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네이버 대신증권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검색하면 모바일로 비대면 </a:t>
            </a:r>
            <a:r>
              <a:rPr lang="ko-KR" altLang="en-US" dirty="0" err="1" smtClean="0"/>
              <a:t>계좌신청</a:t>
            </a:r>
            <a:r>
              <a:rPr lang="ko-KR" altLang="en-US" dirty="0" smtClean="0"/>
              <a:t> 해야함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이거 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공인인증서까지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보내면 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PC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홈페이지에서 모바일 인증키 발급해서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있음 </a:t>
            </a:r>
            <a:r>
              <a:rPr lang="ko-KR" altLang="en-US" dirty="0" err="1" smtClean="0"/>
              <a:t>여까지해서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크레온접속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9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HTS</a:t>
            </a:r>
            <a:r>
              <a:rPr lang="ko-KR" altLang="en-US" dirty="0" smtClean="0"/>
              <a:t>를 다운받으면 거기서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플러스를 접속할 수 있는 </a:t>
            </a:r>
            <a:r>
              <a:rPr lang="ko-KR" altLang="en-US" dirty="0" err="1" smtClean="0"/>
              <a:t>로그인창이</a:t>
            </a:r>
            <a:r>
              <a:rPr lang="ko-KR" altLang="en-US" dirty="0" smtClean="0"/>
              <a:t> 딸려서 나옴 플러스로 들어가면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이런 </a:t>
            </a:r>
            <a:r>
              <a:rPr lang="ko-KR" altLang="en-US" dirty="0" err="1" smtClean="0"/>
              <a:t>웹뷰가</a:t>
            </a:r>
            <a:r>
              <a:rPr lang="ko-KR" altLang="en-US" dirty="0" smtClean="0"/>
              <a:t> 하나 뜨는데 뭐여 공지사항 </a:t>
            </a:r>
            <a:r>
              <a:rPr lang="ko-KR" altLang="en-US" dirty="0" err="1" smtClean="0"/>
              <a:t>안봐</a:t>
            </a:r>
            <a:r>
              <a:rPr lang="en-US" altLang="ko-KR" dirty="0" smtClean="0"/>
              <a:t>~ </a:t>
            </a:r>
            <a:r>
              <a:rPr lang="ko-KR" altLang="en-US" dirty="0" smtClean="0"/>
              <a:t>하고 </a:t>
            </a:r>
            <a:r>
              <a:rPr lang="ko-KR" altLang="en-US" dirty="0" err="1" smtClean="0"/>
              <a:t>끄면안되고</a:t>
            </a:r>
            <a:r>
              <a:rPr lang="ko-KR" altLang="en-US" dirty="0" smtClean="0"/>
              <a:t> 이게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플러스임 저기 </a:t>
            </a:r>
            <a:r>
              <a:rPr lang="ko-KR" altLang="en-US" dirty="0" err="1" smtClean="0"/>
              <a:t>오른쪽아래</a:t>
            </a:r>
            <a:r>
              <a:rPr lang="ko-KR" altLang="en-US" dirty="0" smtClean="0"/>
              <a:t> 트레이 아이콘으로 이거 접속해서 자료실에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있음 이거보고 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780928"/>
            <a:ext cx="5211316" cy="39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208914" cy="4641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튜토리얼보고</a:t>
            </a:r>
            <a:r>
              <a:rPr lang="ko-KR" altLang="en-US" dirty="0" smtClean="0"/>
              <a:t> 따라서 </a:t>
            </a:r>
            <a:r>
              <a:rPr lang="ko-KR" altLang="en-US" dirty="0" err="1" smtClean="0"/>
              <a:t>하면되는데</a:t>
            </a:r>
            <a:r>
              <a:rPr lang="ko-KR" altLang="en-US" dirty="0" smtClean="0"/>
              <a:t> 시스템 트레이딩 신청은 이렇게 </a:t>
            </a:r>
            <a:r>
              <a:rPr lang="ko-KR" altLang="en-US" dirty="0" err="1" smtClean="0"/>
              <a:t>하면됨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홈피에서</a:t>
            </a:r>
            <a:r>
              <a:rPr lang="ko-KR" altLang="en-US" dirty="0" smtClean="0"/>
              <a:t> 시스템 트레이딩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검색하면 </a:t>
            </a:r>
            <a:r>
              <a:rPr lang="ko-KR" altLang="en-US" dirty="0" err="1" smtClean="0"/>
              <a:t>다나옴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근데 </a:t>
            </a:r>
            <a:r>
              <a:rPr lang="ko-KR" altLang="en-US" dirty="0" err="1" smtClean="0"/>
              <a:t>튜토리얼은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까지만 </a:t>
            </a:r>
            <a:r>
              <a:rPr lang="ko-KR" altLang="en-US" dirty="0" err="1" smtClean="0"/>
              <a:t>따라하면됨</a:t>
            </a:r>
            <a:r>
              <a:rPr lang="ko-KR" altLang="en-US" dirty="0" smtClean="0"/>
              <a:t> 이유 </a:t>
            </a:r>
            <a:r>
              <a:rPr lang="ko-KR" altLang="en-US" dirty="0" err="1" smtClean="0"/>
              <a:t>다음장에</a:t>
            </a:r>
            <a:r>
              <a:rPr lang="ko-KR" altLang="en-US" dirty="0" smtClean="0"/>
              <a:t>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8082"/>
            <a:ext cx="9143998" cy="54603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튜토리얼</a:t>
            </a:r>
            <a:r>
              <a:rPr lang="en-US" altLang="ko-KR" dirty="0" smtClean="0"/>
              <a:t>2 </a:t>
            </a:r>
            <a:r>
              <a:rPr lang="ko-KR" altLang="en-US" dirty="0" smtClean="0"/>
              <a:t>보면 이렇게 </a:t>
            </a:r>
            <a:r>
              <a:rPr lang="en-US" altLang="ko-KR" dirty="0" smtClean="0"/>
              <a:t>Visual Basic com import </a:t>
            </a:r>
            <a:r>
              <a:rPr lang="ko-KR" altLang="en-US" dirty="0" smtClean="0"/>
              <a:t>시켜서 </a:t>
            </a:r>
            <a:r>
              <a:rPr lang="ko-KR" altLang="en-US" dirty="0" err="1" smtClean="0"/>
              <a:t>지들꺼</a:t>
            </a:r>
            <a:r>
              <a:rPr lang="ko-KR" altLang="en-US" dirty="0" smtClean="0"/>
              <a:t> 띄우는데 </a:t>
            </a:r>
            <a:r>
              <a:rPr lang="ko-KR" altLang="en-US" dirty="0" err="1" smtClean="0"/>
              <a:t>딱봐도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 </a:t>
            </a:r>
            <a:r>
              <a:rPr lang="ko-KR" altLang="en-US" dirty="0" err="1" smtClean="0"/>
              <a:t>번잡하쥬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건질게</a:t>
            </a:r>
            <a:r>
              <a:rPr lang="ko-KR" altLang="en-US" dirty="0" smtClean="0"/>
              <a:t> 없었다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역시나 다 버리고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콜만 </a:t>
            </a:r>
            <a:r>
              <a:rPr lang="ko-KR" altLang="en-US" dirty="0" err="1" smtClean="0"/>
              <a:t>할꺼임</a:t>
            </a:r>
            <a:r>
              <a:rPr lang="ko-KR" altLang="en-US" dirty="0" smtClean="0"/>
              <a:t> 자 그럼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call </a:t>
            </a:r>
            <a:r>
              <a:rPr lang="ko-KR" altLang="en-US" dirty="0" smtClean="0"/>
              <a:t>하러 </a:t>
            </a:r>
            <a:r>
              <a:rPr lang="ko-KR" altLang="en-US" dirty="0" err="1" smtClean="0"/>
              <a:t>가즈아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80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49013"/>
            <a:ext cx="7158502" cy="5276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2017/8 </a:t>
            </a:r>
            <a:r>
              <a:rPr lang="ko-KR" altLang="en-US" dirty="0" smtClean="0"/>
              <a:t>월 나름 </a:t>
            </a:r>
            <a:r>
              <a:rPr lang="ko-KR" altLang="en-US" dirty="0" err="1" smtClean="0"/>
              <a:t>따끈따끈한거</a:t>
            </a:r>
            <a:r>
              <a:rPr lang="ko-KR" altLang="en-US" dirty="0" smtClean="0"/>
              <a:t> 예제를 따라서 해본다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4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03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9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126</Words>
  <Application>Microsoft Office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cshacker</cp:lastModifiedBy>
  <cp:revision>5</cp:revision>
  <dcterms:created xsi:type="dcterms:W3CDTF">2006-10-05T04:04:58Z</dcterms:created>
  <dcterms:modified xsi:type="dcterms:W3CDTF">2019-08-09T12:23:14Z</dcterms:modified>
</cp:coreProperties>
</file>