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ome?lang=k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488830" cy="5137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twitter.com/home?lang=ko</a:t>
            </a:r>
            <a:endParaRPr lang="en-US" altLang="ko-KR" dirty="0" smtClean="0"/>
          </a:p>
          <a:p>
            <a:r>
              <a:rPr lang="ko-KR" altLang="en-US" dirty="0" smtClean="0"/>
              <a:t>트위터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콜을 하기 위해 트위터 계정을 먼저 찾던지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3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7488832" cy="515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developer.twitter.com/en/apps</a:t>
            </a:r>
            <a:endParaRPr lang="en-US" altLang="ko-KR" dirty="0" smtClean="0"/>
          </a:p>
          <a:p>
            <a:r>
              <a:rPr lang="ko-KR" altLang="en-US" dirty="0" smtClean="0"/>
              <a:t>개발자 사이트 들어가서 막 영어로 적어야 된다 </a:t>
            </a:r>
            <a:r>
              <a:rPr lang="ko-KR" altLang="en-US" dirty="0" err="1" smtClean="0"/>
              <a:t>리얼</a:t>
            </a:r>
            <a:r>
              <a:rPr lang="ko-KR" altLang="en-US" dirty="0" smtClean="0"/>
              <a:t> 영어공부 </a:t>
            </a:r>
            <a:r>
              <a:rPr lang="ko-KR" altLang="en-US" dirty="0" err="1" smtClean="0"/>
              <a:t>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6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60001"/>
            <a:ext cx="5695950" cy="642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세부내용은 그냥 </a:t>
            </a:r>
            <a:r>
              <a:rPr lang="ko-KR" altLang="en-US" dirty="0" err="1" smtClean="0"/>
              <a:t>찔리니깐</a:t>
            </a:r>
            <a:endParaRPr lang="en-US" altLang="ko-KR" dirty="0" smtClean="0"/>
          </a:p>
          <a:p>
            <a:r>
              <a:rPr lang="ko-KR" altLang="en-US" dirty="0" smtClean="0"/>
              <a:t>한 개만 잘 적어본다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3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5976664" cy="3144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292494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 보면 </a:t>
            </a:r>
            <a:r>
              <a:rPr lang="en-US" altLang="ko-KR" dirty="0" smtClean="0"/>
              <a:t>twitter.py</a:t>
            </a:r>
            <a:r>
              <a:rPr lang="ko-KR" altLang="en-US" dirty="0" smtClean="0"/>
              <a:t>라고 파일명을 적어서 </a:t>
            </a:r>
            <a:r>
              <a:rPr lang="en-US" altLang="ko-KR" dirty="0" smtClean="0"/>
              <a:t>twitter module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읽어올때</a:t>
            </a:r>
            <a:r>
              <a:rPr lang="ko-KR" altLang="en-US" dirty="0" smtClean="0"/>
              <a:t> 문제가 생긴다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파일을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때랑 라이브러리 </a:t>
            </a:r>
            <a:r>
              <a:rPr lang="en-US" altLang="ko-KR" dirty="0" smtClean="0"/>
              <a:t>import </a:t>
            </a:r>
            <a:r>
              <a:rPr lang="ko-KR" altLang="en-US" dirty="0" err="1" smtClean="0"/>
              <a:t>할때랑</a:t>
            </a:r>
            <a:r>
              <a:rPr lang="ko-KR" altLang="en-US" dirty="0" smtClean="0"/>
              <a:t> 동일하게 쓰는데 </a:t>
            </a:r>
            <a:r>
              <a:rPr lang="ko-KR" altLang="en-US" dirty="0" err="1" smtClean="0"/>
              <a:t>까묵었었다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ㅋㅋㅋ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4370"/>
            <a:ext cx="7210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뭔가 인터넷에 돌아다닌 코드에 </a:t>
            </a:r>
            <a:r>
              <a:rPr lang="en-US" altLang="ko-KR" dirty="0" smtClean="0"/>
              <a:t>Access Token + secret</a:t>
            </a:r>
            <a:r>
              <a:rPr lang="ko-KR" altLang="en-US" dirty="0" smtClean="0"/>
              <a:t>들은 </a:t>
            </a:r>
            <a:r>
              <a:rPr lang="ko-KR" altLang="en-US" dirty="0" err="1" smtClean="0"/>
              <a:t>가려지는걸로</a:t>
            </a:r>
            <a:r>
              <a:rPr lang="ko-KR" altLang="en-US" dirty="0" smtClean="0"/>
              <a:t> 봐서 저기는 오픈하지말고 각자 넣어가면서 해야할 듯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410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4" y="1984632"/>
            <a:ext cx="8064896" cy="4872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저걸 잘 정제해본다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4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36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82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7</cp:revision>
  <dcterms:created xsi:type="dcterms:W3CDTF">2006-10-05T04:04:58Z</dcterms:created>
  <dcterms:modified xsi:type="dcterms:W3CDTF">2019-08-10T10:32:34Z</dcterms:modified>
</cp:coreProperties>
</file>