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9528-9E06-4E0B-BFA9-2B8F342D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35415-E71C-44F8-9ADE-8F453FBA0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3C7F-FB94-470D-B143-B2E40056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B379-F28A-4739-A288-70610B46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D6C9-E2BB-49AF-8BB1-6DDC1B58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7903-336A-4A11-A7A2-1E2DDD16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A1125-2CBB-4A0F-A260-5E300B51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95D8-BBC3-4DCA-B6DA-8CCD6B98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53F6-C464-471E-AC70-94090AF0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F3FB-7664-4131-9737-6E280E1C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9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F14C1-506C-4CF8-A53F-28F1FC015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928EC-ACFA-473C-B5F8-2B113159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2C8F-19BF-4FEE-A01F-BD95A22D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6EE6-3BB3-468E-8E8C-768DFD20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9C5C-6B1C-4489-BFC7-E1FC40AA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8378-7984-4ED5-BBC8-346DB6BC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5B53-65FC-4285-8E13-243DE61C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69B-AC0A-4EB6-BC5E-E3C5126A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153E-5D63-4E7A-8CAF-7F2C2B91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9640-6B29-4BD6-B0FA-0476CCCE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E2CB-9935-47C5-B48D-B1548154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FFCA2-A497-49D8-8AEF-6B5AF5B6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0AD3-3070-4646-A585-611A71EE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F5AA-0F29-44A5-9CBB-D5021A59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D139-98A5-4140-B18F-050F0D1F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1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7FCD-8C39-4049-9F06-6C3276E3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B76B-DD29-4B54-86D8-51C432921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7224C-18A0-4962-BDCC-AB54FB4B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7BC7-4CCF-4EBE-8FFE-A3F753AE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9AC7-57D6-47A2-A190-F90EB3F6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EE0D7-EB95-4318-9161-574C4D76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6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09A4-2840-428A-87DC-803A1D10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E78F-4AF7-47B7-BA67-804CDD7B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ADF95-9837-4B74-B1C8-4154E612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CEB34-2997-4638-BBF2-FCD4E0D06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4B24A-492E-41CE-8D71-71C5645BB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A999F-656A-408D-A6C2-CFA9BD30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09FD2-3410-4E2D-A60F-B47D3161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3105B-5686-4E54-9F2D-14EC7D97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0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C24B-938B-4E5D-94AF-AF0A9AC7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3A04-3C2E-420B-B595-887BF7A5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6138-61D1-43F2-9ED1-4C4B3268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3F45-D2B2-4B97-9605-20CE618D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6BE36-BFD1-404A-B537-709C0BFC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7CD86-0EBB-4C31-8124-0C480A92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7AB1-91CC-4672-834B-5B632C6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CD30-8675-4462-96D3-AAEB6C44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3B2D-B58E-4C42-BD93-27D2FD4D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1142-E221-4449-BD58-ECFFFC02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F988-3904-40F7-B335-7B37E8FF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950F0-9F6E-4E51-88D4-59ADF767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C00E5-EFCB-4790-A87A-53AA3FB6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6AB-C6C9-4684-BACC-BE36F3EA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6ADBC-EEDD-472C-BE8E-06C09BC43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44A90-A55B-46F6-9DB9-117D412EC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5375-3ABF-4271-8452-ABEB1496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8D5F-C7F4-4B7E-A23A-6174E496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7C1D-F380-4A0F-8922-641A051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2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DE991-B0B4-4E3B-9DA0-961232D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BAE3-87CA-4D60-B8E2-2619F9D4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D285-0D2B-43A4-863C-E0CDED93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54D-4818-4AF7-8740-D2D65812DA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B662-CB86-4549-A679-35C87918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09E8-52AF-49BF-9AA9-E78D06DC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F34C-1D98-4736-AFB5-15D0A502F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5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8675-4865-416A-998E-848D69D12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ssss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B05CD-AE7F-4DF4-9227-9F459FE0B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4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E952-9E43-44AC-8914-5E131588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Ssss</a:t>
            </a:r>
            <a:r>
              <a:rPr lang="zh-CN" altLang="en-US"/>
              <a:t>杀杀杀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7DBA-9F51-422A-B3C3-FD0C7D4B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ssss</vt:lpstr>
      <vt:lpstr>Ssss杀杀杀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ssss</dc:title>
  <dc:creator>Hai Feng Shen</dc:creator>
  <cp:lastModifiedBy>Hai Feng Shen</cp:lastModifiedBy>
  <cp:revision>1</cp:revision>
  <dcterms:created xsi:type="dcterms:W3CDTF">2019-07-11T05:24:21Z</dcterms:created>
  <dcterms:modified xsi:type="dcterms:W3CDTF">2019-07-11T05:24:35Z</dcterms:modified>
</cp:coreProperties>
</file>