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173" y="-8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F23C-EE6E-4FBB-AB5B-DBCDBC2752DF}" type="datetimeFigureOut">
              <a:rPr lang="zh-CN" altLang="en-US" smtClean="0"/>
              <a:pPr/>
              <a:t>2011/11/18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75F6-6769-4584-AA03-94FA16723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8099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F23C-EE6E-4FBB-AB5B-DBCDBC2752DF}" type="datetimeFigureOut">
              <a:rPr lang="zh-CN" altLang="en-US" smtClean="0"/>
              <a:pPr/>
              <a:t>2011/11/18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75F6-6769-4584-AA03-94FA16723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9256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F23C-EE6E-4FBB-AB5B-DBCDBC2752DF}" type="datetimeFigureOut">
              <a:rPr lang="zh-CN" altLang="en-US" smtClean="0"/>
              <a:pPr/>
              <a:t>2011/11/18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75F6-6769-4584-AA03-94FA16723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2003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F23C-EE6E-4FBB-AB5B-DBCDBC2752DF}" type="datetimeFigureOut">
              <a:rPr lang="zh-CN" altLang="en-US" smtClean="0"/>
              <a:pPr/>
              <a:t>2011/11/18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75F6-6769-4584-AA03-94FA16723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669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F23C-EE6E-4FBB-AB5B-DBCDBC2752DF}" type="datetimeFigureOut">
              <a:rPr lang="zh-CN" altLang="en-US" smtClean="0"/>
              <a:pPr/>
              <a:t>2011/11/18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75F6-6769-4584-AA03-94FA16723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2557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F23C-EE6E-4FBB-AB5B-DBCDBC2752DF}" type="datetimeFigureOut">
              <a:rPr lang="zh-CN" altLang="en-US" smtClean="0"/>
              <a:pPr/>
              <a:t>2011/11/18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75F6-6769-4584-AA03-94FA16723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6658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F23C-EE6E-4FBB-AB5B-DBCDBC2752DF}" type="datetimeFigureOut">
              <a:rPr lang="zh-CN" altLang="en-US" smtClean="0"/>
              <a:pPr/>
              <a:t>2011/11/18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75F6-6769-4584-AA03-94FA16723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9793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F23C-EE6E-4FBB-AB5B-DBCDBC2752DF}" type="datetimeFigureOut">
              <a:rPr lang="zh-CN" altLang="en-US" smtClean="0"/>
              <a:pPr/>
              <a:t>2011/11/18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75F6-6769-4584-AA03-94FA16723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2714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F23C-EE6E-4FBB-AB5B-DBCDBC2752DF}" type="datetimeFigureOut">
              <a:rPr lang="zh-CN" altLang="en-US" smtClean="0"/>
              <a:pPr/>
              <a:t>2011/11/18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75F6-6769-4584-AA03-94FA16723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4654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F23C-EE6E-4FBB-AB5B-DBCDBC2752DF}" type="datetimeFigureOut">
              <a:rPr lang="zh-CN" altLang="en-US" smtClean="0"/>
              <a:pPr/>
              <a:t>2011/11/18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75F6-6769-4584-AA03-94FA16723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3193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F23C-EE6E-4FBB-AB5B-DBCDBC2752DF}" type="datetimeFigureOut">
              <a:rPr lang="zh-CN" altLang="en-US" smtClean="0"/>
              <a:pPr/>
              <a:t>2011/11/18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75F6-6769-4584-AA03-94FA16723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0751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1F23C-EE6E-4FBB-AB5B-DBCDBC2752DF}" type="datetimeFigureOut">
              <a:rPr lang="zh-CN" altLang="en-US" smtClean="0"/>
              <a:pPr/>
              <a:t>2011/11/18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C75F6-6769-4584-AA03-94FA16723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8874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849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646" y="260648"/>
            <a:ext cx="7344816" cy="587585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708920" y="6453336"/>
            <a:ext cx="8229600" cy="1143000"/>
          </a:xfrm>
        </p:spPr>
        <p:txBody>
          <a:bodyPr>
            <a:normAutofit/>
          </a:bodyPr>
          <a:lstStyle/>
          <a:p>
            <a:endParaRPr lang="zh-CN" altLang="en-US" sz="4000" b="1" dirty="0"/>
          </a:p>
        </p:txBody>
      </p:sp>
      <p:sp>
        <p:nvSpPr>
          <p:cNvPr id="6" name="矩形 5"/>
          <p:cNvSpPr/>
          <p:nvPr/>
        </p:nvSpPr>
        <p:spPr>
          <a:xfrm>
            <a:off x="4372740" y="1726992"/>
            <a:ext cx="3190875" cy="1015663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Notify All</a:t>
            </a:r>
            <a:endParaRPr lang="zh-CN" altLang="en-US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45989" y="1726992"/>
            <a:ext cx="2344065" cy="26810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4288" y="2938618"/>
            <a:ext cx="274358" cy="2743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04248" y="2938618"/>
            <a:ext cx="274358" cy="2743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06398" y="2973569"/>
            <a:ext cx="239407" cy="2394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94430" y="2924944"/>
            <a:ext cx="274358" cy="27435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0032" y="2938618"/>
            <a:ext cx="274358" cy="27435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2938618"/>
            <a:ext cx="274358" cy="27435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0152" y="2938618"/>
            <a:ext cx="274358" cy="274358"/>
          </a:xfrm>
          <a:prstGeom prst="rect">
            <a:avLst/>
          </a:prstGeom>
          <a:scene3d>
            <a:camera prst="orthographicFront">
              <a:rot lat="597702" lon="10495370" rev="1074718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xmlns="" val="36699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</Words>
  <Application>Microsoft Office PowerPoint</Application>
  <PresentationFormat>全屏显示(4:3)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幻灯片 1</vt:lpstr>
      <vt:lpstr>幻灯片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lkx</dc:creator>
  <cp:lastModifiedBy>刘开玄</cp:lastModifiedBy>
  <cp:revision>12</cp:revision>
  <dcterms:created xsi:type="dcterms:W3CDTF">2011-11-18T05:47:35Z</dcterms:created>
  <dcterms:modified xsi:type="dcterms:W3CDTF">2011-11-18T07:28:05Z</dcterms:modified>
</cp:coreProperties>
</file>