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2C51"/>
    <a:srgbClr val="486B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145" autoAdjust="0"/>
  </p:normalViewPr>
  <p:slideViewPr>
    <p:cSldViewPr snapToGrid="0">
      <p:cViewPr varScale="1">
        <p:scale>
          <a:sx n="56" d="100"/>
          <a:sy n="56" d="100"/>
        </p:scale>
        <p:origin x="10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52C91-6F86-03E0-6E28-AA7319255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843F6-25C1-FB9F-51ED-185381B57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5B00C-1702-C560-0AAD-F10E013E4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59A2-1FB9-4A53-AA08-E502E2A5860E}" type="datetimeFigureOut">
              <a:rPr lang="en-GB" smtClean="0"/>
              <a:t>07/04/2024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8B4CE-AF3B-3493-8D3B-1113FFC01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BAA87-F010-6D34-9482-BDD7F493B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22A7-E744-4C28-AFA3-BF3E0BD9EC6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0903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74417-2869-50F1-5900-43D537C65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7F2FE-7465-A837-C37C-7239CC65E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15019-2C81-847F-DC86-BC4054213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59A2-1FB9-4A53-AA08-E502E2A5860E}" type="datetimeFigureOut">
              <a:rPr lang="en-GB" smtClean="0"/>
              <a:t>07/04/2024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DA4A8-2406-265F-C064-CA9D3B8EC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05C46-0B84-E993-2AE0-380500FBC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22A7-E744-4C28-AFA3-BF3E0BD9EC6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5502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B82B0-B137-79C9-6FE5-AAECE438D2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72BCC9-B5E0-C6E6-6E6A-68114C6404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5452C-9C50-1BE8-E3D1-7C389FF2C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59A2-1FB9-4A53-AA08-E502E2A5860E}" type="datetimeFigureOut">
              <a:rPr lang="en-GB" smtClean="0"/>
              <a:t>07/04/2024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86427-096D-5DF5-0056-4D219DCBB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47FD9-D7B4-1277-708B-E1D9F306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22A7-E744-4C28-AFA3-BF3E0BD9EC6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269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6584D-C2C9-4717-53AD-81AE82E79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3FBCB-AC95-8E1B-73E0-ECE987B92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3FBD1-819C-4646-B768-4A6D877AB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59A2-1FB9-4A53-AA08-E502E2A5860E}" type="datetimeFigureOut">
              <a:rPr lang="en-GB" smtClean="0"/>
              <a:t>07/04/2024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FFDE2-8026-6D33-D27D-BD93D939A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7F3067-A092-4E66-A69D-51BF38CC3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22A7-E744-4C28-AFA3-BF3E0BD9EC6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1504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2A53C-6977-1235-B84C-4007DEF33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D8072-3754-E80A-FD0A-A53AF31E0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01F43-68BB-4DF0-B9D2-149E369FC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59A2-1FB9-4A53-AA08-E502E2A5860E}" type="datetimeFigureOut">
              <a:rPr lang="en-GB" smtClean="0"/>
              <a:t>07/04/2024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BB807-8E96-D859-9C45-9873418AC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58AD2-8B3C-3FC0-74A6-A2AB2DA1D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22A7-E744-4C28-AFA3-BF3E0BD9EC6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8143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5EDA0-F6A4-1397-FA39-0C0F8BAF7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D496C-6860-F60C-B428-23B48CEE62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2C2675-9A43-39A3-72C1-BC55C99D2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6395C-0623-048D-4649-8B4C00492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59A2-1FB9-4A53-AA08-E502E2A5860E}" type="datetimeFigureOut">
              <a:rPr lang="en-GB" smtClean="0"/>
              <a:t>07/04/2024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D18BF-CBF7-B8E8-AD97-40358C306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5D3AF7-3DCB-FA61-541F-8E30C7DF8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22A7-E744-4C28-AFA3-BF3E0BD9EC6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4393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B1378-0E23-2730-9EE6-5CF69F66C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3FDF7-327B-9677-22C4-EC3903BE4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FC3DD-F48F-6815-339F-7DEE4F8080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36090D-49DD-5BA8-F835-88252E5AE0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753D9F-D381-2215-EAC6-045B821CF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753A3B-742A-75A2-4F0E-A0A4818CB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59A2-1FB9-4A53-AA08-E502E2A5860E}" type="datetimeFigureOut">
              <a:rPr lang="en-GB" smtClean="0"/>
              <a:t>07/04/2024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68FC24-E6E1-DD10-A4CC-9427ABBE7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2D5741-D87B-FB8A-F1E1-BB808562E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22A7-E744-4C28-AFA3-BF3E0BD9EC6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4944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441A-FD49-1653-8006-C726A1790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DCDA61-3781-70C9-CF9A-64CD6279A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59A2-1FB9-4A53-AA08-E502E2A5860E}" type="datetimeFigureOut">
              <a:rPr lang="en-GB" smtClean="0"/>
              <a:t>07/04/2024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003A6B-56B6-B14E-2111-4FF1F1362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62FE0-D791-9F36-EACC-AD01E12ED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22A7-E744-4C28-AFA3-BF3E0BD9EC6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48629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EE804C-FBB0-6882-4563-CF0E96259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59A2-1FB9-4A53-AA08-E502E2A5860E}" type="datetimeFigureOut">
              <a:rPr lang="en-GB" smtClean="0"/>
              <a:t>07/04/2024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AD1613-1159-0677-CB42-ECC6802AF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D5EEA-9545-7B4B-30D9-288C76D55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22A7-E744-4C28-AFA3-BF3E0BD9EC6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638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BC034-676B-6A34-5883-0B4F0D390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FE6F4-8B35-F778-7809-DD58486D7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88EC69-E63D-757F-DEFC-2AD7EFBF6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A03FD-58EC-E9D2-3207-1510439F6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59A2-1FB9-4A53-AA08-E502E2A5860E}" type="datetimeFigureOut">
              <a:rPr lang="en-GB" smtClean="0"/>
              <a:t>07/04/2024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553968-0457-3387-2B6B-FBAF98781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CC0CA-083F-4697-081B-97629C9D3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22A7-E744-4C28-AFA3-BF3E0BD9EC6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4526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BE8B1-6D4B-808D-5A8D-40C68ACAA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E5DBCA-9421-A289-FB0A-81E7000931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B52E27-C55F-B939-4DD3-8E12515AF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9F548-CCC2-3929-05F9-59D68ABCE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59A2-1FB9-4A53-AA08-E502E2A5860E}" type="datetimeFigureOut">
              <a:rPr lang="en-GB" smtClean="0"/>
              <a:t>07/04/2024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44301-A60C-3D40-0CCB-70D721B6B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2ADD21-3656-92D1-CFB7-236FC58A9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22A7-E744-4C28-AFA3-BF3E0BD9EC6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596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55A676-6689-5474-61EE-4883F24B7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11F6B-3407-4445-4C9A-CC852D6E4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3030F-4BFF-3C46-0C36-8661CF73E8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59A2-1FB9-4A53-AA08-E502E2A5860E}" type="datetimeFigureOut">
              <a:rPr lang="en-GB" smtClean="0"/>
              <a:t>07/04/2024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8F923-1EB1-41AC-43CD-F3C4EC64E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D985B-86FC-25BF-6346-0284938B4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222A7-E744-4C28-AFA3-BF3E0BD9EC67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3796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irect Access Storage 3">
            <a:extLst>
              <a:ext uri="{FF2B5EF4-FFF2-40B4-BE49-F238E27FC236}">
                <a16:creationId xmlns:a16="http://schemas.microsoft.com/office/drawing/2014/main" id="{7EA5DA64-64A3-500D-0272-964594F4D443}"/>
              </a:ext>
            </a:extLst>
          </p:cNvPr>
          <p:cNvSpPr/>
          <p:nvPr/>
        </p:nvSpPr>
        <p:spPr>
          <a:xfrm>
            <a:off x="2624961" y="3097849"/>
            <a:ext cx="2160875" cy="825564"/>
          </a:xfrm>
          <a:prstGeom prst="flowChartMagneticDrum">
            <a:avLst/>
          </a:prstGeom>
          <a:solidFill>
            <a:srgbClr val="486B8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</a:t>
            </a:r>
          </a:p>
          <a:p>
            <a:pPr algn="ctr"/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7A110BF-4353-1E4C-5395-B1C5C2A3CB2A}"/>
              </a:ext>
            </a:extLst>
          </p:cNvPr>
          <p:cNvSpPr/>
          <p:nvPr/>
        </p:nvSpPr>
        <p:spPr>
          <a:xfrm>
            <a:off x="73790" y="3086612"/>
            <a:ext cx="1504492" cy="836801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data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64EE5F84-30A5-8E7E-6AC9-897AB2BCC054}"/>
              </a:ext>
            </a:extLst>
          </p:cNvPr>
          <p:cNvSpPr/>
          <p:nvPr/>
        </p:nvSpPr>
        <p:spPr>
          <a:xfrm>
            <a:off x="918724" y="3753578"/>
            <a:ext cx="923276" cy="630118"/>
          </a:xfrm>
          <a:prstGeom prst="flowChartMagneticDisk">
            <a:avLst/>
          </a:prstGeom>
          <a:solidFill>
            <a:srgbClr val="486B8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D87188B-D043-F49E-E8EE-014D20FE9028}"/>
              </a:ext>
            </a:extLst>
          </p:cNvPr>
          <p:cNvSpPr/>
          <p:nvPr/>
        </p:nvSpPr>
        <p:spPr>
          <a:xfrm>
            <a:off x="1674157" y="1608104"/>
            <a:ext cx="1881046" cy="8710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Bandpass</a:t>
            </a:r>
          </a:p>
          <a:p>
            <a:pPr algn="ctr"/>
            <a:r>
              <a:rPr lang="nl-NL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(&lt;0.5 &amp; &gt;80 Hz)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9D0ACD-B5BC-D2E9-55C4-096DE33A6836}"/>
              </a:ext>
            </a:extLst>
          </p:cNvPr>
          <p:cNvSpPr/>
          <p:nvPr/>
        </p:nvSpPr>
        <p:spPr>
          <a:xfrm>
            <a:off x="3663274" y="1608104"/>
            <a:ext cx="1881043" cy="8710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0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Notch</a:t>
            </a:r>
            <a:endParaRPr lang="en-GB" sz="20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GB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(50 Hz)</a:t>
            </a:r>
            <a:endParaRPr lang="nl-NL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6CA430-085A-586C-52F2-26908C039C92}"/>
              </a:ext>
            </a:extLst>
          </p:cNvPr>
          <p:cNvSpPr txBox="1"/>
          <p:nvPr/>
        </p:nvSpPr>
        <p:spPr>
          <a:xfrm>
            <a:off x="4726659" y="3193316"/>
            <a:ext cx="6865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FFT</a:t>
            </a:r>
            <a:endParaRPr lang="en-GB" sz="1600" b="1" i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30F30E-EBAD-606C-3A15-CC634CE12B0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578282" y="3505013"/>
            <a:ext cx="950804" cy="0"/>
          </a:xfrm>
          <a:prstGeom prst="straightConnector1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6DCEF54-7DFB-4749-38C8-225AE2F97995}"/>
              </a:ext>
            </a:extLst>
          </p:cNvPr>
          <p:cNvSpPr/>
          <p:nvPr/>
        </p:nvSpPr>
        <p:spPr>
          <a:xfrm>
            <a:off x="5998723" y="4132788"/>
            <a:ext cx="1998957" cy="1488447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 (</a:t>
            </a:r>
            <a:r>
              <a:rPr lang="en-GB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ms)</a:t>
            </a:r>
          </a:p>
          <a:p>
            <a:pPr algn="ctr"/>
            <a:endParaRPr lang="nl-NL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PSD &amp; FAA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A5F56A2E-1E29-25F6-CF10-0A616921CB94}"/>
              </a:ext>
            </a:extLst>
          </p:cNvPr>
          <p:cNvSpPr/>
          <p:nvPr/>
        </p:nvSpPr>
        <p:spPr>
          <a:xfrm>
            <a:off x="4424062" y="2479202"/>
            <a:ext cx="1551429" cy="2053067"/>
          </a:xfrm>
          <a:custGeom>
            <a:avLst/>
            <a:gdLst>
              <a:gd name="connsiteX0" fmla="*/ 923276 w 923276"/>
              <a:gd name="connsiteY0" fmla="*/ 2053067 h 2053067"/>
              <a:gd name="connsiteX1" fmla="*/ 461638 w 923276"/>
              <a:gd name="connsiteY1" fmla="*/ 1976130 h 2053067"/>
              <a:gd name="connsiteX2" fmla="*/ 461638 w 923276"/>
              <a:gd name="connsiteY2" fmla="*/ 1111415 h 2053067"/>
              <a:gd name="connsiteX3" fmla="*/ 0 w 923276"/>
              <a:gd name="connsiteY3" fmla="*/ 1034478 h 2053067"/>
              <a:gd name="connsiteX4" fmla="*/ 461638 w 923276"/>
              <a:gd name="connsiteY4" fmla="*/ 957541 h 2053067"/>
              <a:gd name="connsiteX5" fmla="*/ 461638 w 923276"/>
              <a:gd name="connsiteY5" fmla="*/ 76937 h 2053067"/>
              <a:gd name="connsiteX6" fmla="*/ 923276 w 923276"/>
              <a:gd name="connsiteY6" fmla="*/ 0 h 2053067"/>
              <a:gd name="connsiteX7" fmla="*/ 923276 w 923276"/>
              <a:gd name="connsiteY7" fmla="*/ 2053067 h 2053067"/>
              <a:gd name="connsiteX0" fmla="*/ 923276 w 923276"/>
              <a:gd name="connsiteY0" fmla="*/ 2053067 h 2053067"/>
              <a:gd name="connsiteX1" fmla="*/ 461638 w 923276"/>
              <a:gd name="connsiteY1" fmla="*/ 1976130 h 2053067"/>
              <a:gd name="connsiteX2" fmla="*/ 461638 w 923276"/>
              <a:gd name="connsiteY2" fmla="*/ 1111415 h 2053067"/>
              <a:gd name="connsiteX3" fmla="*/ 0 w 923276"/>
              <a:gd name="connsiteY3" fmla="*/ 1034478 h 2053067"/>
              <a:gd name="connsiteX4" fmla="*/ 461638 w 923276"/>
              <a:gd name="connsiteY4" fmla="*/ 957541 h 2053067"/>
              <a:gd name="connsiteX5" fmla="*/ 461638 w 923276"/>
              <a:gd name="connsiteY5" fmla="*/ 76937 h 2053067"/>
              <a:gd name="connsiteX6" fmla="*/ 923276 w 923276"/>
              <a:gd name="connsiteY6" fmla="*/ 0 h 2053067"/>
              <a:gd name="connsiteX0" fmla="*/ 1551429 w 1551429"/>
              <a:gd name="connsiteY0" fmla="*/ 2053067 h 2053067"/>
              <a:gd name="connsiteX1" fmla="*/ 1089791 w 1551429"/>
              <a:gd name="connsiteY1" fmla="*/ 1976130 h 2053067"/>
              <a:gd name="connsiteX2" fmla="*/ 1089791 w 1551429"/>
              <a:gd name="connsiteY2" fmla="*/ 1111415 h 2053067"/>
              <a:gd name="connsiteX3" fmla="*/ 628153 w 1551429"/>
              <a:gd name="connsiteY3" fmla="*/ 1034478 h 2053067"/>
              <a:gd name="connsiteX4" fmla="*/ 1089791 w 1551429"/>
              <a:gd name="connsiteY4" fmla="*/ 957541 h 2053067"/>
              <a:gd name="connsiteX5" fmla="*/ 1089791 w 1551429"/>
              <a:gd name="connsiteY5" fmla="*/ 76937 h 2053067"/>
              <a:gd name="connsiteX6" fmla="*/ 1551429 w 1551429"/>
              <a:gd name="connsiteY6" fmla="*/ 0 h 2053067"/>
              <a:gd name="connsiteX7" fmla="*/ 1551429 w 1551429"/>
              <a:gd name="connsiteY7" fmla="*/ 2053067 h 2053067"/>
              <a:gd name="connsiteX0" fmla="*/ 1551429 w 1551429"/>
              <a:gd name="connsiteY0" fmla="*/ 2053067 h 2053067"/>
              <a:gd name="connsiteX1" fmla="*/ 1089791 w 1551429"/>
              <a:gd name="connsiteY1" fmla="*/ 1976130 h 2053067"/>
              <a:gd name="connsiteX2" fmla="*/ 1089791 w 1551429"/>
              <a:gd name="connsiteY2" fmla="*/ 1111415 h 2053067"/>
              <a:gd name="connsiteX3" fmla="*/ 0 w 1551429"/>
              <a:gd name="connsiteY3" fmla="*/ 1034478 h 2053067"/>
              <a:gd name="connsiteX4" fmla="*/ 1089791 w 1551429"/>
              <a:gd name="connsiteY4" fmla="*/ 957541 h 2053067"/>
              <a:gd name="connsiteX5" fmla="*/ 1089791 w 1551429"/>
              <a:gd name="connsiteY5" fmla="*/ 76937 h 2053067"/>
              <a:gd name="connsiteX6" fmla="*/ 1551429 w 1551429"/>
              <a:gd name="connsiteY6" fmla="*/ 0 h 2053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1429" h="2053067" stroke="0" extrusionOk="0">
                <a:moveTo>
                  <a:pt x="1551429" y="2053067"/>
                </a:moveTo>
                <a:cubicBezTo>
                  <a:pt x="1296473" y="2053067"/>
                  <a:pt x="1089791" y="2018621"/>
                  <a:pt x="1089791" y="1976130"/>
                </a:cubicBezTo>
                <a:lnTo>
                  <a:pt x="1089791" y="1111415"/>
                </a:lnTo>
                <a:cubicBezTo>
                  <a:pt x="1089791" y="1068924"/>
                  <a:pt x="883109" y="1034478"/>
                  <a:pt x="628153" y="1034478"/>
                </a:cubicBezTo>
                <a:cubicBezTo>
                  <a:pt x="883109" y="1034478"/>
                  <a:pt x="1089791" y="1000032"/>
                  <a:pt x="1089791" y="957541"/>
                </a:cubicBezTo>
                <a:lnTo>
                  <a:pt x="1089791" y="76937"/>
                </a:lnTo>
                <a:cubicBezTo>
                  <a:pt x="1089791" y="34446"/>
                  <a:pt x="1296473" y="0"/>
                  <a:pt x="1551429" y="0"/>
                </a:cubicBezTo>
                <a:lnTo>
                  <a:pt x="1551429" y="2053067"/>
                </a:lnTo>
                <a:close/>
              </a:path>
              <a:path w="1551429" h="2053067" fill="none">
                <a:moveTo>
                  <a:pt x="1551429" y="2053067"/>
                </a:moveTo>
                <a:cubicBezTo>
                  <a:pt x="1296473" y="2053067"/>
                  <a:pt x="1089791" y="2018621"/>
                  <a:pt x="1089791" y="1976130"/>
                </a:cubicBezTo>
                <a:lnTo>
                  <a:pt x="1089791" y="1111415"/>
                </a:lnTo>
                <a:cubicBezTo>
                  <a:pt x="1089791" y="1068924"/>
                  <a:pt x="254956" y="1034478"/>
                  <a:pt x="0" y="1034478"/>
                </a:cubicBezTo>
                <a:cubicBezTo>
                  <a:pt x="254956" y="1034478"/>
                  <a:pt x="1089791" y="1000032"/>
                  <a:pt x="1089791" y="957541"/>
                </a:cubicBezTo>
                <a:lnTo>
                  <a:pt x="1089791" y="76937"/>
                </a:lnTo>
                <a:cubicBezTo>
                  <a:pt x="1089791" y="34446"/>
                  <a:pt x="1296473" y="0"/>
                  <a:pt x="1551429" y="0"/>
                </a:cubicBezTo>
              </a:path>
            </a:pathLst>
          </a:cu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A3DDD4A-F486-5328-6BE2-543C3645CD50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6665995" y="3680668"/>
            <a:ext cx="0" cy="406131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2FFE05-8D53-977D-91BE-A79ACB63565A}"/>
              </a:ext>
            </a:extLst>
          </p:cNvPr>
          <p:cNvCxnSpPr>
            <a:cxnSpLocks/>
          </p:cNvCxnSpPr>
          <p:nvPr/>
        </p:nvCxnSpPr>
        <p:spPr>
          <a:xfrm>
            <a:off x="4118695" y="2499195"/>
            <a:ext cx="0" cy="587417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lowchart: Magnetic Disk 29">
            <a:extLst>
              <a:ext uri="{FF2B5EF4-FFF2-40B4-BE49-F238E27FC236}">
                <a16:creationId xmlns:a16="http://schemas.microsoft.com/office/drawing/2014/main" id="{644E9A13-8392-9FC3-61E9-E98015A28F10}"/>
              </a:ext>
            </a:extLst>
          </p:cNvPr>
          <p:cNvSpPr/>
          <p:nvPr/>
        </p:nvSpPr>
        <p:spPr>
          <a:xfrm>
            <a:off x="7266054" y="5498426"/>
            <a:ext cx="655380" cy="337595"/>
          </a:xfrm>
          <a:prstGeom prst="flowChartMagneticDisk">
            <a:avLst/>
          </a:prstGeom>
          <a:solidFill>
            <a:srgbClr val="486B8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16ECC0-ADBE-C651-1167-9FFD49431F45}"/>
              </a:ext>
            </a:extLst>
          </p:cNvPr>
          <p:cNvSpPr txBox="1"/>
          <p:nvPr/>
        </p:nvSpPr>
        <p:spPr>
          <a:xfrm>
            <a:off x="5738245" y="3342114"/>
            <a:ext cx="1855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Baseline correction</a:t>
            </a:r>
            <a:endParaRPr lang="en-GB" sz="1600" b="1" i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90ABE10-81E5-697C-B792-0541F532C0AA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6665995" y="2932197"/>
            <a:ext cx="0" cy="409917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EA753B9D-5979-32A4-870B-DF2775372CAB}"/>
              </a:ext>
            </a:extLst>
          </p:cNvPr>
          <p:cNvSpPr/>
          <p:nvPr/>
        </p:nvSpPr>
        <p:spPr>
          <a:xfrm>
            <a:off x="10285228" y="2820470"/>
            <a:ext cx="1812822" cy="1331532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points: 2982 </a:t>
            </a:r>
          </a:p>
          <a:p>
            <a:pPr algn="ctr"/>
            <a:r>
              <a:rPr lang="nl-NL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 1541</a:t>
            </a:r>
          </a:p>
        </p:txBody>
      </p:sp>
      <p:sp>
        <p:nvSpPr>
          <p:cNvPr id="42" name="Flowchart: Direct Access Storage 41">
            <a:extLst>
              <a:ext uri="{FF2B5EF4-FFF2-40B4-BE49-F238E27FC236}">
                <a16:creationId xmlns:a16="http://schemas.microsoft.com/office/drawing/2014/main" id="{C0597695-6456-E06E-D4B7-B0986A7F9B4E}"/>
              </a:ext>
            </a:extLst>
          </p:cNvPr>
          <p:cNvSpPr/>
          <p:nvPr/>
        </p:nvSpPr>
        <p:spPr>
          <a:xfrm>
            <a:off x="7950346" y="3086612"/>
            <a:ext cx="1855500" cy="836801"/>
          </a:xfrm>
          <a:prstGeom prst="flowChartMagneticDrum">
            <a:avLst/>
          </a:prstGeom>
          <a:solidFill>
            <a:srgbClr val="486B8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</a:p>
          <a:p>
            <a:pPr algn="ctr"/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7CD7281-9268-F902-807D-E6BFC31D78BD}"/>
              </a:ext>
            </a:extLst>
          </p:cNvPr>
          <p:cNvCxnSpPr>
            <a:cxnSpLocks/>
            <a:endCxn id="16" idx="6"/>
          </p:cNvCxnSpPr>
          <p:nvPr/>
        </p:nvCxnSpPr>
        <p:spPr>
          <a:xfrm flipV="1">
            <a:off x="5847152" y="2479202"/>
            <a:ext cx="128339" cy="40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6CD46FA-6754-7FB4-727F-E588FF23BD2A}"/>
              </a:ext>
            </a:extLst>
          </p:cNvPr>
          <p:cNvCxnSpPr>
            <a:cxnSpLocks/>
          </p:cNvCxnSpPr>
          <p:nvPr/>
        </p:nvCxnSpPr>
        <p:spPr>
          <a:xfrm flipV="1">
            <a:off x="5861705" y="4528221"/>
            <a:ext cx="128339" cy="404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28C0928-28D6-A20F-7E7D-7B0FDF3C396D}"/>
              </a:ext>
            </a:extLst>
          </p:cNvPr>
          <p:cNvCxnSpPr>
            <a:cxnSpLocks/>
          </p:cNvCxnSpPr>
          <p:nvPr/>
        </p:nvCxnSpPr>
        <p:spPr>
          <a:xfrm>
            <a:off x="9548037" y="3511913"/>
            <a:ext cx="737191" cy="482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C390A6A-DA69-3641-750A-0E7E69B30303}"/>
              </a:ext>
            </a:extLst>
          </p:cNvPr>
          <p:cNvCxnSpPr>
            <a:cxnSpLocks/>
            <a:stCxn id="32" idx="3"/>
            <a:endCxn id="42" idx="1"/>
          </p:cNvCxnSpPr>
          <p:nvPr/>
        </p:nvCxnSpPr>
        <p:spPr>
          <a:xfrm flipV="1">
            <a:off x="7593744" y="3505013"/>
            <a:ext cx="356602" cy="6378"/>
          </a:xfrm>
          <a:prstGeom prst="straightConnector1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39ED738C-36D9-428F-BE18-E9B699BE01DB}"/>
              </a:ext>
            </a:extLst>
          </p:cNvPr>
          <p:cNvSpPr txBox="1"/>
          <p:nvPr/>
        </p:nvSpPr>
        <p:spPr>
          <a:xfrm>
            <a:off x="1674157" y="3227700"/>
            <a:ext cx="813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i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MNE object</a:t>
            </a:r>
            <a:endParaRPr lang="en-GB" sz="1600" b="1" i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127DB83A-19C8-CE07-A4DC-00858C11AD3D}"/>
              </a:ext>
            </a:extLst>
          </p:cNvPr>
          <p:cNvSpPr/>
          <p:nvPr/>
        </p:nvSpPr>
        <p:spPr>
          <a:xfrm>
            <a:off x="8936473" y="1147671"/>
            <a:ext cx="1764766" cy="13315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 epochs with missing data </a:t>
            </a:r>
          </a:p>
          <a:p>
            <a:pPr algn="ctr"/>
            <a:r>
              <a:rPr lang="nl-NL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 = 450)</a:t>
            </a:r>
            <a:endParaRPr lang="en-GB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Flowchart: Magnetic Disk 70">
            <a:extLst>
              <a:ext uri="{FF2B5EF4-FFF2-40B4-BE49-F238E27FC236}">
                <a16:creationId xmlns:a16="http://schemas.microsoft.com/office/drawing/2014/main" id="{62DC6C66-5B2B-8C18-8B9A-DDD5B79A71E8}"/>
              </a:ext>
            </a:extLst>
          </p:cNvPr>
          <p:cNvSpPr/>
          <p:nvPr/>
        </p:nvSpPr>
        <p:spPr>
          <a:xfrm>
            <a:off x="11354532" y="3883733"/>
            <a:ext cx="779898" cy="475788"/>
          </a:xfrm>
          <a:prstGeom prst="flowChartMagneticDisk">
            <a:avLst/>
          </a:prstGeom>
          <a:solidFill>
            <a:srgbClr val="486B8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38032648-7AB0-DE71-6DCF-5FD62B7352A1}"/>
              </a:ext>
            </a:extLst>
          </p:cNvPr>
          <p:cNvSpPr/>
          <p:nvPr/>
        </p:nvSpPr>
        <p:spPr>
          <a:xfrm>
            <a:off x="6002988" y="1489739"/>
            <a:ext cx="1994695" cy="1488447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Stimuli (2000 ms)</a:t>
            </a:r>
          </a:p>
          <a:p>
            <a:pPr algn="ctr"/>
            <a:endParaRPr lang="nl-NL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nl-NL" noProof="1">
                <a:latin typeface="Times New Roman" panose="02020603050405020304" pitchFamily="18" charset="0"/>
                <a:cs typeface="Times New Roman" panose="02020603050405020304" pitchFamily="18" charset="0"/>
              </a:rPr>
              <a:t>PSD &amp; FAA</a:t>
            </a:r>
            <a:endParaRPr lang="nl-NL" sz="140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Flowchart: Magnetic Disk 75">
            <a:extLst>
              <a:ext uri="{FF2B5EF4-FFF2-40B4-BE49-F238E27FC236}">
                <a16:creationId xmlns:a16="http://schemas.microsoft.com/office/drawing/2014/main" id="{0CB9ACC2-DF5F-F41D-EEDC-839DC9488248}"/>
              </a:ext>
            </a:extLst>
          </p:cNvPr>
          <p:cNvSpPr/>
          <p:nvPr/>
        </p:nvSpPr>
        <p:spPr>
          <a:xfrm>
            <a:off x="7216676" y="2835242"/>
            <a:ext cx="655380" cy="337595"/>
          </a:xfrm>
          <a:prstGeom prst="flowChartMagneticDisk">
            <a:avLst/>
          </a:prstGeom>
          <a:solidFill>
            <a:srgbClr val="486B8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82" name="Connector: Curved 81">
            <a:extLst>
              <a:ext uri="{FF2B5EF4-FFF2-40B4-BE49-F238E27FC236}">
                <a16:creationId xmlns:a16="http://schemas.microsoft.com/office/drawing/2014/main" id="{50558162-CACD-88C6-21B7-1E5344C336D7}"/>
              </a:ext>
            </a:extLst>
          </p:cNvPr>
          <p:cNvCxnSpPr>
            <a:cxnSpLocks/>
            <a:stCxn id="42" idx="0"/>
            <a:endCxn id="68" idx="2"/>
          </p:cNvCxnSpPr>
          <p:nvPr/>
        </p:nvCxnSpPr>
        <p:spPr>
          <a:xfrm rot="5400000" flipH="1" flipV="1">
            <a:off x="9044771" y="2312527"/>
            <a:ext cx="607410" cy="940760"/>
          </a:xfrm>
          <a:prstGeom prst="curvedConnector3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F76B1F59-77A0-40AB-E99E-EB69A3BE591F}"/>
              </a:ext>
            </a:extLst>
          </p:cNvPr>
          <p:cNvSpPr txBox="1"/>
          <p:nvPr/>
        </p:nvSpPr>
        <p:spPr>
          <a:xfrm>
            <a:off x="10635990" y="2479202"/>
            <a:ext cx="1159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1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data</a:t>
            </a:r>
            <a:endParaRPr lang="en-GB" sz="16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E3C82936-9377-27EE-94CE-C4FCD115EE84}"/>
              </a:ext>
            </a:extLst>
          </p:cNvPr>
          <p:cNvSpPr/>
          <p:nvPr/>
        </p:nvSpPr>
        <p:spPr>
          <a:xfrm>
            <a:off x="3342981" y="4637527"/>
            <a:ext cx="1551427" cy="111702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Flag events with missing data</a:t>
            </a:r>
            <a:endParaRPr lang="nl-NL" sz="1600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C7C2F80-5B9A-87EA-C4E4-F7C47C68A5F8}"/>
              </a:ext>
            </a:extLst>
          </p:cNvPr>
          <p:cNvCxnSpPr>
            <a:cxnSpLocks/>
          </p:cNvCxnSpPr>
          <p:nvPr/>
        </p:nvCxnSpPr>
        <p:spPr>
          <a:xfrm flipV="1">
            <a:off x="4118695" y="4132788"/>
            <a:ext cx="0" cy="498879"/>
          </a:xfrm>
          <a:prstGeom prst="straightConnector1">
            <a:avLst/>
          </a:prstGeom>
          <a:ln w="127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C0DC503-AC3E-198F-99AC-E23B0B11FE92}"/>
              </a:ext>
            </a:extLst>
          </p:cNvPr>
          <p:cNvCxnSpPr>
            <a:cxnSpLocks/>
          </p:cNvCxnSpPr>
          <p:nvPr/>
        </p:nvCxnSpPr>
        <p:spPr>
          <a:xfrm>
            <a:off x="3186574" y="2499195"/>
            <a:ext cx="0" cy="587417"/>
          </a:xfrm>
          <a:prstGeom prst="straightConnector1">
            <a:avLst/>
          </a:prstGeom>
          <a:ln w="19050">
            <a:solidFill>
              <a:schemeClr val="accent1">
                <a:lumMod val="40000"/>
                <a:lumOff val="6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B67A1F8-EA45-3411-5343-B597FD66066A}"/>
              </a:ext>
            </a:extLst>
          </p:cNvPr>
          <p:cNvSpPr txBox="1"/>
          <p:nvPr/>
        </p:nvSpPr>
        <p:spPr>
          <a:xfrm>
            <a:off x="2505557" y="276671"/>
            <a:ext cx="718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 pipeline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363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66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Sharon Buitenweg</dc:creator>
  <cp:lastModifiedBy>Sharon Buitenweg</cp:lastModifiedBy>
  <cp:revision>9</cp:revision>
  <dcterms:created xsi:type="dcterms:W3CDTF">2024-03-22T15:15:33Z</dcterms:created>
  <dcterms:modified xsi:type="dcterms:W3CDTF">2024-04-07T18:05:44Z</dcterms:modified>
</cp:coreProperties>
</file>