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52CB-A5CD-B3CE-B74C-8AEE0CD1B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53CD-5F7D-4892-EA1C-B75BACD46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92ED-60FA-9A20-3DB1-8CCAC58F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526B-757F-9E75-8333-B215FB5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0132-683E-9265-1856-73BAB67B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58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587B-9702-D2FA-868A-7F35FFAE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8240E-42C2-5F5A-BC38-7801BB8E5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323C-ABC3-EDDA-577D-7F17ED40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73D9-72AB-FAEA-80B9-68121E95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B5F9-6EC0-88A8-4492-32FD80A8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2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220FF-E89B-66D6-2AAE-9374F08C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5FCD9-9ADC-5208-9A67-E8105B66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1CF9-2592-5359-14BD-4D9D7016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C6F9-6442-91EA-3AB2-89A7E450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935A-10EA-B6F4-F13A-07E151E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0FFC-E46B-2F10-12A4-124164EE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52D0-004F-788F-8B32-4AA37B90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3427-E95C-5911-7EDE-D2FA9B27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339A-1593-BC4C-5123-CFED55B1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3848-9659-297E-494C-EDE52C7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39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743F-CA2D-34B1-6508-DA5D79F0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F8930-F12C-8F5D-0C94-2BB0EFEB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A4CE-8AF4-0C32-9E8B-96954FC6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6C32-FA51-EFF9-9FE8-205DA543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901C-3DE1-C2CD-EA15-5B009EF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6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22D2-46F1-C954-8275-9226BC40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A3EA-B785-F0B0-7166-843E19B09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92AAC-48F3-C8A7-E9CF-6AABAF721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74051-2E5D-B250-C20B-D5D7478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BF513-C47D-4B94-5065-56DF9B05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373B9-BF16-B835-132A-0D86E7A1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4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5827-621A-5E28-DB95-24938389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8B76-F8D9-9518-F1EC-2C9123EC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2C8D4-C555-E615-46C2-26731961D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EBD0C-0AD4-509E-FC87-EF2863FDF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64C6B-17D8-796C-589D-CC03C90F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03D91-FD74-83F3-FFFD-619178E7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014D1-FB98-3E8C-CEB9-1F3EFE27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62E77-06C3-34FC-405B-32473680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18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05C6-1656-275A-C4D5-27012AD3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BEB3E-88AB-02DE-615E-5B1F2361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62F94-5911-0652-2657-7320392C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42475-0388-027A-3EAA-11F8B789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09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C2B06-FD05-F147-DDB2-8357969D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C9EC2-DD03-A696-75AD-D4B88E8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712B2-FE2C-C07B-DB82-028CDB95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5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796D-ECC9-9E7F-1935-460E9228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6621-11EF-9285-E7E1-025EF875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5DA40-937F-7FB0-5C71-1209768FD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8BE3D-7AAB-6E40-99BA-048DC0AC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6D4F3-0C6B-4EFB-FE2B-793BBC88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32BF7-130D-4116-4724-C89046D9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50F5-D514-27A7-0913-053754CC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46A39-84CB-77E5-00CB-378581896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3ABA3-C050-E5C2-024F-8C6E0A13B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B5E1-3362-85A1-7897-1F759848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BEA6-7825-5A91-AE20-F2480403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992D-FBDD-DA84-E1BE-C38B9D86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71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EDD04-0B53-AEE8-E273-7822E5BF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D29A2-707C-530F-86D2-5079EFB2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331B-C30D-9AFE-6A00-E5214EC95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8084-D329-4A36-B72C-9C1062263E41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0617-9C8D-F76C-4E52-16996C5B9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4B65-815A-44B0-E1FA-23769ABE2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2981-F324-4781-B32F-A1439146C2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3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93C71-AE9A-4AC3-4B94-F37962E3336F}"/>
              </a:ext>
            </a:extLst>
          </p:cNvPr>
          <p:cNvSpPr txBox="1"/>
          <p:nvPr/>
        </p:nvSpPr>
        <p:spPr>
          <a:xfrm>
            <a:off x="2505557" y="163213"/>
            <a:ext cx="718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 model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15">
            <a:extLst>
              <a:ext uri="{FF2B5EF4-FFF2-40B4-BE49-F238E27FC236}">
                <a16:creationId xmlns:a16="http://schemas.microsoft.com/office/drawing/2014/main" id="{02FB96F0-6D23-0772-8B50-5554106A4510}"/>
              </a:ext>
            </a:extLst>
          </p:cNvPr>
          <p:cNvSpPr/>
          <p:nvPr/>
        </p:nvSpPr>
        <p:spPr>
          <a:xfrm>
            <a:off x="1686858" y="1408176"/>
            <a:ext cx="429021" cy="4014216"/>
          </a:xfrm>
          <a:custGeom>
            <a:avLst/>
            <a:gdLst>
              <a:gd name="connsiteX0" fmla="*/ 923276 w 923276"/>
              <a:gd name="connsiteY0" fmla="*/ 2053067 h 2053067"/>
              <a:gd name="connsiteX1" fmla="*/ 461638 w 923276"/>
              <a:gd name="connsiteY1" fmla="*/ 1976130 h 2053067"/>
              <a:gd name="connsiteX2" fmla="*/ 461638 w 923276"/>
              <a:gd name="connsiteY2" fmla="*/ 1111415 h 2053067"/>
              <a:gd name="connsiteX3" fmla="*/ 0 w 923276"/>
              <a:gd name="connsiteY3" fmla="*/ 1034478 h 2053067"/>
              <a:gd name="connsiteX4" fmla="*/ 461638 w 923276"/>
              <a:gd name="connsiteY4" fmla="*/ 957541 h 2053067"/>
              <a:gd name="connsiteX5" fmla="*/ 461638 w 923276"/>
              <a:gd name="connsiteY5" fmla="*/ 76937 h 2053067"/>
              <a:gd name="connsiteX6" fmla="*/ 923276 w 923276"/>
              <a:gd name="connsiteY6" fmla="*/ 0 h 2053067"/>
              <a:gd name="connsiteX7" fmla="*/ 923276 w 923276"/>
              <a:gd name="connsiteY7" fmla="*/ 2053067 h 2053067"/>
              <a:gd name="connsiteX0" fmla="*/ 923276 w 923276"/>
              <a:gd name="connsiteY0" fmla="*/ 2053067 h 2053067"/>
              <a:gd name="connsiteX1" fmla="*/ 461638 w 923276"/>
              <a:gd name="connsiteY1" fmla="*/ 1976130 h 2053067"/>
              <a:gd name="connsiteX2" fmla="*/ 461638 w 923276"/>
              <a:gd name="connsiteY2" fmla="*/ 1111415 h 2053067"/>
              <a:gd name="connsiteX3" fmla="*/ 0 w 923276"/>
              <a:gd name="connsiteY3" fmla="*/ 1034478 h 2053067"/>
              <a:gd name="connsiteX4" fmla="*/ 461638 w 923276"/>
              <a:gd name="connsiteY4" fmla="*/ 957541 h 2053067"/>
              <a:gd name="connsiteX5" fmla="*/ 461638 w 923276"/>
              <a:gd name="connsiteY5" fmla="*/ 76937 h 2053067"/>
              <a:gd name="connsiteX6" fmla="*/ 923276 w 923276"/>
              <a:gd name="connsiteY6" fmla="*/ 0 h 2053067"/>
              <a:gd name="connsiteX0" fmla="*/ 1551429 w 1551429"/>
              <a:gd name="connsiteY0" fmla="*/ 2053067 h 2053067"/>
              <a:gd name="connsiteX1" fmla="*/ 1089791 w 1551429"/>
              <a:gd name="connsiteY1" fmla="*/ 1976130 h 2053067"/>
              <a:gd name="connsiteX2" fmla="*/ 1089791 w 1551429"/>
              <a:gd name="connsiteY2" fmla="*/ 1111415 h 2053067"/>
              <a:gd name="connsiteX3" fmla="*/ 628153 w 1551429"/>
              <a:gd name="connsiteY3" fmla="*/ 1034478 h 2053067"/>
              <a:gd name="connsiteX4" fmla="*/ 1089791 w 1551429"/>
              <a:gd name="connsiteY4" fmla="*/ 957541 h 2053067"/>
              <a:gd name="connsiteX5" fmla="*/ 1089791 w 1551429"/>
              <a:gd name="connsiteY5" fmla="*/ 76937 h 2053067"/>
              <a:gd name="connsiteX6" fmla="*/ 1551429 w 1551429"/>
              <a:gd name="connsiteY6" fmla="*/ 0 h 2053067"/>
              <a:gd name="connsiteX7" fmla="*/ 1551429 w 1551429"/>
              <a:gd name="connsiteY7" fmla="*/ 2053067 h 2053067"/>
              <a:gd name="connsiteX0" fmla="*/ 1551429 w 1551429"/>
              <a:gd name="connsiteY0" fmla="*/ 2053067 h 2053067"/>
              <a:gd name="connsiteX1" fmla="*/ 1089791 w 1551429"/>
              <a:gd name="connsiteY1" fmla="*/ 1976130 h 2053067"/>
              <a:gd name="connsiteX2" fmla="*/ 1089791 w 1551429"/>
              <a:gd name="connsiteY2" fmla="*/ 1111415 h 2053067"/>
              <a:gd name="connsiteX3" fmla="*/ 0 w 1551429"/>
              <a:gd name="connsiteY3" fmla="*/ 1034478 h 2053067"/>
              <a:gd name="connsiteX4" fmla="*/ 1089791 w 1551429"/>
              <a:gd name="connsiteY4" fmla="*/ 957541 h 2053067"/>
              <a:gd name="connsiteX5" fmla="*/ 1089791 w 1551429"/>
              <a:gd name="connsiteY5" fmla="*/ 76937 h 2053067"/>
              <a:gd name="connsiteX6" fmla="*/ 1551429 w 1551429"/>
              <a:gd name="connsiteY6" fmla="*/ 0 h 20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1429" h="2053067" stroke="0" extrusionOk="0">
                <a:moveTo>
                  <a:pt x="1551429" y="2053067"/>
                </a:moveTo>
                <a:cubicBezTo>
                  <a:pt x="1296473" y="2053067"/>
                  <a:pt x="1089791" y="2018621"/>
                  <a:pt x="1089791" y="1976130"/>
                </a:cubicBezTo>
                <a:lnTo>
                  <a:pt x="1089791" y="1111415"/>
                </a:lnTo>
                <a:cubicBezTo>
                  <a:pt x="1089791" y="1068924"/>
                  <a:pt x="883109" y="1034478"/>
                  <a:pt x="628153" y="1034478"/>
                </a:cubicBezTo>
                <a:cubicBezTo>
                  <a:pt x="883109" y="1034478"/>
                  <a:pt x="1089791" y="1000032"/>
                  <a:pt x="1089791" y="957541"/>
                </a:cubicBezTo>
                <a:lnTo>
                  <a:pt x="1089791" y="76937"/>
                </a:lnTo>
                <a:cubicBezTo>
                  <a:pt x="1089791" y="34446"/>
                  <a:pt x="1296473" y="0"/>
                  <a:pt x="1551429" y="0"/>
                </a:cubicBezTo>
                <a:lnTo>
                  <a:pt x="1551429" y="2053067"/>
                </a:lnTo>
                <a:close/>
              </a:path>
              <a:path w="1551429" h="2053067" fill="none">
                <a:moveTo>
                  <a:pt x="1551429" y="2053067"/>
                </a:moveTo>
                <a:cubicBezTo>
                  <a:pt x="1296473" y="2053067"/>
                  <a:pt x="1089791" y="2018621"/>
                  <a:pt x="1089791" y="1976130"/>
                </a:cubicBezTo>
                <a:lnTo>
                  <a:pt x="1089791" y="1111415"/>
                </a:lnTo>
                <a:cubicBezTo>
                  <a:pt x="1089791" y="1068924"/>
                  <a:pt x="254956" y="1034478"/>
                  <a:pt x="0" y="1034478"/>
                </a:cubicBezTo>
                <a:cubicBezTo>
                  <a:pt x="254956" y="1034478"/>
                  <a:pt x="1089791" y="1000032"/>
                  <a:pt x="1089791" y="957541"/>
                </a:cubicBezTo>
                <a:lnTo>
                  <a:pt x="1089791" y="76937"/>
                </a:lnTo>
                <a:cubicBezTo>
                  <a:pt x="1089791" y="34446"/>
                  <a:pt x="1296473" y="0"/>
                  <a:pt x="1551429" y="0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1E0419-EF15-3FA7-DBF6-D54897D60FC8}"/>
              </a:ext>
            </a:extLst>
          </p:cNvPr>
          <p:cNvSpPr/>
          <p:nvPr/>
        </p:nvSpPr>
        <p:spPr>
          <a:xfrm>
            <a:off x="2228848" y="1128176"/>
            <a:ext cx="792226" cy="581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nl-NL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4245D-FAD1-C5EE-C556-71987F8C5B09}"/>
              </a:ext>
            </a:extLst>
          </p:cNvPr>
          <p:cNvSpPr txBox="1"/>
          <p:nvPr/>
        </p:nvSpPr>
        <p:spPr>
          <a:xfrm>
            <a:off x="599815" y="2095101"/>
            <a:ext cx="1855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GB" sz="15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9D621-C48E-C049-6D03-1D9D74B2B70A}"/>
              </a:ext>
            </a:extLst>
          </p:cNvPr>
          <p:cNvSpPr txBox="1"/>
          <p:nvPr/>
        </p:nvSpPr>
        <p:spPr>
          <a:xfrm>
            <a:off x="712977" y="4514281"/>
            <a:ext cx="1855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lang="en-GB" sz="15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BB9ECE-B7AB-2F02-8178-9955B6D6F381}"/>
              </a:ext>
            </a:extLst>
          </p:cNvPr>
          <p:cNvSpPr/>
          <p:nvPr/>
        </p:nvSpPr>
        <p:spPr>
          <a:xfrm>
            <a:off x="2228848" y="5154467"/>
            <a:ext cx="792226" cy="581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nl-NL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EAFB02-EB7C-D45E-4ED7-A64C28F5611C}"/>
              </a:ext>
            </a:extLst>
          </p:cNvPr>
          <p:cNvCxnSpPr>
            <a:cxnSpLocks/>
          </p:cNvCxnSpPr>
          <p:nvPr/>
        </p:nvCxnSpPr>
        <p:spPr>
          <a:xfrm flipV="1">
            <a:off x="2108194" y="1401992"/>
            <a:ext cx="128339" cy="40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D74043-5A64-9B17-8E08-8661FAB4C032}"/>
              </a:ext>
            </a:extLst>
          </p:cNvPr>
          <p:cNvCxnSpPr>
            <a:cxnSpLocks/>
          </p:cNvCxnSpPr>
          <p:nvPr/>
        </p:nvCxnSpPr>
        <p:spPr>
          <a:xfrm flipV="1">
            <a:off x="2113088" y="5420082"/>
            <a:ext cx="128339" cy="40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7C24CD-EDB6-BD97-8A53-69E2D5D6E892}"/>
              </a:ext>
            </a:extLst>
          </p:cNvPr>
          <p:cNvSpPr/>
          <p:nvPr/>
        </p:nvSpPr>
        <p:spPr>
          <a:xfrm>
            <a:off x="3745051" y="2029975"/>
            <a:ext cx="1292979" cy="8926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</a:p>
          <a:p>
            <a:pPr algn="ctr"/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(81%)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E9EB40-AE46-199E-12DF-6E25DE4B5669}"/>
              </a:ext>
            </a:extLst>
          </p:cNvPr>
          <p:cNvSpPr/>
          <p:nvPr/>
        </p:nvSpPr>
        <p:spPr>
          <a:xfrm>
            <a:off x="3755954" y="3882102"/>
            <a:ext cx="1282076" cy="7875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set </a:t>
            </a:r>
          </a:p>
          <a:p>
            <a:pPr algn="ctr"/>
            <a:r>
              <a:rPr lang="nl-NL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(10%)</a:t>
            </a:r>
            <a:endParaRPr lang="nl-NL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FC21A36-58F7-C404-2211-D77C631747F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021074" y="1419103"/>
            <a:ext cx="723977" cy="1057210"/>
          </a:xfrm>
          <a:prstGeom prst="curved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37E0C78-34AC-EFE1-9E64-2BB9BA1E27ED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021074" y="1419103"/>
            <a:ext cx="734880" cy="285676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BB640E2-C3DB-771B-7559-9EE65A4DC6BA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3021074" y="2476313"/>
            <a:ext cx="723977" cy="296908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7CDE08E-DC48-AE7B-2305-4E714889E766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3021074" y="4275870"/>
            <a:ext cx="734880" cy="1169524"/>
          </a:xfrm>
          <a:prstGeom prst="curved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88AC3B6-946F-0B26-DBB5-AE94B0EB31A4}"/>
              </a:ext>
            </a:extLst>
          </p:cNvPr>
          <p:cNvSpPr/>
          <p:nvPr/>
        </p:nvSpPr>
        <p:spPr>
          <a:xfrm>
            <a:off x="3745052" y="2956038"/>
            <a:ext cx="1292980" cy="581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 (9%)</a:t>
            </a:r>
            <a:endParaRPr lang="nl-NL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15448A95-2D0D-53C8-B44F-B3E9E02BB4FE}"/>
              </a:ext>
            </a:extLst>
          </p:cNvPr>
          <p:cNvCxnSpPr>
            <a:cxnSpLocks/>
            <a:stCxn id="9" idx="3"/>
            <a:endCxn id="56" idx="1"/>
          </p:cNvCxnSpPr>
          <p:nvPr/>
        </p:nvCxnSpPr>
        <p:spPr>
          <a:xfrm>
            <a:off x="3021074" y="1419103"/>
            <a:ext cx="723978" cy="182786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4D584525-95DF-1016-EA85-F01E1B642D60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 flipV="1">
            <a:off x="3021074" y="3246965"/>
            <a:ext cx="723978" cy="219842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15">
            <a:extLst>
              <a:ext uri="{FF2B5EF4-FFF2-40B4-BE49-F238E27FC236}">
                <a16:creationId xmlns:a16="http://schemas.microsoft.com/office/drawing/2014/main" id="{F8EB4FDF-1E98-DEC2-843A-DC9E1933CA05}"/>
              </a:ext>
            </a:extLst>
          </p:cNvPr>
          <p:cNvSpPr/>
          <p:nvPr/>
        </p:nvSpPr>
        <p:spPr>
          <a:xfrm flipH="1">
            <a:off x="5079978" y="2029975"/>
            <a:ext cx="841011" cy="2639661"/>
          </a:xfrm>
          <a:custGeom>
            <a:avLst/>
            <a:gdLst>
              <a:gd name="connsiteX0" fmla="*/ 923276 w 923276"/>
              <a:gd name="connsiteY0" fmla="*/ 2053067 h 2053067"/>
              <a:gd name="connsiteX1" fmla="*/ 461638 w 923276"/>
              <a:gd name="connsiteY1" fmla="*/ 1976130 h 2053067"/>
              <a:gd name="connsiteX2" fmla="*/ 461638 w 923276"/>
              <a:gd name="connsiteY2" fmla="*/ 1111415 h 2053067"/>
              <a:gd name="connsiteX3" fmla="*/ 0 w 923276"/>
              <a:gd name="connsiteY3" fmla="*/ 1034478 h 2053067"/>
              <a:gd name="connsiteX4" fmla="*/ 461638 w 923276"/>
              <a:gd name="connsiteY4" fmla="*/ 957541 h 2053067"/>
              <a:gd name="connsiteX5" fmla="*/ 461638 w 923276"/>
              <a:gd name="connsiteY5" fmla="*/ 76937 h 2053067"/>
              <a:gd name="connsiteX6" fmla="*/ 923276 w 923276"/>
              <a:gd name="connsiteY6" fmla="*/ 0 h 2053067"/>
              <a:gd name="connsiteX7" fmla="*/ 923276 w 923276"/>
              <a:gd name="connsiteY7" fmla="*/ 2053067 h 2053067"/>
              <a:gd name="connsiteX0" fmla="*/ 923276 w 923276"/>
              <a:gd name="connsiteY0" fmla="*/ 2053067 h 2053067"/>
              <a:gd name="connsiteX1" fmla="*/ 461638 w 923276"/>
              <a:gd name="connsiteY1" fmla="*/ 1976130 h 2053067"/>
              <a:gd name="connsiteX2" fmla="*/ 461638 w 923276"/>
              <a:gd name="connsiteY2" fmla="*/ 1111415 h 2053067"/>
              <a:gd name="connsiteX3" fmla="*/ 0 w 923276"/>
              <a:gd name="connsiteY3" fmla="*/ 1034478 h 2053067"/>
              <a:gd name="connsiteX4" fmla="*/ 461638 w 923276"/>
              <a:gd name="connsiteY4" fmla="*/ 957541 h 2053067"/>
              <a:gd name="connsiteX5" fmla="*/ 461638 w 923276"/>
              <a:gd name="connsiteY5" fmla="*/ 76937 h 2053067"/>
              <a:gd name="connsiteX6" fmla="*/ 923276 w 923276"/>
              <a:gd name="connsiteY6" fmla="*/ 0 h 2053067"/>
              <a:gd name="connsiteX0" fmla="*/ 1551429 w 1551429"/>
              <a:gd name="connsiteY0" fmla="*/ 2053067 h 2053067"/>
              <a:gd name="connsiteX1" fmla="*/ 1089791 w 1551429"/>
              <a:gd name="connsiteY1" fmla="*/ 1976130 h 2053067"/>
              <a:gd name="connsiteX2" fmla="*/ 1089791 w 1551429"/>
              <a:gd name="connsiteY2" fmla="*/ 1111415 h 2053067"/>
              <a:gd name="connsiteX3" fmla="*/ 628153 w 1551429"/>
              <a:gd name="connsiteY3" fmla="*/ 1034478 h 2053067"/>
              <a:gd name="connsiteX4" fmla="*/ 1089791 w 1551429"/>
              <a:gd name="connsiteY4" fmla="*/ 957541 h 2053067"/>
              <a:gd name="connsiteX5" fmla="*/ 1089791 w 1551429"/>
              <a:gd name="connsiteY5" fmla="*/ 76937 h 2053067"/>
              <a:gd name="connsiteX6" fmla="*/ 1551429 w 1551429"/>
              <a:gd name="connsiteY6" fmla="*/ 0 h 2053067"/>
              <a:gd name="connsiteX7" fmla="*/ 1551429 w 1551429"/>
              <a:gd name="connsiteY7" fmla="*/ 2053067 h 2053067"/>
              <a:gd name="connsiteX0" fmla="*/ 1551429 w 1551429"/>
              <a:gd name="connsiteY0" fmla="*/ 2053067 h 2053067"/>
              <a:gd name="connsiteX1" fmla="*/ 1089791 w 1551429"/>
              <a:gd name="connsiteY1" fmla="*/ 1976130 h 2053067"/>
              <a:gd name="connsiteX2" fmla="*/ 1089791 w 1551429"/>
              <a:gd name="connsiteY2" fmla="*/ 1111415 h 2053067"/>
              <a:gd name="connsiteX3" fmla="*/ 0 w 1551429"/>
              <a:gd name="connsiteY3" fmla="*/ 1034478 h 2053067"/>
              <a:gd name="connsiteX4" fmla="*/ 1089791 w 1551429"/>
              <a:gd name="connsiteY4" fmla="*/ 957541 h 2053067"/>
              <a:gd name="connsiteX5" fmla="*/ 1089791 w 1551429"/>
              <a:gd name="connsiteY5" fmla="*/ 76937 h 2053067"/>
              <a:gd name="connsiteX6" fmla="*/ 1551429 w 1551429"/>
              <a:gd name="connsiteY6" fmla="*/ 0 h 20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1429" h="2053067" stroke="0" extrusionOk="0">
                <a:moveTo>
                  <a:pt x="1551429" y="2053067"/>
                </a:moveTo>
                <a:cubicBezTo>
                  <a:pt x="1296473" y="2053067"/>
                  <a:pt x="1089791" y="2018621"/>
                  <a:pt x="1089791" y="1976130"/>
                </a:cubicBezTo>
                <a:lnTo>
                  <a:pt x="1089791" y="1111415"/>
                </a:lnTo>
                <a:cubicBezTo>
                  <a:pt x="1089791" y="1068924"/>
                  <a:pt x="883109" y="1034478"/>
                  <a:pt x="628153" y="1034478"/>
                </a:cubicBezTo>
                <a:cubicBezTo>
                  <a:pt x="883109" y="1034478"/>
                  <a:pt x="1089791" y="1000032"/>
                  <a:pt x="1089791" y="957541"/>
                </a:cubicBezTo>
                <a:lnTo>
                  <a:pt x="1089791" y="76937"/>
                </a:lnTo>
                <a:cubicBezTo>
                  <a:pt x="1089791" y="34446"/>
                  <a:pt x="1296473" y="0"/>
                  <a:pt x="1551429" y="0"/>
                </a:cubicBezTo>
                <a:lnTo>
                  <a:pt x="1551429" y="2053067"/>
                </a:lnTo>
                <a:close/>
              </a:path>
              <a:path w="1551429" h="2053067" fill="none">
                <a:moveTo>
                  <a:pt x="1551429" y="2053067"/>
                </a:moveTo>
                <a:cubicBezTo>
                  <a:pt x="1296473" y="2053067"/>
                  <a:pt x="1089791" y="2018621"/>
                  <a:pt x="1089791" y="1976130"/>
                </a:cubicBezTo>
                <a:lnTo>
                  <a:pt x="1089791" y="1111415"/>
                </a:lnTo>
                <a:cubicBezTo>
                  <a:pt x="1089791" y="1068924"/>
                  <a:pt x="254956" y="1034478"/>
                  <a:pt x="0" y="1034478"/>
                </a:cubicBezTo>
                <a:cubicBezTo>
                  <a:pt x="254956" y="1034478"/>
                  <a:pt x="1089791" y="1000032"/>
                  <a:pt x="1089791" y="957541"/>
                </a:cubicBezTo>
                <a:lnTo>
                  <a:pt x="1089791" y="76937"/>
                </a:lnTo>
                <a:cubicBezTo>
                  <a:pt x="1089791" y="34446"/>
                  <a:pt x="1296473" y="0"/>
                  <a:pt x="1551429" y="0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F0D3442-7EB7-57C0-ED91-EEC46E16F5F0}"/>
              </a:ext>
            </a:extLst>
          </p:cNvPr>
          <p:cNvSpPr txBox="1"/>
          <p:nvPr/>
        </p:nvSpPr>
        <p:spPr>
          <a:xfrm>
            <a:off x="6342760" y="3449209"/>
            <a:ext cx="1855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Random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Forest</a:t>
            </a:r>
            <a:endParaRPr lang="nl-NL" sz="15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EB366B-26D9-65DF-EEDA-A0DC230DD690}"/>
              </a:ext>
            </a:extLst>
          </p:cNvPr>
          <p:cNvSpPr txBox="1"/>
          <p:nvPr/>
        </p:nvSpPr>
        <p:spPr>
          <a:xfrm>
            <a:off x="1745885" y="6062578"/>
            <a:ext cx="185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  <a:endParaRPr lang="en-GB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0468C0C-B6AF-F383-F586-F1D8917F3D0E}"/>
              </a:ext>
            </a:extLst>
          </p:cNvPr>
          <p:cNvSpPr txBox="1"/>
          <p:nvPr/>
        </p:nvSpPr>
        <p:spPr>
          <a:xfrm>
            <a:off x="6664497" y="6056967"/>
            <a:ext cx="21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AND TRAIN</a:t>
            </a:r>
            <a:endParaRPr lang="en-GB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9E11B991-DE8D-2E57-D29C-C49F5DECD26E}"/>
              </a:ext>
            </a:extLst>
          </p:cNvPr>
          <p:cNvSpPr/>
          <p:nvPr/>
        </p:nvSpPr>
        <p:spPr>
          <a:xfrm>
            <a:off x="6411940" y="1778256"/>
            <a:ext cx="1938219" cy="645151"/>
          </a:xfrm>
          <a:prstGeom prst="mathEqual">
            <a:avLst>
              <a:gd name="adj1" fmla="val 23520"/>
              <a:gd name="adj2" fmla="val 19155"/>
            </a:avLst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DA745D4-9084-39A5-FEC0-F7449C83D96E}"/>
              </a:ext>
            </a:extLst>
          </p:cNvPr>
          <p:cNvSpPr/>
          <p:nvPr/>
        </p:nvSpPr>
        <p:spPr>
          <a:xfrm>
            <a:off x="7064305" y="3842224"/>
            <a:ext cx="353765" cy="330805"/>
          </a:xfrm>
          <a:prstGeom prst="flowChartConnector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6AEF37F-F43D-BFA0-4829-95795E1A38C5}"/>
              </a:ext>
            </a:extLst>
          </p:cNvPr>
          <p:cNvSpPr/>
          <p:nvPr/>
        </p:nvSpPr>
        <p:spPr>
          <a:xfrm>
            <a:off x="7418070" y="4438150"/>
            <a:ext cx="353765" cy="330805"/>
          </a:xfrm>
          <a:prstGeom prst="flowChartConnector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11630FD2-C834-F11F-A450-87BA9CAA5F6C}"/>
              </a:ext>
            </a:extLst>
          </p:cNvPr>
          <p:cNvSpPr/>
          <p:nvPr/>
        </p:nvSpPr>
        <p:spPr>
          <a:xfrm>
            <a:off x="6710540" y="4447434"/>
            <a:ext cx="353765" cy="330805"/>
          </a:xfrm>
          <a:prstGeom prst="flowChartConnector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265EA2B-6432-7EFC-454B-83E03928AD4C}"/>
              </a:ext>
            </a:extLst>
          </p:cNvPr>
          <p:cNvSpPr/>
          <p:nvPr/>
        </p:nvSpPr>
        <p:spPr>
          <a:xfrm>
            <a:off x="7064304" y="5035171"/>
            <a:ext cx="353765" cy="330805"/>
          </a:xfrm>
          <a:prstGeom prst="flowChartConnector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C779723E-32A6-AAE9-1FE2-02AF0270049A}"/>
              </a:ext>
            </a:extLst>
          </p:cNvPr>
          <p:cNvSpPr/>
          <p:nvPr/>
        </p:nvSpPr>
        <p:spPr>
          <a:xfrm>
            <a:off x="7771835" y="5013020"/>
            <a:ext cx="353765" cy="330805"/>
          </a:xfrm>
          <a:prstGeom prst="flowChartConnector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C0A310-0AEE-7035-7181-615A440BDFC8}"/>
              </a:ext>
            </a:extLst>
          </p:cNvPr>
          <p:cNvCxnSpPr>
            <a:cxnSpLocks/>
            <a:stCxn id="5" idx="3"/>
            <a:endCxn id="20" idx="0"/>
          </p:cNvCxnSpPr>
          <p:nvPr/>
        </p:nvCxnSpPr>
        <p:spPr>
          <a:xfrm flipH="1">
            <a:off x="6887423" y="4124584"/>
            <a:ext cx="228690" cy="32285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9E73FE-5A85-9809-87FE-C68A82933D1C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7241187" y="4720510"/>
            <a:ext cx="228691" cy="314661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A88E7D-CD67-58FB-71DC-7B170DED9970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7366262" y="4124584"/>
            <a:ext cx="228691" cy="31356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A07F3E-DC71-00D5-4D70-1EF9FD1D3B90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7720027" y="4720510"/>
            <a:ext cx="228691" cy="29251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quals 41">
            <a:extLst>
              <a:ext uri="{FF2B5EF4-FFF2-40B4-BE49-F238E27FC236}">
                <a16:creationId xmlns:a16="http://schemas.microsoft.com/office/drawing/2014/main" id="{B1B65CE2-7041-7B83-9938-4E2113F671F9}"/>
              </a:ext>
            </a:extLst>
          </p:cNvPr>
          <p:cNvSpPr/>
          <p:nvPr/>
        </p:nvSpPr>
        <p:spPr>
          <a:xfrm>
            <a:off x="6411939" y="1223536"/>
            <a:ext cx="1943671" cy="645151"/>
          </a:xfrm>
          <a:prstGeom prst="mathEqual">
            <a:avLst>
              <a:gd name="adj1" fmla="val 23520"/>
              <a:gd name="adj2" fmla="val 19155"/>
            </a:avLst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EAD0C8-A561-C808-135C-D0742C1581E5}"/>
              </a:ext>
            </a:extLst>
          </p:cNvPr>
          <p:cNvSpPr txBox="1"/>
          <p:nvPr/>
        </p:nvSpPr>
        <p:spPr>
          <a:xfrm>
            <a:off x="4822968" y="3001727"/>
            <a:ext cx="185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lang="en-GB" sz="1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DB12F2-7F70-C92F-5232-1317E394676B}"/>
              </a:ext>
            </a:extLst>
          </p:cNvPr>
          <p:cNvSpPr txBox="1"/>
          <p:nvPr/>
        </p:nvSpPr>
        <p:spPr>
          <a:xfrm>
            <a:off x="6342761" y="960420"/>
            <a:ext cx="1855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Neural network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2CA3E84F-CBDA-F03A-2BA7-C3BFB42D198C}"/>
              </a:ext>
            </a:extLst>
          </p:cNvPr>
          <p:cNvSpPr/>
          <p:nvPr/>
        </p:nvSpPr>
        <p:spPr>
          <a:xfrm>
            <a:off x="8548577" y="4599606"/>
            <a:ext cx="856173" cy="178633"/>
          </a:xfrm>
          <a:prstGeom prst="rightArrow">
            <a:avLst/>
          </a:prstGeom>
          <a:solidFill>
            <a:schemeClr val="bg1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C2926F2-F687-BED0-C074-42A5267D576E}"/>
              </a:ext>
            </a:extLst>
          </p:cNvPr>
          <p:cNvSpPr/>
          <p:nvPr/>
        </p:nvSpPr>
        <p:spPr>
          <a:xfrm>
            <a:off x="8548576" y="1779370"/>
            <a:ext cx="856173" cy="178633"/>
          </a:xfrm>
          <a:prstGeom prst="rightArrow">
            <a:avLst/>
          </a:prstGeom>
          <a:solidFill>
            <a:schemeClr val="bg1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67ED16-4731-5C5E-675D-EBD5E2654F87}"/>
              </a:ext>
            </a:extLst>
          </p:cNvPr>
          <p:cNvSpPr txBox="1"/>
          <p:nvPr/>
        </p:nvSpPr>
        <p:spPr>
          <a:xfrm>
            <a:off x="9853527" y="6056967"/>
            <a:ext cx="185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GB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F1FC4C5-E5A9-8567-C104-A196E44D8A14}"/>
              </a:ext>
            </a:extLst>
          </p:cNvPr>
          <p:cNvCxnSpPr>
            <a:cxnSpLocks/>
          </p:cNvCxnSpPr>
          <p:nvPr/>
        </p:nvCxnSpPr>
        <p:spPr>
          <a:xfrm>
            <a:off x="6108806" y="1114308"/>
            <a:ext cx="36099" cy="5096547"/>
          </a:xfrm>
          <a:prstGeom prst="line">
            <a:avLst/>
          </a:prstGeom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59201A-CAD8-F834-D3A3-DBFBC42B8D43}"/>
              </a:ext>
            </a:extLst>
          </p:cNvPr>
          <p:cNvCxnSpPr>
            <a:cxnSpLocks/>
          </p:cNvCxnSpPr>
          <p:nvPr/>
        </p:nvCxnSpPr>
        <p:spPr>
          <a:xfrm>
            <a:off x="9550394" y="1121819"/>
            <a:ext cx="36099" cy="5096547"/>
          </a:xfrm>
          <a:prstGeom prst="line">
            <a:avLst/>
          </a:prstGeom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0B1C3F1-7C25-872B-6AEE-2F716F7DD076}"/>
              </a:ext>
            </a:extLst>
          </p:cNvPr>
          <p:cNvSpPr txBox="1"/>
          <p:nvPr/>
        </p:nvSpPr>
        <p:spPr>
          <a:xfrm>
            <a:off x="7983893" y="1513677"/>
            <a:ext cx="193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i="1" noProof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455C99-FEF9-8469-0CD6-4EF4F4CB807E}"/>
              </a:ext>
            </a:extLst>
          </p:cNvPr>
          <p:cNvSpPr txBox="1"/>
          <p:nvPr/>
        </p:nvSpPr>
        <p:spPr>
          <a:xfrm>
            <a:off x="8007552" y="4325576"/>
            <a:ext cx="193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i="1" noProof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B4C53F9-7C56-F3BE-1EEC-E668011F5EC2}"/>
              </a:ext>
            </a:extLst>
          </p:cNvPr>
          <p:cNvSpPr/>
          <p:nvPr/>
        </p:nvSpPr>
        <p:spPr>
          <a:xfrm>
            <a:off x="169884" y="2950534"/>
            <a:ext cx="1397766" cy="956931"/>
          </a:xfrm>
          <a:prstGeom prst="roundRect">
            <a:avLst/>
          </a:prstGeom>
          <a:solidFill>
            <a:srgbClr val="172C51"/>
          </a:solidFill>
          <a:ln>
            <a:solidFill>
              <a:srgbClr val="486B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8288421-26DA-0484-9C50-69D918877EC9}"/>
              </a:ext>
            </a:extLst>
          </p:cNvPr>
          <p:cNvSpPr/>
          <p:nvPr/>
        </p:nvSpPr>
        <p:spPr>
          <a:xfrm>
            <a:off x="9932700" y="1481807"/>
            <a:ext cx="2011851" cy="7737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noProof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(Regressor)</a:t>
            </a:r>
            <a:br>
              <a:rPr lang="nl-NL" sz="1600" noProof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600" noProof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(Classifier)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AA6638A-F571-4BD7-00A9-547288795D5C}"/>
              </a:ext>
            </a:extLst>
          </p:cNvPr>
          <p:cNvSpPr/>
          <p:nvPr/>
        </p:nvSpPr>
        <p:spPr>
          <a:xfrm>
            <a:off x="9956674" y="4322998"/>
            <a:ext cx="2011851" cy="7737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04569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Buitenweg</dc:creator>
  <cp:lastModifiedBy>Sharon Buitenweg</cp:lastModifiedBy>
  <cp:revision>3</cp:revision>
  <dcterms:created xsi:type="dcterms:W3CDTF">2024-04-07T10:22:03Z</dcterms:created>
  <dcterms:modified xsi:type="dcterms:W3CDTF">2024-04-11T14:38:12Z</dcterms:modified>
</cp:coreProperties>
</file>