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A90E-2441-4268-905F-084D62C5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32E44-1E12-4015-AFD4-209B9DE2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CB84-2AFA-4494-850B-3D5FD441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1286-066B-4DFA-9BBF-301303DC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5672-B868-491E-9D29-DF29A9FE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0B54-8C5B-475C-8B33-9CAF4803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7A855-0475-4FBC-A82E-9F67DB32C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BAC7-BA34-46B2-AE31-B0A10DDB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73A80-95A1-4E12-85A5-18353119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4830-CC23-473C-ABD9-FDF898DE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4B2C5-7779-4EB7-AF5A-435EE67FB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826CD-27D3-4840-BE68-9E34B750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EE64-3124-4CD4-BE38-DCAF4964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E521-F5AA-49CB-9610-2D576368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8AE1-A9E1-46A1-8C24-FD3535DB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1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CAFD-6AAF-4506-8A46-087F605C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F5B7-97A7-477E-8E8C-0C82AF51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9385-FAAF-4E19-8A75-2CB5901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A7B1-B16F-49A9-8EDE-0B0D1CCA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B77E-9631-4A80-971A-73407B37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596C-FE60-430F-A471-7082AE82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8B390-CA8A-413E-857D-65CBA124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648-1DCC-4307-9919-D9B9B511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09840-88C4-4B66-A2A2-81FB7E4B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167C-0A6D-42F3-8635-D812C2C1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4D86-9C90-4DAE-9874-5E5EA31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6A9F-45AC-47DE-8776-077749A0C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ABA36-D9E5-4CC2-8823-1B8D950C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13F60-9EE2-44F4-B5AE-92296CDC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987B5-2CE9-40E4-829D-AB503686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BD1A8-BA9F-41D5-938E-FEEC584A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F5E8-CA5F-4D09-A194-09817475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441A-A838-4879-9368-D706B727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7211E-FDB9-46EC-8022-FB7A8F3E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C81F9-80CA-44B8-8316-6CD453D4B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7976D-CA64-4789-9198-63974EFE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EF3AF-8517-4D25-AAD4-41B6C299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F1547-444B-41BB-90DF-73F75F2A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4496A-E0AF-48C1-835D-44772D10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6E2B-92F2-465C-87A4-BF7B4A1B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317F8-FE00-4412-860C-A3E505B4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6C51A-AA53-4FA6-9EC7-C37B55D6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92B6-45EF-45C8-BE47-BF1596FC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1A931-9FA0-4F98-8C1A-9BA5587A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94671-1409-4D5C-AAB6-694CEE25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F9C6-ADEC-400B-82B1-2720E604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8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D259-0C2A-4841-B8A7-AE0C9CFE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B79F-A32B-4A5E-B687-FD715E7E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F630-B8E4-441E-8CC8-6FEF4F1E4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3DD5C-8EB4-4B4A-BD45-8838F293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80740-6BE0-403E-960D-9B60C999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BFD0-537D-4145-B1DE-0B7BBA14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6254-3398-41E9-9F17-E8D2BADB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0B850-6177-42FD-8339-EA290BE54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2959A-3F20-4909-A0C3-04408279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A96F9-FAC2-477C-85B7-95CA5E7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0D22F-B6F5-4B6F-BAC2-3791EFA7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4AACA-0AAB-4337-956A-0465B914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B7919-5A06-42EE-BC38-8B4FCD35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661D0-00F8-4FFF-B874-26A5E5A7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8152-16E9-4A77-957F-592B5AF71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8C5B-0A30-4DD1-BD0B-2D4DB77F9248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9A56-F563-44AF-9889-E171CBD3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81E5-AB90-4580-9BA7-B01E4ABB7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B775-1D92-4479-8770-87A5CD7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4C56EEF-4D4D-4C95-A355-A479DA95A4F6}"/>
              </a:ext>
            </a:extLst>
          </p:cNvPr>
          <p:cNvSpPr/>
          <p:nvPr/>
        </p:nvSpPr>
        <p:spPr>
          <a:xfrm>
            <a:off x="4981069" y="4572000"/>
            <a:ext cx="2005263" cy="18368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</a:t>
            </a:r>
          </a:p>
          <a:p>
            <a:pPr algn="ctr"/>
            <a:r>
              <a:rPr lang="en-US" dirty="0"/>
              <a:t>Datastore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89313-46DA-4E77-B678-A59E4E41A3CC}"/>
              </a:ext>
            </a:extLst>
          </p:cNvPr>
          <p:cNvSpPr/>
          <p:nvPr/>
        </p:nvSpPr>
        <p:spPr>
          <a:xfrm>
            <a:off x="3986463" y="385011"/>
            <a:ext cx="3882190" cy="166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– </a:t>
            </a:r>
            <a:r>
              <a:rPr lang="en-US" dirty="0" err="1"/>
              <a:t>CoreWiki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23DA987-C410-40CA-9ACA-DD240960C87C}"/>
              </a:ext>
            </a:extLst>
          </p:cNvPr>
          <p:cNvSpPr/>
          <p:nvPr/>
        </p:nvSpPr>
        <p:spPr>
          <a:xfrm>
            <a:off x="986593" y="3483142"/>
            <a:ext cx="1082839" cy="5414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B483F5-60F7-4FDC-9008-6DCF2868DDF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832813" y="4329364"/>
            <a:ext cx="3148256" cy="121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41744F1-681B-4920-A1A2-B342135C7F23}"/>
              </a:ext>
            </a:extLst>
          </p:cNvPr>
          <p:cNvSpPr/>
          <p:nvPr/>
        </p:nvSpPr>
        <p:spPr>
          <a:xfrm>
            <a:off x="1138993" y="3635542"/>
            <a:ext cx="1082839" cy="5414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F5C21F8-81F6-4B0E-AFA6-5FE141CBF6E6}"/>
              </a:ext>
            </a:extLst>
          </p:cNvPr>
          <p:cNvSpPr/>
          <p:nvPr/>
        </p:nvSpPr>
        <p:spPr>
          <a:xfrm>
            <a:off x="1291393" y="3787942"/>
            <a:ext cx="1082839" cy="5414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366989-4C56-4C64-9841-123A1E184144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1528013" y="2045368"/>
            <a:ext cx="4399545" cy="143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AC306F-7C04-4192-B549-C10526A2ED07}"/>
              </a:ext>
            </a:extLst>
          </p:cNvPr>
          <p:cNvSpPr txBox="1"/>
          <p:nvPr/>
        </p:nvSpPr>
        <p:spPr>
          <a:xfrm>
            <a:off x="3023936" y="2579589"/>
            <a:ext cx="16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/ Query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A3E568-F050-4EF4-BA39-128D3168F5E0}"/>
              </a:ext>
            </a:extLst>
          </p:cNvPr>
          <p:cNvSpPr/>
          <p:nvPr/>
        </p:nvSpPr>
        <p:spPr>
          <a:xfrm>
            <a:off x="7780421" y="3088105"/>
            <a:ext cx="2883566" cy="9364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666301-29D7-48D9-94BB-CC1E351104D4}"/>
              </a:ext>
            </a:extLst>
          </p:cNvPr>
          <p:cNvCxnSpPr>
            <a:stCxn id="5" idx="2"/>
          </p:cNvCxnSpPr>
          <p:nvPr/>
        </p:nvCxnSpPr>
        <p:spPr>
          <a:xfrm>
            <a:off x="5927558" y="2045368"/>
            <a:ext cx="2959768" cy="104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5B8C77-0F68-4B93-8711-3F2979273BD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010396" y="4024564"/>
            <a:ext cx="2211808" cy="148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D34552-C6E9-4A4B-8475-ABBF40F636AE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flipH="1">
            <a:off x="2374232" y="3556335"/>
            <a:ext cx="5406189" cy="50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B7EA86-1E14-48EC-AE40-BEFF2F1D89FB}"/>
              </a:ext>
            </a:extLst>
          </p:cNvPr>
          <p:cNvSpPr txBox="1"/>
          <p:nvPr/>
        </p:nvSpPr>
        <p:spPr>
          <a:xfrm>
            <a:off x="6837946" y="2462100"/>
            <a:ext cx="222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/ Command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A95F40-A5A7-4BE4-B8C5-9F2D05BA3F80}"/>
              </a:ext>
            </a:extLst>
          </p:cNvPr>
          <p:cNvSpPr txBox="1"/>
          <p:nvPr/>
        </p:nvSpPr>
        <p:spPr>
          <a:xfrm>
            <a:off x="120316" y="328863"/>
            <a:ext cx="3136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CQRS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Responsibility</a:t>
            </a:r>
          </a:p>
          <a:p>
            <a:r>
              <a:rPr lang="en-US" dirty="0"/>
              <a:t>Separation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059877-ADD8-4428-9CAC-7A16E13A3316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5927558" y="2045368"/>
            <a:ext cx="56143" cy="252663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0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Fritz</dc:creator>
  <cp:lastModifiedBy>Jeff Fritz</cp:lastModifiedBy>
  <cp:revision>5</cp:revision>
  <dcterms:created xsi:type="dcterms:W3CDTF">2018-08-11T14:13:14Z</dcterms:created>
  <dcterms:modified xsi:type="dcterms:W3CDTF">2018-08-11T16:20:26Z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jefritz@microsoft.com</vt:lpwstr>
  </property>
  <property fmtid="{D5CDD505-2E9C-101B-9397-08002B2CF9AE}" pid="5" name="MSIP_Label_f42aa342-8706-4288-bd11-ebb85995028c_SetDate">
    <vt:lpwstr>2018-08-11T14:37:13.5841715Z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