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56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1D955-C7AB-4D3A-A1A2-355709407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B00DFB-D17C-4441-A5DB-A1DA70BFE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07813-248F-493D-971B-B38A52AF3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702D-6460-46CE-B5B7-B1771E7471D5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234AD-B4EB-42FA-8024-E9C31EC90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5217E-9834-40D5-BD12-0C9E832AC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C5342-6E84-4603-8EE4-ABFE7E2E8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3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C89BE-D93A-4953-A6E2-3EAEE783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25CD5-4362-49D3-9ACB-C04E71695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FFD83-3997-4B7B-81DD-B6919D9BE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702D-6460-46CE-B5B7-B1771E7471D5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50E51-FD41-42B5-98E7-3118A55AB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4DA08-AB50-4521-94A6-E48A48576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C5342-6E84-4603-8EE4-ABFE7E2E8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0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A0F971-F033-4E42-BF3A-A5F78D8350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4918CA-7B08-40A4-9B32-FDE2894BA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1E6BC-1E85-4D55-971A-8951448F8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702D-6460-46CE-B5B7-B1771E7471D5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B3C5D-CD75-44D6-8FF6-8C4716785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9E90D-3F10-485C-A769-DA93D762A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C5342-6E84-4603-8EE4-ABFE7E2E8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10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6597F-870F-4B02-9DB2-628B7C4D7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3E1E2-3E58-4766-94D9-D496E48DF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2804C-FF33-44F8-B2FC-A02BBD22A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702D-6460-46CE-B5B7-B1771E7471D5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64285-DCED-473F-B5FB-D57DBF91C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730D0-697D-4FBA-9CB8-1C2F98C38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C5342-6E84-4603-8EE4-ABFE7E2E8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3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56BA6-CC24-41E1-B1E8-AC35136CF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3E32F-3621-478C-9372-54C77655D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75E80-C591-474F-B484-D86688CE9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702D-6460-46CE-B5B7-B1771E7471D5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8C2B5-E1AB-40CD-9AB4-BB3029884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EAAF4-644A-4805-937F-7F11D0E70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C5342-6E84-4603-8EE4-ABFE7E2E8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38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948AE-F611-4F27-8D64-59AEA9969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01213-C7F0-4B89-B4D5-0147A84DF3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6B4BC-9EC2-42B0-B34B-C537A3E70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1CE14F-0E7F-4161-AB75-EF3B7ACD7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702D-6460-46CE-B5B7-B1771E7471D5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E4EFD-5CC9-4BB1-9FC4-46417CBE3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D9073-183F-4281-AE65-602AE602A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C5342-6E84-4603-8EE4-ABFE7E2E8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39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4C8E1-1457-4A96-BD9D-5474816F0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29A96-CC2A-4D19-AC8A-18BA089D6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36113-8848-4B79-A0ED-604D5B588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4934A-FC95-4975-AB62-CDAF54CF9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4CAC6F-0076-479D-9070-86EA47D9C2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F040E4-C8F6-43BE-8808-CE5737E57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702D-6460-46CE-B5B7-B1771E7471D5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3AE87A-1B04-4834-B079-541066E8D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2E2716-10D2-477F-BB42-095DA3CA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C5342-6E84-4603-8EE4-ABFE7E2E8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35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F679C-23DB-4E85-937B-BE319EA2D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12460-6200-4D90-AFC8-4FCEFA99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702D-6460-46CE-B5B7-B1771E7471D5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9EBB6D-4C43-4B72-A923-4B47969B1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CDBF1B-D8EE-4B45-B994-51D991E24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C5342-6E84-4603-8EE4-ABFE7E2E8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61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E719E9-BECB-467F-A03C-207C057A0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702D-6460-46CE-B5B7-B1771E7471D5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CCF432-380A-404C-BE99-27BA814B7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26925-3CAD-4446-A6CC-E95045439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C5342-6E84-4603-8EE4-ABFE7E2E8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30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9821-159B-4586-8F0C-BE89C47A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EBC40-7F41-46FB-9E78-7990795E0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A34F1-8AED-4EFE-B395-D2A8C53EC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ED23F-7A3B-4E0F-9B2C-FCEBDEE51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702D-6460-46CE-B5B7-B1771E7471D5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128FA-380C-4B6A-AAF9-A7770402D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0AC39-893A-4185-B84E-8EC10E47B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C5342-6E84-4603-8EE4-ABFE7E2E8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6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A3DC-1765-4C45-A0F3-E0CE38F2D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E820F4-D3FD-4E71-AA59-27CB8162EC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80A5A-4364-46B5-B63C-8CFE33A32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36EA4-3B44-407A-BEE9-FC58D25A7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702D-6460-46CE-B5B7-B1771E7471D5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CB40B-49C3-4FA2-B94B-11E1DBF1D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BB572-FB74-4F64-81D8-1B4A4D64C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C5342-6E84-4603-8EE4-ABFE7E2E8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3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3B100B-7335-44FD-81CC-88CE44F84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8EC2B-A189-4354-905D-9778DDAB3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DEE17-595D-4A76-8415-F7DE927D0F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F702D-6460-46CE-B5B7-B1771E7471D5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68B59-EBF2-4F55-8243-DD26DB420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2AB12-3602-48F5-8E5B-128F9EA4FB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C5342-6E84-4603-8EE4-ABFE7E2E8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1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14DAB-3AD9-4FFE-B883-B4CDCF520682}"/>
              </a:ext>
            </a:extLst>
          </p:cNvPr>
          <p:cNvSpPr/>
          <p:nvPr/>
        </p:nvSpPr>
        <p:spPr>
          <a:xfrm>
            <a:off x="3629526" y="2735179"/>
            <a:ext cx="4932947" cy="1507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Article </a:t>
            </a:r>
          </a:p>
          <a:p>
            <a:pPr algn="ctr"/>
            <a:r>
              <a:rPr lang="en-US" dirty="0"/>
              <a:t>(Domain Object)</a:t>
            </a:r>
          </a:p>
          <a:p>
            <a:pPr algn="ctr"/>
            <a:r>
              <a:rPr lang="en-US" dirty="0" err="1"/>
              <a:t>CoreWiki.Application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C20022F-E2BE-4FA0-870C-6FE3306109D9}"/>
              </a:ext>
            </a:extLst>
          </p:cNvPr>
          <p:cNvCxnSpPr>
            <a:stCxn id="4" idx="2"/>
          </p:cNvCxnSpPr>
          <p:nvPr/>
        </p:nvCxnSpPr>
        <p:spPr>
          <a:xfrm>
            <a:off x="6096000" y="4243137"/>
            <a:ext cx="1548063" cy="121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ylinder 6">
            <a:extLst>
              <a:ext uri="{FF2B5EF4-FFF2-40B4-BE49-F238E27FC236}">
                <a16:creationId xmlns:a16="http://schemas.microsoft.com/office/drawing/2014/main" id="{6DE1BB3D-727E-49F1-B82A-1AAFB9579A67}"/>
              </a:ext>
            </a:extLst>
          </p:cNvPr>
          <p:cNvSpPr/>
          <p:nvPr/>
        </p:nvSpPr>
        <p:spPr>
          <a:xfrm>
            <a:off x="7692189" y="5342021"/>
            <a:ext cx="1620253" cy="122722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Article</a:t>
            </a:r>
          </a:p>
          <a:p>
            <a:pPr algn="ctr"/>
            <a:r>
              <a:rPr lang="en-US" dirty="0"/>
              <a:t>(DAO)</a:t>
            </a:r>
          </a:p>
          <a:p>
            <a:pPr algn="ctr"/>
            <a:r>
              <a:rPr lang="en-US" dirty="0" err="1"/>
              <a:t>CoreWiki.Data</a:t>
            </a:r>
            <a:endParaRPr lang="en-US" dirty="0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C94C18DB-4597-425A-84AF-D0AC0842008F}"/>
              </a:ext>
            </a:extLst>
          </p:cNvPr>
          <p:cNvSpPr/>
          <p:nvPr/>
        </p:nvSpPr>
        <p:spPr>
          <a:xfrm>
            <a:off x="2687053" y="5117432"/>
            <a:ext cx="2927684" cy="1379621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496022DE-4B54-48C5-902D-23C5406FF06A}"/>
              </a:ext>
            </a:extLst>
          </p:cNvPr>
          <p:cNvSpPr/>
          <p:nvPr/>
        </p:nvSpPr>
        <p:spPr>
          <a:xfrm>
            <a:off x="2839453" y="5269832"/>
            <a:ext cx="2927684" cy="1379621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5D018DD9-9C27-4C78-9B49-49CC3DF2478E}"/>
              </a:ext>
            </a:extLst>
          </p:cNvPr>
          <p:cNvSpPr/>
          <p:nvPr/>
        </p:nvSpPr>
        <p:spPr>
          <a:xfrm>
            <a:off x="2991853" y="5422232"/>
            <a:ext cx="2927684" cy="1379621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2ED73F17-F52B-4833-9959-1BD548C857B0}"/>
              </a:ext>
            </a:extLst>
          </p:cNvPr>
          <p:cNvSpPr/>
          <p:nvPr/>
        </p:nvSpPr>
        <p:spPr>
          <a:xfrm>
            <a:off x="3144253" y="5574632"/>
            <a:ext cx="2927684" cy="1379621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165C54-A68E-458E-BC57-F34493065A9E}"/>
              </a:ext>
            </a:extLst>
          </p:cNvPr>
          <p:cNvCxnSpPr>
            <a:stCxn id="4" idx="2"/>
            <a:endCxn id="8" idx="1"/>
          </p:cNvCxnSpPr>
          <p:nvPr/>
        </p:nvCxnSpPr>
        <p:spPr>
          <a:xfrm flipH="1">
            <a:off x="4150895" y="4243137"/>
            <a:ext cx="1945105" cy="874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C23DC86-1C06-4AEB-9003-47BB94DCC7E4}"/>
              </a:ext>
            </a:extLst>
          </p:cNvPr>
          <p:cNvSpPr txBox="1"/>
          <p:nvPr/>
        </p:nvSpPr>
        <p:spPr>
          <a:xfrm>
            <a:off x="934453" y="577096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Read-only stores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5AAF61-5CAD-41DF-8AF2-97632B636048}"/>
              </a:ext>
            </a:extLst>
          </p:cNvPr>
          <p:cNvSpPr/>
          <p:nvPr/>
        </p:nvSpPr>
        <p:spPr>
          <a:xfrm>
            <a:off x="3629526" y="1098884"/>
            <a:ext cx="4932947" cy="117909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ArticleDTO</a:t>
            </a:r>
            <a:endParaRPr lang="en-US" dirty="0"/>
          </a:p>
          <a:p>
            <a:pPr algn="ctr"/>
            <a:r>
              <a:rPr lang="en-US" dirty="0" err="1"/>
              <a:t>CoreWiki.Core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6D47111-4505-4CB2-B98B-32CD002160FD}"/>
              </a:ext>
            </a:extLst>
          </p:cNvPr>
          <p:cNvCxnSpPr>
            <a:stCxn id="4" idx="0"/>
          </p:cNvCxnSpPr>
          <p:nvPr/>
        </p:nvCxnSpPr>
        <p:spPr>
          <a:xfrm flipV="1">
            <a:off x="6096000" y="2277979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60A665A-B663-4CD2-87E8-D9E85F5C0D1F}"/>
              </a:ext>
            </a:extLst>
          </p:cNvPr>
          <p:cNvSpPr/>
          <p:nvPr/>
        </p:nvSpPr>
        <p:spPr>
          <a:xfrm>
            <a:off x="1580147" y="128337"/>
            <a:ext cx="2927684" cy="625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CoreWiki</a:t>
            </a:r>
            <a:endParaRPr lang="en-US" dirty="0"/>
          </a:p>
          <a:p>
            <a:pPr algn="ctr"/>
            <a:r>
              <a:rPr lang="en-US" dirty="0" err="1"/>
              <a:t>ArticleViewModel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7B18AB-9D94-400B-BBCA-0702A1E964AE}"/>
              </a:ext>
            </a:extLst>
          </p:cNvPr>
          <p:cNvSpPr/>
          <p:nvPr/>
        </p:nvSpPr>
        <p:spPr>
          <a:xfrm>
            <a:off x="5001125" y="128337"/>
            <a:ext cx="2927684" cy="625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CoreWiki.iPhone</a:t>
            </a:r>
            <a:endParaRPr lang="en-US" dirty="0"/>
          </a:p>
          <a:p>
            <a:pPr algn="ctr"/>
            <a:r>
              <a:rPr lang="en-US" dirty="0" err="1"/>
              <a:t>ArticleViewModel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17534C-4FF1-4D54-9D5A-66CE3BF6B65B}"/>
              </a:ext>
            </a:extLst>
          </p:cNvPr>
          <p:cNvSpPr/>
          <p:nvPr/>
        </p:nvSpPr>
        <p:spPr>
          <a:xfrm>
            <a:off x="8422103" y="128337"/>
            <a:ext cx="2927684" cy="625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CoreWiki.Pi</a:t>
            </a:r>
            <a:endParaRPr lang="en-US" dirty="0"/>
          </a:p>
          <a:p>
            <a:pPr algn="ctr"/>
            <a:r>
              <a:rPr lang="en-US" dirty="0" err="1"/>
              <a:t>ArticleViewModel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691F58-E6F1-40F0-868A-46A97AF26ED2}"/>
              </a:ext>
            </a:extLst>
          </p:cNvPr>
          <p:cNvCxnSpPr>
            <a:stCxn id="18" idx="2"/>
            <a:endCxn id="15" idx="0"/>
          </p:cNvCxnSpPr>
          <p:nvPr/>
        </p:nvCxnSpPr>
        <p:spPr>
          <a:xfrm>
            <a:off x="3043989" y="753979"/>
            <a:ext cx="3052011" cy="344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FB83DEA-3A2E-4962-AFE2-8CC5100E8E64}"/>
              </a:ext>
            </a:extLst>
          </p:cNvPr>
          <p:cNvCxnSpPr>
            <a:stCxn id="19" idx="2"/>
            <a:endCxn id="15" idx="0"/>
          </p:cNvCxnSpPr>
          <p:nvPr/>
        </p:nvCxnSpPr>
        <p:spPr>
          <a:xfrm flipH="1">
            <a:off x="6096000" y="753979"/>
            <a:ext cx="368967" cy="344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F7C1E5-1601-4BA0-9EDB-1F24686E1D04}"/>
              </a:ext>
            </a:extLst>
          </p:cNvPr>
          <p:cNvCxnSpPr>
            <a:stCxn id="20" idx="2"/>
            <a:endCxn id="15" idx="0"/>
          </p:cNvCxnSpPr>
          <p:nvPr/>
        </p:nvCxnSpPr>
        <p:spPr>
          <a:xfrm flipH="1">
            <a:off x="6096000" y="753979"/>
            <a:ext cx="3789945" cy="344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649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1685</TotalTime>
  <Words>31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Fritz</dc:creator>
  <cp:lastModifiedBy>Jeff Fritz</cp:lastModifiedBy>
  <cp:revision>2</cp:revision>
  <dcterms:created xsi:type="dcterms:W3CDTF">2018-09-01T15:18:33Z</dcterms:created>
  <dcterms:modified xsi:type="dcterms:W3CDTF">2018-09-02T19:24:22Z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jefritz@microsoft.com</vt:lpwstr>
  </property>
  <property fmtid="{D5CDD505-2E9C-101B-9397-08002B2CF9AE}" pid="5" name="MSIP_Label_f42aa342-8706-4288-bd11-ebb85995028c_SetDate">
    <vt:lpwstr>2018-09-02T19:24:04.6089326Z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