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2083" autoAdjust="0"/>
  </p:normalViewPr>
  <p:slideViewPr>
    <p:cSldViewPr snapToGrid="0">
      <p:cViewPr varScale="1">
        <p:scale>
          <a:sx n="46" d="100"/>
          <a:sy n="46" d="100"/>
        </p:scale>
        <p:origin x="845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11/16/2012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11/16/2012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11/16/2012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11/16/2012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79573"/>
            <a:ext cx="10972800" cy="457200"/>
          </a:xfrm>
        </p:spPr>
        <p:txBody>
          <a:bodyPr/>
          <a:lstStyle/>
          <a:p>
            <a:r>
              <a:rPr lang="en-US" dirty="0" smtClean="0"/>
              <a:t>Jeffrey T. Fritz - @</a:t>
            </a:r>
            <a:r>
              <a:rPr lang="en-US" dirty="0" err="1" smtClean="0"/>
              <a:t>csharpfritz</a:t>
            </a:r>
            <a:r>
              <a:rPr lang="en-US" dirty="0" smtClean="0"/>
              <a:t> – Philly Code Camp 2012.2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661660"/>
            <a:ext cx="10972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Because the Internet is a series of tubes…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930140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quick sample</a:t>
            </a:r>
          </a:p>
          <a:p>
            <a:r>
              <a:rPr lang="en-US" dirty="0" smtClean="0"/>
              <a:t>Build a demo to communicate between browsers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SignalR</a:t>
            </a:r>
            <a:r>
              <a:rPr lang="en-US" dirty="0" smtClean="0"/>
              <a:t> communicate across the network?</a:t>
            </a:r>
          </a:p>
          <a:p>
            <a:r>
              <a:rPr lang="en-US" dirty="0" smtClean="0"/>
              <a:t>Target specific clients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Big Finish!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component of </a:t>
            </a:r>
            <a:r>
              <a:rPr lang="en-US" dirty="0" err="1" smtClean="0"/>
              <a:t>Asp.Net</a:t>
            </a:r>
            <a:r>
              <a:rPr lang="en-US" dirty="0" smtClean="0"/>
              <a:t> that enables developers to add real-time web functionality to applications</a:t>
            </a:r>
          </a:p>
          <a:p>
            <a:endParaRPr lang="en-US" dirty="0" smtClean="0"/>
          </a:p>
          <a:p>
            <a:r>
              <a:rPr lang="en-US" dirty="0" smtClean="0"/>
              <a:t>A networking library that uses HTML5 standard </a:t>
            </a:r>
            <a:r>
              <a:rPr lang="en-US" dirty="0" err="1" smtClean="0"/>
              <a:t>websockets</a:t>
            </a:r>
            <a:r>
              <a:rPr lang="en-US" dirty="0" smtClean="0"/>
              <a:t> OR degrades gracefully to work in ANY situation</a:t>
            </a:r>
          </a:p>
          <a:p>
            <a:endParaRPr lang="en-US" dirty="0" smtClean="0"/>
          </a:p>
          <a:p>
            <a:r>
              <a:rPr lang="en-US" dirty="0" smtClean="0"/>
              <a:t>Enables bi-directional communication between browser and server</a:t>
            </a:r>
          </a:p>
          <a:p>
            <a:r>
              <a:rPr lang="en-US" dirty="0" smtClean="0"/>
              <a:t>www.signalr.net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smtClean="0"/>
              <a:t>WITH DEMO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Jeez… this guy sure talks a lot…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111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Academic Science 16x9</vt:lpstr>
      <vt:lpstr>Introduction to SignalR</vt:lpstr>
      <vt:lpstr>Agenda</vt:lpstr>
      <vt:lpstr>What is SignalR</vt:lpstr>
      <vt:lpstr>GET WITH DEMO!!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2012-11-17T01:58:09Z</dcterms:created>
  <dcterms:modified xsi:type="dcterms:W3CDTF">2012-11-17T04:09:45Z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