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3891200" cy="32918400"/>
  <p:notesSz cx="6858000" cy="9144000"/>
  <p:defaultTextStyle>
    <a:lvl1pPr>
      <a:defRPr sz="2900">
        <a:solidFill>
          <a:srgbClr val="CCCCCC"/>
        </a:solidFill>
        <a:latin typeface="Arial"/>
        <a:ea typeface="Arial"/>
        <a:cs typeface="Arial"/>
        <a:sym typeface="Arial"/>
      </a:defRPr>
    </a:lvl1pPr>
    <a:lvl2pPr indent="457200">
      <a:defRPr sz="2900">
        <a:solidFill>
          <a:srgbClr val="CCCCCC"/>
        </a:solidFill>
        <a:latin typeface="Arial"/>
        <a:ea typeface="Arial"/>
        <a:cs typeface="Arial"/>
        <a:sym typeface="Arial"/>
      </a:defRPr>
    </a:lvl2pPr>
    <a:lvl3pPr indent="914400">
      <a:defRPr sz="2900">
        <a:solidFill>
          <a:srgbClr val="CCCCCC"/>
        </a:solidFill>
        <a:latin typeface="Arial"/>
        <a:ea typeface="Arial"/>
        <a:cs typeface="Arial"/>
        <a:sym typeface="Arial"/>
      </a:defRPr>
    </a:lvl3pPr>
    <a:lvl4pPr indent="1371600">
      <a:defRPr sz="2900">
        <a:solidFill>
          <a:srgbClr val="CCCCCC"/>
        </a:solidFill>
        <a:latin typeface="Arial"/>
        <a:ea typeface="Arial"/>
        <a:cs typeface="Arial"/>
        <a:sym typeface="Arial"/>
      </a:defRPr>
    </a:lvl4pPr>
    <a:lvl5pPr indent="1828800">
      <a:defRPr sz="2900">
        <a:solidFill>
          <a:srgbClr val="CCCCCC"/>
        </a:solidFill>
        <a:latin typeface="Arial"/>
        <a:ea typeface="Arial"/>
        <a:cs typeface="Arial"/>
        <a:sym typeface="Arial"/>
      </a:defRPr>
    </a:lvl5pPr>
    <a:lvl6pPr>
      <a:defRPr sz="2900">
        <a:solidFill>
          <a:srgbClr val="CCCCCC"/>
        </a:solidFill>
        <a:latin typeface="Arial"/>
        <a:ea typeface="Arial"/>
        <a:cs typeface="Arial"/>
        <a:sym typeface="Arial"/>
      </a:defRPr>
    </a:lvl6pPr>
    <a:lvl7pPr>
      <a:defRPr sz="2900">
        <a:solidFill>
          <a:srgbClr val="CCCCCC"/>
        </a:solidFill>
        <a:latin typeface="Arial"/>
        <a:ea typeface="Arial"/>
        <a:cs typeface="Arial"/>
        <a:sym typeface="Arial"/>
      </a:defRPr>
    </a:lvl7pPr>
    <a:lvl8pPr>
      <a:defRPr sz="2900">
        <a:solidFill>
          <a:srgbClr val="CCCCCC"/>
        </a:solidFill>
        <a:latin typeface="Arial"/>
        <a:ea typeface="Arial"/>
        <a:cs typeface="Arial"/>
        <a:sym typeface="Arial"/>
      </a:defRPr>
    </a:lvl8pPr>
    <a:lvl9pPr>
      <a:defRPr sz="2900">
        <a:solidFill>
          <a:srgbClr val="CCCCCC"/>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CCCCCC"/>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FFFFFF"/>
          </a:solidFill>
        </a:fill>
      </a:tcStyle>
    </a:wholeTbl>
    <a:band2H>
      <a:tcTxStyle b="def" i="def"/>
      <a:tcStyle>
        <a:tcBdr/>
        <a:fill>
          <a:solidFill>
            <a:srgbClr val="FFFFFF"/>
          </a:solidFill>
        </a:fill>
      </a:tcStyle>
    </a:band2H>
    <a:firstCol>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FFFFFF"/>
          </a:solidFill>
        </a:fill>
      </a:tcStyle>
    </a:firstCol>
    <a:lastRow>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381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FFFFFF"/>
          </a:solidFill>
        </a:fill>
      </a:tcStyle>
    </a:lastRow>
    <a:firstRow>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381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FFFFFF"/>
          </a:solidFill>
        </a:fill>
      </a:tcStyle>
    </a:firstRow>
  </a:tblStyle>
  <a:tblStyle styleId="{C7B018BB-80A7-4F77-B60F-C8B233D01FF8}" styleName="">
    <a:tblBg/>
    <a:wholeTbl>
      <a:tcTxStyle b="on" i="on">
        <a:font>
          <a:latin typeface="Arial"/>
          <a:ea typeface="Arial"/>
          <a:cs typeface="Arial"/>
        </a:font>
        <a:srgbClr val="CCCCCC"/>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F3F3F3"/>
          </a:solidFill>
        </a:fill>
      </a:tcStyle>
    </a:wholeTbl>
    <a:band2H>
      <a:tcTxStyle b="def" i="def"/>
      <a:tcStyle>
        <a:tcBdr/>
        <a:fill>
          <a:solidFill>
            <a:srgbClr val="F9F9F9"/>
          </a:solidFill>
        </a:fill>
      </a:tcStyle>
    </a:band2H>
    <a:firstCol>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E0E0E0"/>
          </a:solidFill>
        </a:fill>
      </a:tcStyle>
    </a:firstCol>
    <a:lastRow>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381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E0E0E0"/>
          </a:solidFill>
        </a:fill>
      </a:tcStyle>
    </a:lastRow>
    <a:firstRow>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381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E0E0E0"/>
          </a:solidFill>
        </a:fill>
      </a:tcStyle>
    </a:firstRow>
  </a:tblStyle>
  <a:tblStyle styleId="{EEE7283C-3CF3-47DC-8721-378D4A62B228}" styleName="">
    <a:tblBg/>
    <a:wholeTbl>
      <a:tcTxStyle b="on" i="on">
        <a:font>
          <a:latin typeface="Arial"/>
          <a:ea typeface="Arial"/>
          <a:cs typeface="Arial"/>
        </a:font>
        <a:srgbClr val="CCCCCC"/>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E6E6E6"/>
          </a:solidFill>
        </a:fill>
      </a:tcStyle>
    </a:wholeTbl>
    <a:band2H>
      <a:tcTxStyle b="def" i="def"/>
      <a:tcStyle>
        <a:tcBdr/>
        <a:fill>
          <a:solidFill>
            <a:srgbClr val="F3F3F3"/>
          </a:solidFill>
        </a:fill>
      </a:tcStyle>
    </a:band2H>
    <a:firstCol>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B9B9B9"/>
          </a:solidFill>
        </a:fill>
      </a:tcStyle>
    </a:firstCol>
    <a:lastRow>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381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B9B9B9"/>
          </a:solidFill>
        </a:fill>
      </a:tcStyle>
    </a:lastRow>
    <a:firstRow>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381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B9B9B9"/>
          </a:solidFill>
        </a:fill>
      </a:tcStyle>
    </a:firstRow>
  </a:tblStyle>
  <a:tblStyle styleId="{CF821DB8-F4EB-4A41-A1BA-3FCAFE7338EE}" styleName="">
    <a:tblBg/>
    <a:wholeTbl>
      <a:tcTxStyle b="on" i="on">
        <a:font>
          <a:latin typeface="Arial"/>
          <a:ea typeface="Arial"/>
          <a:cs typeface="Arial"/>
        </a:font>
        <a:srgbClr val="CCCCC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6F6F6"/>
          </a:solidFill>
        </a:fill>
      </a:tcStyle>
    </a:wholeTbl>
    <a:band2H>
      <a:tcTxStyle b="def" i="def"/>
      <a:tcStyle>
        <a:tcBdr/>
        <a:fill>
          <a:solidFill>
            <a:srgbClr val="333333"/>
          </a:solidFill>
        </a:fill>
      </a:tcStyle>
    </a:band2H>
    <a:firstCol>
      <a:tcTxStyle b="on" i="on">
        <a:font>
          <a:latin typeface="Arial"/>
          <a:ea typeface="Arial"/>
          <a:cs typeface="Arial"/>
        </a:font>
        <a:srgbClr val="33333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firstCol>
    <a:lastRow>
      <a:tcTxStyle b="on" i="on">
        <a:font>
          <a:latin typeface="Arial"/>
          <a:ea typeface="Arial"/>
          <a:cs typeface="Arial"/>
        </a:font>
        <a:srgbClr val="CCCCCC"/>
      </a:tcTxStyle>
      <a:tcStyle>
        <a:tcBdr>
          <a:left>
            <a:ln w="12700" cap="flat">
              <a:noFill/>
              <a:miter lim="400000"/>
            </a:ln>
          </a:left>
          <a:right>
            <a:ln w="12700" cap="flat">
              <a:noFill/>
              <a:miter lim="400000"/>
            </a:ln>
          </a:right>
          <a:top>
            <a:ln w="50800" cap="flat">
              <a:solidFill>
                <a:srgbClr val="CCCCCC"/>
              </a:solidFill>
              <a:prstDash val="solid"/>
              <a:bevel/>
            </a:ln>
          </a:top>
          <a:bottom>
            <a:ln w="25400" cap="flat">
              <a:solidFill>
                <a:srgbClr val="CCCCCC"/>
              </a:solidFill>
              <a:prstDash val="solid"/>
              <a:bevel/>
            </a:ln>
          </a:bottom>
          <a:insideH>
            <a:ln w="12700" cap="flat">
              <a:noFill/>
              <a:miter lim="400000"/>
            </a:ln>
          </a:insideH>
          <a:insideV>
            <a:ln w="12700" cap="flat">
              <a:noFill/>
              <a:miter lim="400000"/>
            </a:ln>
          </a:insideV>
        </a:tcBdr>
        <a:fill>
          <a:solidFill>
            <a:srgbClr val="333333"/>
          </a:solidFill>
        </a:fill>
      </a:tcStyle>
    </a:lastRow>
    <a:firstRow>
      <a:tcTxStyle b="on" i="on">
        <a:font>
          <a:latin typeface="Arial"/>
          <a:ea typeface="Arial"/>
          <a:cs typeface="Arial"/>
        </a:font>
        <a:srgbClr val="333333"/>
      </a:tcTxStyle>
      <a:tcStyle>
        <a:tcBdr>
          <a:left>
            <a:ln w="12700" cap="flat">
              <a:noFill/>
              <a:miter lim="400000"/>
            </a:ln>
          </a:left>
          <a:right>
            <a:ln w="12700" cap="flat">
              <a:noFill/>
              <a:miter lim="400000"/>
            </a:ln>
          </a:right>
          <a:top>
            <a:ln w="25400" cap="flat">
              <a:solidFill>
                <a:srgbClr val="CCCCCC"/>
              </a:solidFill>
              <a:prstDash val="solid"/>
              <a:bevel/>
            </a:ln>
          </a:top>
          <a:bottom>
            <a:ln w="25400" cap="flat">
              <a:solidFill>
                <a:srgbClr val="CCCCCC"/>
              </a:solidFill>
              <a:prstDash val="solid"/>
              <a:bevel/>
            </a:ln>
          </a:bottom>
          <a:insideH>
            <a:ln w="12700" cap="flat">
              <a:noFill/>
              <a:miter lim="400000"/>
            </a:ln>
          </a:insideH>
          <a:insideV>
            <a:ln w="12700" cap="flat">
              <a:noFill/>
              <a:miter lim="400000"/>
            </a:ln>
          </a:insideV>
        </a:tcBdr>
        <a:fill>
          <a:solidFill>
            <a:srgbClr val="FFFFFF"/>
          </a:solidFill>
        </a:fill>
      </a:tcStyle>
    </a:firstRow>
  </a:tblStyle>
  <a:tblStyle styleId="{33BA23B1-9221-436E-865A-0063620EA4FD}" styleName="">
    <a:tblBg/>
    <a:wholeTbl>
      <a:tcTxStyle b="on" i="on">
        <a:font>
          <a:latin typeface="Arial"/>
          <a:ea typeface="Arial"/>
          <a:cs typeface="Arial"/>
        </a:font>
        <a:srgbClr val="CCCCCC"/>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ECECEC"/>
          </a:solidFill>
        </a:fill>
      </a:tcStyle>
    </a:wholeTbl>
    <a:band2H>
      <a:tcTxStyle b="def" i="def"/>
      <a:tcStyle>
        <a:tcBdr/>
        <a:fill>
          <a:solidFill>
            <a:srgbClr val="F6F6F6"/>
          </a:solidFill>
        </a:fill>
      </a:tcStyle>
    </a:band2H>
    <a:firstCol>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CCCCCC"/>
          </a:solidFill>
        </a:fill>
      </a:tcStyle>
    </a:firstCol>
    <a:lastRow>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381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CCCCCC"/>
          </a:solidFill>
        </a:fill>
      </a:tcStyle>
    </a:lastRow>
    <a:firstRow>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381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CCCCCC"/>
          </a:solidFill>
        </a:fill>
      </a:tcStyle>
    </a:firstRow>
  </a:tblStyle>
  <a:tblStyle styleId="{2708684C-4D16-4618-839F-0558EEFCDFE6}" styleName="">
    <a:tblBg/>
    <a:wholeTbl>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333333">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solidFill>
            <a:srgbClr val="333333">
              <a:alpha val="20000"/>
            </a:srgbClr>
          </a:solidFill>
        </a:fill>
      </a:tcStyle>
    </a:firstCol>
    <a:lastRow>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50800" cap="flat">
              <a:solidFill>
                <a:srgbClr val="333333"/>
              </a:solidFill>
              <a:prstDash val="solid"/>
              <a:bevel/>
            </a:ln>
          </a:top>
          <a:bottom>
            <a:ln w="127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noFill/>
        </a:fill>
      </a:tcStyle>
    </a:lastRow>
    <a:firstRow>
      <a:tcTxStyle b="on" i="on">
        <a:font>
          <a:latin typeface="Arial"/>
          <a:ea typeface="Arial"/>
          <a:cs typeface="Arial"/>
        </a:font>
        <a:srgbClr val="333333"/>
      </a:tcTxStyle>
      <a:tcStyle>
        <a:tcBdr>
          <a:left>
            <a:ln w="12700" cap="flat">
              <a:solidFill>
                <a:srgbClr val="333333"/>
              </a:solidFill>
              <a:prstDash val="solid"/>
              <a:bevel/>
            </a:ln>
          </a:left>
          <a:right>
            <a:ln w="12700" cap="flat">
              <a:solidFill>
                <a:srgbClr val="333333"/>
              </a:solidFill>
              <a:prstDash val="solid"/>
              <a:bevel/>
            </a:ln>
          </a:right>
          <a:top>
            <a:ln w="12700" cap="flat">
              <a:solidFill>
                <a:srgbClr val="333333"/>
              </a:solidFill>
              <a:prstDash val="solid"/>
              <a:bevel/>
            </a:ln>
          </a:top>
          <a:bottom>
            <a:ln w="25400" cap="flat">
              <a:solidFill>
                <a:srgbClr val="333333"/>
              </a:solidFill>
              <a:prstDash val="solid"/>
              <a:bevel/>
            </a:ln>
          </a:bottom>
          <a:insideH>
            <a:ln w="12700" cap="flat">
              <a:solidFill>
                <a:srgbClr val="333333"/>
              </a:solidFill>
              <a:prstDash val="solid"/>
              <a:bevel/>
            </a:ln>
          </a:insideH>
          <a:insideV>
            <a:ln w="12700" cap="flat">
              <a:solidFill>
                <a:srgbClr val="333333"/>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hape 57"/>
          <p:cNvSpPr/>
          <p:nvPr>
            <p:ph type="sldImg"/>
          </p:nvPr>
        </p:nvSpPr>
        <p:spPr>
          <a:xfrm>
            <a:off x="1143000" y="685800"/>
            <a:ext cx="4572000" cy="3429000"/>
          </a:xfrm>
          <a:prstGeom prst="rect">
            <a:avLst/>
          </a:prstGeom>
        </p:spPr>
        <p:txBody>
          <a:bodyPr/>
          <a:lstStyle/>
          <a:p>
            <a:pPr lvl="0"/>
          </a:p>
        </p:txBody>
      </p:sp>
      <p:sp>
        <p:nvSpPr>
          <p:cNvPr id="58" name="Shape 5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1" name="Shape 11"/>
          <p:cNvSpPr/>
          <p:nvPr/>
        </p:nvSpPr>
        <p:spPr>
          <a:xfrm>
            <a:off x="693737" y="6902450"/>
            <a:ext cx="20778788" cy="25184100"/>
          </a:xfrm>
          <a:prstGeom prst="rect">
            <a:avLst/>
          </a:prstGeom>
          <a:solidFill>
            <a:srgbClr val="FFFFFF"/>
          </a:solidFill>
          <a:ln>
            <a:solidFill>
              <a:srgbClr val="EBEBEB"/>
            </a:solidFill>
            <a:round/>
          </a:ln>
        </p:spPr>
        <p:txBody>
          <a:bodyPr lIns="0" tIns="0" rIns="0" bIns="0" anchor="ctr"/>
          <a:lstStyle/>
          <a:p>
            <a:pPr lvl="0" defTabSz="457200">
              <a:defRPr sz="1800">
                <a:solidFill>
                  <a:srgbClr val="333333"/>
                </a:solidFill>
              </a:defRPr>
            </a:pPr>
          </a:p>
        </p:txBody>
      </p:sp>
      <p:sp>
        <p:nvSpPr>
          <p:cNvPr id="12" name="Shape 12"/>
          <p:cNvSpPr/>
          <p:nvPr/>
        </p:nvSpPr>
        <p:spPr>
          <a:xfrm>
            <a:off x="22329775" y="6902450"/>
            <a:ext cx="20788313" cy="25184100"/>
          </a:xfrm>
          <a:prstGeom prst="rect">
            <a:avLst/>
          </a:prstGeom>
          <a:solidFill>
            <a:srgbClr val="FFFFFF"/>
          </a:solidFill>
          <a:ln w="12700">
            <a:miter lim="400000"/>
          </a:ln>
        </p:spPr>
        <p:txBody>
          <a:bodyPr lIns="0" tIns="0" rIns="0" bIns="0" anchor="ctr"/>
          <a:lstStyle/>
          <a:p>
            <a:pPr lvl="0" defTabSz="457200">
              <a:defRPr sz="1800">
                <a:solidFill>
                  <a:srgbClr val="333333"/>
                </a:solidFill>
              </a:defRPr>
            </a:pPr>
          </a:p>
        </p:txBody>
      </p:sp>
      <p:sp>
        <p:nvSpPr>
          <p:cNvPr id="13" name="Shape 13"/>
          <p:cNvSpPr/>
          <p:nvPr/>
        </p:nvSpPr>
        <p:spPr>
          <a:xfrm>
            <a:off x="38582600" y="32064325"/>
            <a:ext cx="4618038"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457200">
              <a:defRPr sz="1800">
                <a:solidFill>
                  <a:srgbClr val="FFFFFF"/>
                </a:solidFill>
                <a:latin typeface="Trebuchet MS"/>
                <a:ea typeface="Trebuchet MS"/>
                <a:cs typeface="Trebuchet MS"/>
                <a:sym typeface="Trebuchet MS"/>
              </a:defRPr>
            </a:lvl1pPr>
          </a:lstStyle>
          <a:p>
            <a:pPr lvl="0">
              <a:defRPr>
                <a:solidFill>
                  <a:srgbClr val="000000"/>
                </a:solidFill>
              </a:defRPr>
            </a:pPr>
            <a:r>
              <a:rPr>
                <a:solidFill>
                  <a:srgbClr val="FFFFFF"/>
                </a:solidFill>
              </a:rPr>
              <a:t>www.buffalo.edu</a:t>
            </a:r>
          </a:p>
        </p:txBody>
      </p:sp>
      <p:sp>
        <p:nvSpPr>
          <p:cNvPr id="14" name="Shape 14"/>
          <p:cNvSpPr/>
          <p:nvPr/>
        </p:nvSpPr>
        <p:spPr>
          <a:xfrm>
            <a:off x="0" y="0"/>
            <a:ext cx="43891200" cy="6240463"/>
          </a:xfrm>
          <a:prstGeom prst="rect">
            <a:avLst/>
          </a:prstGeom>
          <a:gradFill>
            <a:gsLst>
              <a:gs pos="0">
                <a:srgbClr val="081E60"/>
              </a:gs>
              <a:gs pos="32000">
                <a:srgbClr val="041A9B"/>
              </a:gs>
              <a:gs pos="100000">
                <a:srgbClr val="041A9B"/>
              </a:gs>
            </a:gsLst>
            <a:lin ang="16200000"/>
          </a:gradFill>
          <a:ln w="12700">
            <a:miter lim="400000"/>
          </a:ln>
        </p:spPr>
        <p:txBody>
          <a:bodyPr lIns="0" tIns="0" rIns="0" bIns="0" anchor="ctr"/>
          <a:lstStyle/>
          <a:p>
            <a:pPr lvl="0" defTabSz="457200">
              <a:defRPr sz="1800">
                <a:solidFill>
                  <a:srgbClr val="333333"/>
                </a:solidFill>
              </a:defRPr>
            </a:pPr>
          </a:p>
        </p:txBody>
      </p:sp>
      <p:pic>
        <p:nvPicPr>
          <p:cNvPr id="15" name="ROlogo_lockup_oneline_white.png" descr="ROlogo_lockup_oneline_white.eps"/>
          <p:cNvPicPr/>
          <p:nvPr/>
        </p:nvPicPr>
        <p:blipFill>
          <a:blip r:embed="rId2">
            <a:extLst/>
          </a:blip>
          <a:stretch>
            <a:fillRect/>
          </a:stretch>
        </p:blipFill>
        <p:spPr>
          <a:xfrm>
            <a:off x="885825" y="639762"/>
            <a:ext cx="20370800" cy="1030288"/>
          </a:xfrm>
          <a:prstGeom prst="rect">
            <a:avLst/>
          </a:prstGeom>
          <a:ln w="12700">
            <a:miter lim="400000"/>
          </a:ln>
        </p:spPr>
      </p:pic>
      <p:sp>
        <p:nvSpPr>
          <p:cNvPr id="16" name="Shape 16"/>
          <p:cNvSpPr/>
          <p:nvPr/>
        </p:nvSpPr>
        <p:spPr>
          <a:xfrm>
            <a:off x="0" y="2276473"/>
            <a:ext cx="43891200" cy="1591"/>
          </a:xfrm>
          <a:prstGeom prst="line">
            <a:avLst/>
          </a:prstGeom>
          <a:ln w="25400">
            <a:solidFill>
              <a:srgbClr val="FFFFFF"/>
            </a:solidFill>
            <a:round/>
          </a:ln>
        </p:spPr>
        <p:txBody>
          <a:bodyPr lIns="0" tIns="0" rIns="0" bIns="0"/>
          <a:lstStyle/>
          <a:p>
            <a:pPr lvl="0" defTabSz="457200">
              <a:defRPr sz="1200">
                <a:solidFill>
                  <a:srgbClr val="000000"/>
                </a:solidFill>
                <a:latin typeface="+mj-lt"/>
                <a:ea typeface="+mj-ea"/>
                <a:cs typeface="+mj-cs"/>
                <a:sym typeface="Helvetica"/>
              </a:defRPr>
            </a:pP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18" name="Shape 18"/>
          <p:cNvSpPr/>
          <p:nvPr/>
        </p:nvSpPr>
        <p:spPr>
          <a:xfrm>
            <a:off x="750887" y="6958012"/>
            <a:ext cx="42410063" cy="25128538"/>
          </a:xfrm>
          <a:prstGeom prst="rect">
            <a:avLst/>
          </a:prstGeom>
          <a:solidFill>
            <a:srgbClr val="FFFFFF"/>
          </a:solidFill>
          <a:ln>
            <a:solidFill>
              <a:srgbClr val="EBEBEB"/>
            </a:solidFill>
            <a:round/>
          </a:ln>
        </p:spPr>
        <p:txBody>
          <a:bodyPr lIns="0" tIns="0" rIns="0" bIns="0" anchor="ctr"/>
          <a:lstStyle/>
          <a:p>
            <a:pPr lvl="0" defTabSz="457200">
              <a:defRPr sz="1800">
                <a:solidFill>
                  <a:srgbClr val="333333"/>
                </a:solidFill>
              </a:defRPr>
            </a:pPr>
          </a:p>
        </p:txBody>
      </p:sp>
      <p:sp>
        <p:nvSpPr>
          <p:cNvPr id="19" name="Shape 19"/>
          <p:cNvSpPr/>
          <p:nvPr/>
        </p:nvSpPr>
        <p:spPr>
          <a:xfrm>
            <a:off x="38582600" y="32064325"/>
            <a:ext cx="4618038"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457200">
              <a:defRPr sz="1800">
                <a:solidFill>
                  <a:srgbClr val="FFFFFF"/>
                </a:solidFill>
                <a:latin typeface="Trebuchet MS"/>
                <a:ea typeface="Trebuchet MS"/>
                <a:cs typeface="Trebuchet MS"/>
                <a:sym typeface="Trebuchet MS"/>
              </a:defRPr>
            </a:lvl1pPr>
          </a:lstStyle>
          <a:p>
            <a:pPr lvl="0">
              <a:defRPr>
                <a:solidFill>
                  <a:srgbClr val="000000"/>
                </a:solidFill>
              </a:defRPr>
            </a:pPr>
            <a:r>
              <a:rPr>
                <a:solidFill>
                  <a:srgbClr val="FFFFFF"/>
                </a:solidFill>
              </a:rPr>
              <a:t>www.buffalo.edu</a:t>
            </a:r>
          </a:p>
        </p:txBody>
      </p:sp>
      <p:sp>
        <p:nvSpPr>
          <p:cNvPr id="20" name="Shape 20"/>
          <p:cNvSpPr/>
          <p:nvPr/>
        </p:nvSpPr>
        <p:spPr>
          <a:xfrm>
            <a:off x="0" y="0"/>
            <a:ext cx="43891200" cy="6240463"/>
          </a:xfrm>
          <a:prstGeom prst="rect">
            <a:avLst/>
          </a:prstGeom>
          <a:gradFill>
            <a:gsLst>
              <a:gs pos="0">
                <a:srgbClr val="081E60"/>
              </a:gs>
              <a:gs pos="32000">
                <a:srgbClr val="041A9B"/>
              </a:gs>
              <a:gs pos="100000">
                <a:srgbClr val="041A9B"/>
              </a:gs>
            </a:gsLst>
            <a:lin ang="16200000"/>
          </a:gradFill>
          <a:ln w="12700">
            <a:miter lim="400000"/>
          </a:ln>
        </p:spPr>
        <p:txBody>
          <a:bodyPr lIns="0" tIns="0" rIns="0" bIns="0" anchor="ctr"/>
          <a:lstStyle/>
          <a:p>
            <a:pPr lvl="0" defTabSz="457200">
              <a:defRPr sz="1800">
                <a:solidFill>
                  <a:srgbClr val="333333"/>
                </a:solidFill>
              </a:defRPr>
            </a:pPr>
          </a:p>
        </p:txBody>
      </p:sp>
      <p:pic>
        <p:nvPicPr>
          <p:cNvPr id="21" name="ROlogo_lockup_oneline_white.png" descr="ROlogo_lockup_oneline_white.eps"/>
          <p:cNvPicPr/>
          <p:nvPr/>
        </p:nvPicPr>
        <p:blipFill>
          <a:blip r:embed="rId2">
            <a:extLst/>
          </a:blip>
          <a:stretch>
            <a:fillRect/>
          </a:stretch>
        </p:blipFill>
        <p:spPr>
          <a:xfrm>
            <a:off x="885825" y="639762"/>
            <a:ext cx="20370800" cy="1030288"/>
          </a:xfrm>
          <a:prstGeom prst="rect">
            <a:avLst/>
          </a:prstGeom>
          <a:ln w="12700">
            <a:miter lim="400000"/>
          </a:ln>
        </p:spPr>
      </p:pic>
      <p:sp>
        <p:nvSpPr>
          <p:cNvPr id="22" name="Shape 22"/>
          <p:cNvSpPr/>
          <p:nvPr/>
        </p:nvSpPr>
        <p:spPr>
          <a:xfrm>
            <a:off x="0" y="2276473"/>
            <a:ext cx="43891200" cy="1591"/>
          </a:xfrm>
          <a:prstGeom prst="line">
            <a:avLst/>
          </a:prstGeom>
          <a:ln w="25400">
            <a:solidFill>
              <a:srgbClr val="FFFFFF"/>
            </a:solidFill>
            <a:round/>
          </a:ln>
        </p:spPr>
        <p:txBody>
          <a:bodyPr lIns="0" tIns="0" rIns="0" bIns="0"/>
          <a:lstStyle/>
          <a:p>
            <a:pPr lvl="0" defTabSz="457200">
              <a:defRPr sz="1200">
                <a:solidFill>
                  <a:srgbClr val="000000"/>
                </a:solidFill>
                <a:latin typeface="+mj-lt"/>
                <a:ea typeface="+mj-ea"/>
                <a:cs typeface="+mj-cs"/>
                <a:sym typeface="Helvetica"/>
              </a:defRPr>
            </a:pP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4" name="Shape 24"/>
          <p:cNvSpPr/>
          <p:nvPr/>
        </p:nvSpPr>
        <p:spPr>
          <a:xfrm>
            <a:off x="38582600" y="32064325"/>
            <a:ext cx="4618038"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457200">
              <a:defRPr sz="1800">
                <a:solidFill>
                  <a:srgbClr val="FFFFFF"/>
                </a:solidFill>
                <a:latin typeface="Trebuchet MS"/>
                <a:ea typeface="Trebuchet MS"/>
                <a:cs typeface="Trebuchet MS"/>
                <a:sym typeface="Trebuchet MS"/>
              </a:defRPr>
            </a:lvl1pPr>
          </a:lstStyle>
          <a:p>
            <a:pPr lvl="0">
              <a:defRPr>
                <a:solidFill>
                  <a:srgbClr val="000000"/>
                </a:solidFill>
              </a:defRPr>
            </a:pPr>
            <a:r>
              <a:rPr>
                <a:solidFill>
                  <a:srgbClr val="FFFFFF"/>
                </a:solidFill>
              </a:rPr>
              <a:t>www.buffalo.edu</a:t>
            </a:r>
          </a:p>
        </p:txBody>
      </p:sp>
      <p:sp>
        <p:nvSpPr>
          <p:cNvPr id="25" name="Shape 25"/>
          <p:cNvSpPr/>
          <p:nvPr/>
        </p:nvSpPr>
        <p:spPr>
          <a:xfrm>
            <a:off x="0" y="0"/>
            <a:ext cx="43891200" cy="6240463"/>
          </a:xfrm>
          <a:prstGeom prst="rect">
            <a:avLst/>
          </a:prstGeom>
          <a:gradFill>
            <a:gsLst>
              <a:gs pos="0">
                <a:srgbClr val="081E60"/>
              </a:gs>
              <a:gs pos="32000">
                <a:srgbClr val="041A9B"/>
              </a:gs>
              <a:gs pos="100000">
                <a:srgbClr val="041A9B"/>
              </a:gs>
            </a:gsLst>
            <a:lin ang="16200000"/>
          </a:gradFill>
          <a:ln w="12700">
            <a:miter lim="400000"/>
          </a:ln>
        </p:spPr>
        <p:txBody>
          <a:bodyPr lIns="0" tIns="0" rIns="0" bIns="0" anchor="ctr"/>
          <a:lstStyle/>
          <a:p>
            <a:pPr lvl="0" defTabSz="457200">
              <a:defRPr sz="1800">
                <a:solidFill>
                  <a:srgbClr val="333333"/>
                </a:solidFill>
              </a:defRPr>
            </a:pPr>
          </a:p>
        </p:txBody>
      </p:sp>
      <p:pic>
        <p:nvPicPr>
          <p:cNvPr id="26" name="ROlogo_lockup_oneline_white.png" descr="ROlogo_lockup_oneline_white.eps"/>
          <p:cNvPicPr/>
          <p:nvPr/>
        </p:nvPicPr>
        <p:blipFill>
          <a:blip r:embed="rId2">
            <a:extLst/>
          </a:blip>
          <a:stretch>
            <a:fillRect/>
          </a:stretch>
        </p:blipFill>
        <p:spPr>
          <a:xfrm>
            <a:off x="885825" y="639762"/>
            <a:ext cx="20370800" cy="1030288"/>
          </a:xfrm>
          <a:prstGeom prst="rect">
            <a:avLst/>
          </a:prstGeom>
          <a:ln w="12700">
            <a:miter lim="400000"/>
          </a:ln>
        </p:spPr>
      </p:pic>
      <p:sp>
        <p:nvSpPr>
          <p:cNvPr id="27" name="Shape 27"/>
          <p:cNvSpPr/>
          <p:nvPr/>
        </p:nvSpPr>
        <p:spPr>
          <a:xfrm>
            <a:off x="0" y="2276473"/>
            <a:ext cx="43891200" cy="1591"/>
          </a:xfrm>
          <a:prstGeom prst="line">
            <a:avLst/>
          </a:prstGeom>
          <a:ln w="25400">
            <a:solidFill>
              <a:srgbClr val="FFFFFF"/>
            </a:solidFill>
            <a:round/>
          </a:ln>
        </p:spPr>
        <p:txBody>
          <a:bodyPr lIns="0" tIns="0" rIns="0" bIns="0"/>
          <a:lstStyle/>
          <a:p>
            <a:pPr lvl="0" defTabSz="457200">
              <a:defRPr sz="1200">
                <a:solidFill>
                  <a:srgbClr val="000000"/>
                </a:solidFill>
                <a:latin typeface="+mj-lt"/>
                <a:ea typeface="+mj-ea"/>
                <a:cs typeface="+mj-cs"/>
                <a:sym typeface="Helvetica"/>
              </a:defRPr>
            </a:pP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29" name="Shape 29"/>
          <p:cNvSpPr/>
          <p:nvPr/>
        </p:nvSpPr>
        <p:spPr>
          <a:xfrm>
            <a:off x="693737" y="6902450"/>
            <a:ext cx="20778788" cy="25184100"/>
          </a:xfrm>
          <a:prstGeom prst="rect">
            <a:avLst/>
          </a:prstGeom>
          <a:solidFill>
            <a:srgbClr val="FFFFFF"/>
          </a:solidFill>
          <a:ln>
            <a:solidFill>
              <a:srgbClr val="EBEBEB"/>
            </a:solidFill>
            <a:round/>
          </a:ln>
        </p:spPr>
        <p:txBody>
          <a:bodyPr lIns="0" tIns="0" rIns="0" bIns="0" anchor="ctr"/>
          <a:lstStyle/>
          <a:p>
            <a:pPr lvl="0" defTabSz="457200">
              <a:defRPr sz="1800">
                <a:solidFill>
                  <a:srgbClr val="333333"/>
                </a:solidFill>
              </a:defRPr>
            </a:pPr>
          </a:p>
        </p:txBody>
      </p:sp>
      <p:sp>
        <p:nvSpPr>
          <p:cNvPr id="30" name="Shape 30"/>
          <p:cNvSpPr/>
          <p:nvPr/>
        </p:nvSpPr>
        <p:spPr>
          <a:xfrm>
            <a:off x="22329775" y="6902450"/>
            <a:ext cx="20788313" cy="25184100"/>
          </a:xfrm>
          <a:prstGeom prst="rect">
            <a:avLst/>
          </a:prstGeom>
          <a:solidFill>
            <a:srgbClr val="FFFFFF"/>
          </a:solidFill>
          <a:ln w="12700">
            <a:miter lim="400000"/>
          </a:ln>
        </p:spPr>
        <p:txBody>
          <a:bodyPr lIns="0" tIns="0" rIns="0" bIns="0" anchor="ctr"/>
          <a:lstStyle/>
          <a:p>
            <a:pPr lvl="0" defTabSz="457200">
              <a:defRPr sz="1800">
                <a:solidFill>
                  <a:srgbClr val="333333"/>
                </a:solidFill>
              </a:defRPr>
            </a:pPr>
          </a:p>
        </p:txBody>
      </p:sp>
      <p:sp>
        <p:nvSpPr>
          <p:cNvPr id="31" name="Shape 31"/>
          <p:cNvSpPr/>
          <p:nvPr/>
        </p:nvSpPr>
        <p:spPr>
          <a:xfrm>
            <a:off x="38582600" y="32064325"/>
            <a:ext cx="4618038"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457200">
              <a:defRPr sz="1800">
                <a:solidFill>
                  <a:srgbClr val="FFFFFF"/>
                </a:solidFill>
                <a:latin typeface="Trebuchet MS"/>
                <a:ea typeface="Trebuchet MS"/>
                <a:cs typeface="Trebuchet MS"/>
                <a:sym typeface="Trebuchet MS"/>
              </a:defRPr>
            </a:lvl1pPr>
          </a:lstStyle>
          <a:p>
            <a:pPr lvl="0">
              <a:defRPr>
                <a:solidFill>
                  <a:srgbClr val="000000"/>
                </a:solidFill>
              </a:defRPr>
            </a:pPr>
            <a:r>
              <a:rPr>
                <a:solidFill>
                  <a:srgbClr val="FFFFFF"/>
                </a:solidFill>
              </a:rPr>
              <a:t>www.buffalo.edu</a:t>
            </a:r>
          </a:p>
        </p:txBody>
      </p:sp>
      <p:sp>
        <p:nvSpPr>
          <p:cNvPr id="32" name="Shape 32"/>
          <p:cNvSpPr/>
          <p:nvPr/>
        </p:nvSpPr>
        <p:spPr>
          <a:xfrm>
            <a:off x="0" y="0"/>
            <a:ext cx="43891200" cy="6240463"/>
          </a:xfrm>
          <a:prstGeom prst="rect">
            <a:avLst/>
          </a:prstGeom>
          <a:gradFill>
            <a:gsLst>
              <a:gs pos="0">
                <a:srgbClr val="081E60"/>
              </a:gs>
              <a:gs pos="32000">
                <a:srgbClr val="041A9B"/>
              </a:gs>
              <a:gs pos="100000">
                <a:srgbClr val="041A9B"/>
              </a:gs>
            </a:gsLst>
            <a:lin ang="16200000"/>
          </a:gradFill>
          <a:ln w="12700">
            <a:miter lim="400000"/>
          </a:ln>
        </p:spPr>
        <p:txBody>
          <a:bodyPr lIns="0" tIns="0" rIns="0" bIns="0" anchor="ctr"/>
          <a:lstStyle/>
          <a:p>
            <a:pPr lvl="0" defTabSz="457200">
              <a:defRPr sz="1800">
                <a:solidFill>
                  <a:srgbClr val="333333"/>
                </a:solidFill>
              </a:defRPr>
            </a:pPr>
          </a:p>
        </p:txBody>
      </p:sp>
      <p:pic>
        <p:nvPicPr>
          <p:cNvPr id="33" name="ROlogo_lockup_oneline_white.png" descr="ROlogo_lockup_oneline_white.eps"/>
          <p:cNvPicPr/>
          <p:nvPr/>
        </p:nvPicPr>
        <p:blipFill>
          <a:blip r:embed="rId2">
            <a:extLst/>
          </a:blip>
          <a:stretch>
            <a:fillRect/>
          </a:stretch>
        </p:blipFill>
        <p:spPr>
          <a:xfrm>
            <a:off x="885825" y="639762"/>
            <a:ext cx="20370800" cy="1030288"/>
          </a:xfrm>
          <a:prstGeom prst="rect">
            <a:avLst/>
          </a:prstGeom>
          <a:ln w="12700">
            <a:miter lim="400000"/>
          </a:ln>
        </p:spPr>
      </p:pic>
      <p:sp>
        <p:nvSpPr>
          <p:cNvPr id="34" name="Shape 34"/>
          <p:cNvSpPr/>
          <p:nvPr/>
        </p:nvSpPr>
        <p:spPr>
          <a:xfrm>
            <a:off x="0" y="2276473"/>
            <a:ext cx="43891200" cy="1591"/>
          </a:xfrm>
          <a:prstGeom prst="line">
            <a:avLst/>
          </a:prstGeom>
          <a:ln w="25400">
            <a:solidFill>
              <a:srgbClr val="FFFFFF"/>
            </a:solidFill>
            <a:round/>
          </a:ln>
        </p:spPr>
        <p:txBody>
          <a:bodyPr lIns="0" tIns="0" rIns="0" bIns="0"/>
          <a:lstStyle/>
          <a:p>
            <a:pPr lvl="0" defTabSz="457200">
              <a:defRPr sz="1200">
                <a:solidFill>
                  <a:srgbClr val="000000"/>
                </a:solidFill>
                <a:latin typeface="+mj-lt"/>
                <a:ea typeface="+mj-ea"/>
                <a:cs typeface="+mj-cs"/>
                <a:sym typeface="Helvetica"/>
              </a:defRPr>
            </a:pPr>
          </a:p>
        </p:txBody>
      </p:sp>
      <p:sp>
        <p:nvSpPr>
          <p:cNvPr id="35" name="Shape 35"/>
          <p:cNvSpPr/>
          <p:nvPr/>
        </p:nvSpPr>
        <p:spPr>
          <a:xfrm>
            <a:off x="1501775" y="8962519"/>
            <a:ext cx="19392900" cy="437069"/>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defTabSz="457200">
              <a:spcBef>
                <a:spcPts val="500"/>
              </a:spcBef>
              <a:defRPr b="1" sz="2400">
                <a:solidFill>
                  <a:srgbClr val="333333"/>
                </a:solidFill>
              </a:defRPr>
            </a:lvl1pPr>
          </a:lstStyle>
          <a:p>
            <a:pPr lvl="0">
              <a:defRPr b="0" sz="1800">
                <a:solidFill>
                  <a:srgbClr val="000000"/>
                </a:solidFill>
              </a:defRPr>
            </a:pPr>
            <a:r>
              <a:rPr b="1" sz="2400">
                <a:solidFill>
                  <a:srgbClr val="333333"/>
                </a:solidFill>
              </a:rPr>
              <a:t>Click to edit Master text styles</a:t>
            </a:r>
          </a:p>
        </p:txBody>
      </p:sp>
      <p:sp>
        <p:nvSpPr>
          <p:cNvPr id="36" name="Shape 36"/>
          <p:cNvSpPr/>
          <p:nvPr/>
        </p:nvSpPr>
        <p:spPr>
          <a:xfrm>
            <a:off x="1501775" y="9399587"/>
            <a:ext cx="19392900" cy="16697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57200" indent="-457200" defTabSz="457200">
              <a:spcBef>
                <a:spcPts val="500"/>
              </a:spcBef>
              <a:buSzPct val="100000"/>
              <a:buChar char="•"/>
              <a:defRPr sz="2400">
                <a:solidFill>
                  <a:srgbClr val="333333"/>
                </a:solidFill>
              </a:defRPr>
            </a:lvl1pPr>
            <a:lvl2pPr marL="771172" indent="-313972" defTabSz="457200">
              <a:spcBef>
                <a:spcPts val="400"/>
              </a:spcBef>
              <a:buSzPct val="100000"/>
              <a:buChar char="–"/>
              <a:defRPr sz="2000">
                <a:solidFill>
                  <a:srgbClr val="333333"/>
                </a:solidFill>
              </a:defRPr>
            </a:lvl2pPr>
            <a:lvl3pPr marL="1143000" indent="-228600" defTabSz="457200">
              <a:spcBef>
                <a:spcPts val="400"/>
              </a:spcBef>
              <a:buSzPct val="100000"/>
              <a:buChar char="•"/>
              <a:defRPr sz="1800">
                <a:solidFill>
                  <a:srgbClr val="333333"/>
                </a:solidFill>
              </a:defRPr>
            </a:lvl3pPr>
            <a:lvl4pPr marL="1574800" indent="-203200" defTabSz="457200">
              <a:spcBef>
                <a:spcPts val="300"/>
              </a:spcBef>
              <a:buSzPct val="100000"/>
              <a:buChar char="–"/>
              <a:defRPr sz="1600">
                <a:solidFill>
                  <a:srgbClr val="333333"/>
                </a:solidFill>
              </a:defRPr>
            </a:lvl4pPr>
            <a:lvl5pPr marL="2032000" indent="-203200" defTabSz="457200">
              <a:spcBef>
                <a:spcPts val="300"/>
              </a:spcBef>
              <a:buSzPct val="100000"/>
              <a:buChar char="»"/>
              <a:defRPr sz="1600">
                <a:solidFill>
                  <a:srgbClr val="333333"/>
                </a:solidFill>
              </a:defRPr>
            </a:lvl5pPr>
          </a:lstStyle>
          <a:p>
            <a:pPr lvl="0">
              <a:defRPr sz="1800">
                <a:solidFill>
                  <a:srgbClr val="000000"/>
                </a:solidFill>
              </a:defRPr>
            </a:pPr>
            <a:r>
              <a:rPr sz="2400">
                <a:solidFill>
                  <a:srgbClr val="333333"/>
                </a:solidFill>
              </a:rPr>
              <a:t>Click to edit Master text styles</a:t>
            </a:r>
            <a:endParaRPr sz="2400">
              <a:solidFill>
                <a:srgbClr val="333333"/>
              </a:solidFill>
            </a:endParaRPr>
          </a:p>
          <a:p>
            <a:pPr lvl="1">
              <a:defRPr sz="1800">
                <a:solidFill>
                  <a:srgbClr val="000000"/>
                </a:solidFill>
              </a:defRPr>
            </a:pPr>
            <a:r>
              <a:rPr sz="2000">
                <a:solidFill>
                  <a:srgbClr val="333333"/>
                </a:solidFill>
              </a:rPr>
              <a:t>Second level</a:t>
            </a:r>
            <a:endParaRPr sz="2000">
              <a:solidFill>
                <a:srgbClr val="333333"/>
              </a:solidFill>
            </a:endParaRPr>
          </a:p>
          <a:p>
            <a:pPr lvl="2">
              <a:defRPr>
                <a:solidFill>
                  <a:srgbClr val="000000"/>
                </a:solidFill>
              </a:defRPr>
            </a:pPr>
            <a:r>
              <a:rPr>
                <a:solidFill>
                  <a:srgbClr val="333333"/>
                </a:solidFill>
              </a:rPr>
              <a:t>Third level</a:t>
            </a:r>
            <a:endParaRPr>
              <a:solidFill>
                <a:srgbClr val="333333"/>
              </a:solidFill>
            </a:endParaRPr>
          </a:p>
          <a:p>
            <a:pPr lvl="3">
              <a:defRPr sz="1800">
                <a:solidFill>
                  <a:srgbClr val="000000"/>
                </a:solidFill>
              </a:defRPr>
            </a:pPr>
            <a:r>
              <a:rPr sz="1600">
                <a:solidFill>
                  <a:srgbClr val="333333"/>
                </a:solidFill>
              </a:rPr>
              <a:t>Fourth level</a:t>
            </a:r>
            <a:endParaRPr sz="1600">
              <a:solidFill>
                <a:srgbClr val="333333"/>
              </a:solidFill>
            </a:endParaRPr>
          </a:p>
          <a:p>
            <a:pPr lvl="4">
              <a:defRPr sz="1800">
                <a:solidFill>
                  <a:srgbClr val="000000"/>
                </a:solidFill>
              </a:defRPr>
            </a:pPr>
            <a:r>
              <a:rPr sz="1600">
                <a:solidFill>
                  <a:srgbClr val="333333"/>
                </a:solidFill>
              </a:rPr>
              <a:t>Fifth level</a:t>
            </a:r>
          </a:p>
        </p:txBody>
      </p:sp>
      <p:sp>
        <p:nvSpPr>
          <p:cNvPr id="37" name="Shape 37"/>
          <p:cNvSpPr/>
          <p:nvPr/>
        </p:nvSpPr>
        <p:spPr>
          <a:xfrm>
            <a:off x="23047325" y="8962519"/>
            <a:ext cx="19400838" cy="437069"/>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defTabSz="457200">
              <a:spcBef>
                <a:spcPts val="500"/>
              </a:spcBef>
              <a:defRPr b="1" sz="2400">
                <a:solidFill>
                  <a:srgbClr val="333333"/>
                </a:solidFill>
              </a:defRPr>
            </a:lvl1pPr>
          </a:lstStyle>
          <a:p>
            <a:pPr lvl="0">
              <a:defRPr b="0" sz="1800">
                <a:solidFill>
                  <a:srgbClr val="000000"/>
                </a:solidFill>
              </a:defRPr>
            </a:pPr>
            <a:r>
              <a:rPr b="1" sz="2400">
                <a:solidFill>
                  <a:srgbClr val="333333"/>
                </a:solidFill>
              </a:rPr>
              <a:t>Click to edit Master text styles</a:t>
            </a:r>
          </a:p>
        </p:txBody>
      </p:sp>
      <p:sp>
        <p:nvSpPr>
          <p:cNvPr id="38" name="Shape 38"/>
          <p:cNvSpPr/>
          <p:nvPr/>
        </p:nvSpPr>
        <p:spPr>
          <a:xfrm>
            <a:off x="23047325" y="9399587"/>
            <a:ext cx="19400838" cy="166975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57200" indent="-457200" defTabSz="457200">
              <a:spcBef>
                <a:spcPts val="500"/>
              </a:spcBef>
              <a:buSzPct val="100000"/>
              <a:buChar char="•"/>
              <a:defRPr sz="2400">
                <a:solidFill>
                  <a:srgbClr val="333333"/>
                </a:solidFill>
              </a:defRPr>
            </a:lvl1pPr>
            <a:lvl2pPr marL="771172" indent="-313972" defTabSz="457200">
              <a:spcBef>
                <a:spcPts val="400"/>
              </a:spcBef>
              <a:buSzPct val="100000"/>
              <a:buChar char="–"/>
              <a:defRPr sz="2000">
                <a:solidFill>
                  <a:srgbClr val="333333"/>
                </a:solidFill>
              </a:defRPr>
            </a:lvl2pPr>
            <a:lvl3pPr marL="1143000" indent="-228600" defTabSz="457200">
              <a:spcBef>
                <a:spcPts val="400"/>
              </a:spcBef>
              <a:buSzPct val="100000"/>
              <a:buChar char="•"/>
              <a:defRPr sz="1800">
                <a:solidFill>
                  <a:srgbClr val="333333"/>
                </a:solidFill>
              </a:defRPr>
            </a:lvl3pPr>
            <a:lvl4pPr marL="1574800" indent="-203200" defTabSz="457200">
              <a:spcBef>
                <a:spcPts val="300"/>
              </a:spcBef>
              <a:buSzPct val="100000"/>
              <a:buChar char="–"/>
              <a:defRPr sz="1600">
                <a:solidFill>
                  <a:srgbClr val="333333"/>
                </a:solidFill>
              </a:defRPr>
            </a:lvl4pPr>
            <a:lvl5pPr marL="2032000" indent="-203200" defTabSz="457200">
              <a:spcBef>
                <a:spcPts val="300"/>
              </a:spcBef>
              <a:buSzPct val="100000"/>
              <a:buChar char="»"/>
              <a:defRPr sz="1600">
                <a:solidFill>
                  <a:srgbClr val="333333"/>
                </a:solidFill>
              </a:defRPr>
            </a:lvl5pPr>
          </a:lstStyle>
          <a:p>
            <a:pPr lvl="0">
              <a:defRPr sz="1800">
                <a:solidFill>
                  <a:srgbClr val="000000"/>
                </a:solidFill>
              </a:defRPr>
            </a:pPr>
            <a:r>
              <a:rPr sz="2400">
                <a:solidFill>
                  <a:srgbClr val="333333"/>
                </a:solidFill>
              </a:rPr>
              <a:t>Click to edit Master text styles</a:t>
            </a:r>
            <a:endParaRPr sz="2400">
              <a:solidFill>
                <a:srgbClr val="333333"/>
              </a:solidFill>
            </a:endParaRPr>
          </a:p>
          <a:p>
            <a:pPr lvl="1">
              <a:defRPr sz="1800">
                <a:solidFill>
                  <a:srgbClr val="000000"/>
                </a:solidFill>
              </a:defRPr>
            </a:pPr>
            <a:r>
              <a:rPr sz="2000">
                <a:solidFill>
                  <a:srgbClr val="333333"/>
                </a:solidFill>
              </a:rPr>
              <a:t>Second level</a:t>
            </a:r>
            <a:endParaRPr sz="2000">
              <a:solidFill>
                <a:srgbClr val="333333"/>
              </a:solidFill>
            </a:endParaRPr>
          </a:p>
          <a:p>
            <a:pPr lvl="2">
              <a:defRPr>
                <a:solidFill>
                  <a:srgbClr val="000000"/>
                </a:solidFill>
              </a:defRPr>
            </a:pPr>
            <a:r>
              <a:rPr>
                <a:solidFill>
                  <a:srgbClr val="333333"/>
                </a:solidFill>
              </a:rPr>
              <a:t>Third level</a:t>
            </a:r>
            <a:endParaRPr>
              <a:solidFill>
                <a:srgbClr val="333333"/>
              </a:solidFill>
            </a:endParaRPr>
          </a:p>
          <a:p>
            <a:pPr lvl="3">
              <a:defRPr sz="1800">
                <a:solidFill>
                  <a:srgbClr val="000000"/>
                </a:solidFill>
              </a:defRPr>
            </a:pPr>
            <a:r>
              <a:rPr sz="1600">
                <a:solidFill>
                  <a:srgbClr val="333333"/>
                </a:solidFill>
              </a:rPr>
              <a:t>Fourth level</a:t>
            </a:r>
            <a:endParaRPr sz="1600">
              <a:solidFill>
                <a:srgbClr val="333333"/>
              </a:solidFill>
            </a:endParaRPr>
          </a:p>
          <a:p>
            <a:pPr lvl="4">
              <a:defRPr sz="1800">
                <a:solidFill>
                  <a:srgbClr val="000000"/>
                </a:solidFill>
              </a:defRPr>
            </a:pPr>
            <a:r>
              <a:rPr sz="1600">
                <a:solidFill>
                  <a:srgbClr val="333333"/>
                </a:solidFill>
              </a:rPr>
              <a:t>Fifth level</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40" name="Shape 40"/>
          <p:cNvSpPr/>
          <p:nvPr/>
        </p:nvSpPr>
        <p:spPr>
          <a:xfrm>
            <a:off x="38582600" y="32064325"/>
            <a:ext cx="4618038"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457200">
              <a:defRPr sz="1800">
                <a:solidFill>
                  <a:srgbClr val="FFFFFF"/>
                </a:solidFill>
                <a:latin typeface="Trebuchet MS"/>
                <a:ea typeface="Trebuchet MS"/>
                <a:cs typeface="Trebuchet MS"/>
                <a:sym typeface="Trebuchet MS"/>
              </a:defRPr>
            </a:lvl1pPr>
          </a:lstStyle>
          <a:p>
            <a:pPr lvl="0">
              <a:defRPr>
                <a:solidFill>
                  <a:srgbClr val="000000"/>
                </a:solidFill>
              </a:defRPr>
            </a:pPr>
            <a:r>
              <a:rPr>
                <a:solidFill>
                  <a:srgbClr val="FFFFFF"/>
                </a:solidFill>
              </a:rPr>
              <a:t>www.buffalo.edu</a:t>
            </a:r>
          </a:p>
        </p:txBody>
      </p:sp>
      <p:sp>
        <p:nvSpPr>
          <p:cNvPr id="41" name="Shape 41"/>
          <p:cNvSpPr/>
          <p:nvPr/>
        </p:nvSpPr>
        <p:spPr>
          <a:xfrm>
            <a:off x="0" y="0"/>
            <a:ext cx="43891200" cy="6240463"/>
          </a:xfrm>
          <a:prstGeom prst="rect">
            <a:avLst/>
          </a:prstGeom>
          <a:gradFill>
            <a:gsLst>
              <a:gs pos="0">
                <a:srgbClr val="081E60"/>
              </a:gs>
              <a:gs pos="32000">
                <a:srgbClr val="041A9B"/>
              </a:gs>
              <a:gs pos="100000">
                <a:srgbClr val="041A9B"/>
              </a:gs>
            </a:gsLst>
            <a:lin ang="16200000"/>
          </a:gradFill>
          <a:ln w="12700">
            <a:miter lim="400000"/>
          </a:ln>
        </p:spPr>
        <p:txBody>
          <a:bodyPr lIns="0" tIns="0" rIns="0" bIns="0" anchor="ctr"/>
          <a:lstStyle/>
          <a:p>
            <a:pPr lvl="0" defTabSz="457200">
              <a:defRPr sz="1800">
                <a:solidFill>
                  <a:srgbClr val="333333"/>
                </a:solidFill>
              </a:defRPr>
            </a:pPr>
          </a:p>
        </p:txBody>
      </p:sp>
      <p:pic>
        <p:nvPicPr>
          <p:cNvPr id="42" name="ROlogo_lockup_oneline_white.png" descr="ROlogo_lockup_oneline_white.eps"/>
          <p:cNvPicPr/>
          <p:nvPr/>
        </p:nvPicPr>
        <p:blipFill>
          <a:blip r:embed="rId2">
            <a:extLst/>
          </a:blip>
          <a:stretch>
            <a:fillRect/>
          </a:stretch>
        </p:blipFill>
        <p:spPr>
          <a:xfrm>
            <a:off x="885825" y="639762"/>
            <a:ext cx="20370800" cy="1030288"/>
          </a:xfrm>
          <a:prstGeom prst="rect">
            <a:avLst/>
          </a:prstGeom>
          <a:ln w="12700">
            <a:miter lim="400000"/>
          </a:ln>
        </p:spPr>
      </p:pic>
      <p:sp>
        <p:nvSpPr>
          <p:cNvPr id="43" name="Shape 43"/>
          <p:cNvSpPr/>
          <p:nvPr/>
        </p:nvSpPr>
        <p:spPr>
          <a:xfrm>
            <a:off x="0" y="2276473"/>
            <a:ext cx="43891200" cy="1591"/>
          </a:xfrm>
          <a:prstGeom prst="line">
            <a:avLst/>
          </a:prstGeom>
          <a:ln w="25400">
            <a:solidFill>
              <a:srgbClr val="FFFFFF"/>
            </a:solidFill>
            <a:round/>
          </a:ln>
        </p:spPr>
        <p:txBody>
          <a:bodyPr lIns="0" tIns="0" rIns="0" bIns="0"/>
          <a:lstStyle/>
          <a:p>
            <a:pPr lvl="0" defTabSz="457200">
              <a:defRPr sz="1200">
                <a:solidFill>
                  <a:srgbClr val="000000"/>
                </a:solidFill>
                <a:latin typeface="+mj-lt"/>
                <a:ea typeface="+mj-ea"/>
                <a:cs typeface="+mj-cs"/>
                <a:sym typeface="Helvetica"/>
              </a:defRPr>
            </a:pPr>
          </a:p>
        </p:txBody>
      </p:sp>
      <p:sp>
        <p:nvSpPr>
          <p:cNvPr id="44" name="Shape 44"/>
          <p:cNvSpPr/>
          <p:nvPr/>
        </p:nvSpPr>
        <p:spPr>
          <a:xfrm>
            <a:off x="941387" y="3030157"/>
            <a:ext cx="31054676" cy="1272349"/>
          </a:xfrm>
          <a:prstGeom prst="rect">
            <a:avLst/>
          </a:prstGeom>
          <a:ln w="12700">
            <a:miter lim="400000"/>
          </a:ln>
          <a:extLst>
            <a:ext uri="{C572A759-6A51-4108-AA02-DFA0A04FC94B}">
              <ma14:wrappingTextBoxFlag xmlns:ma14="http://schemas.microsoft.com/office/mac/drawingml/2011/main" val="1"/>
            </a:ext>
          </a:extLst>
        </p:spPr>
        <p:txBody>
          <a:bodyPr lIns="45623" tIns="45623" rIns="45623" bIns="45623" anchor="ctr">
            <a:spAutoFit/>
          </a:bodyPr>
          <a:lstStyle>
            <a:lvl1pPr defTabSz="457200">
              <a:defRPr b="1" sz="8000">
                <a:solidFill>
                  <a:srgbClr val="FFFFFF"/>
                </a:solidFill>
                <a:latin typeface="Trebuchet MS"/>
                <a:ea typeface="Trebuchet MS"/>
                <a:cs typeface="Trebuchet MS"/>
                <a:sym typeface="Trebuchet MS"/>
              </a:defRPr>
            </a:lvl1pPr>
          </a:lstStyle>
          <a:p>
            <a:pPr lvl="0">
              <a:defRPr b="0" sz="1800">
                <a:solidFill>
                  <a:srgbClr val="000000"/>
                </a:solidFill>
              </a:defRPr>
            </a:pPr>
            <a:r>
              <a:rPr b="1" sz="8000">
                <a:solidFill>
                  <a:srgbClr val="FFFFFF"/>
                </a:solidFill>
              </a:rPr>
              <a:t>Click to edit Master title style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46" name="Shape 46"/>
          <p:cNvSpPr/>
          <p:nvPr/>
        </p:nvSpPr>
        <p:spPr>
          <a:xfrm>
            <a:off x="38582600" y="32064325"/>
            <a:ext cx="4618038"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457200">
              <a:defRPr sz="1800">
                <a:solidFill>
                  <a:srgbClr val="FFFFFF"/>
                </a:solidFill>
                <a:latin typeface="Trebuchet MS"/>
                <a:ea typeface="Trebuchet MS"/>
                <a:cs typeface="Trebuchet MS"/>
                <a:sym typeface="Trebuchet MS"/>
              </a:defRPr>
            </a:lvl1pPr>
          </a:lstStyle>
          <a:p>
            <a:pPr lvl="0">
              <a:defRPr>
                <a:solidFill>
                  <a:srgbClr val="000000"/>
                </a:solidFill>
              </a:defRPr>
            </a:pPr>
            <a:r>
              <a:rPr>
                <a:solidFill>
                  <a:srgbClr val="FFFFFF"/>
                </a:solidFill>
              </a:rPr>
              <a:t>www.buffalo.edu</a:t>
            </a:r>
          </a:p>
        </p:txBody>
      </p:sp>
      <p:sp>
        <p:nvSpPr>
          <p:cNvPr id="47" name="Shape 47"/>
          <p:cNvSpPr/>
          <p:nvPr/>
        </p:nvSpPr>
        <p:spPr>
          <a:xfrm>
            <a:off x="0" y="0"/>
            <a:ext cx="43891200" cy="6240463"/>
          </a:xfrm>
          <a:prstGeom prst="rect">
            <a:avLst/>
          </a:prstGeom>
          <a:gradFill>
            <a:gsLst>
              <a:gs pos="0">
                <a:srgbClr val="081E60"/>
              </a:gs>
              <a:gs pos="32000">
                <a:srgbClr val="041A9B"/>
              </a:gs>
              <a:gs pos="100000">
                <a:srgbClr val="041A9B"/>
              </a:gs>
            </a:gsLst>
            <a:lin ang="16200000"/>
          </a:gradFill>
          <a:ln w="12700">
            <a:miter lim="400000"/>
          </a:ln>
        </p:spPr>
        <p:txBody>
          <a:bodyPr lIns="0" tIns="0" rIns="0" bIns="0" anchor="ctr"/>
          <a:lstStyle/>
          <a:p>
            <a:pPr lvl="0" defTabSz="457200">
              <a:defRPr sz="1800">
                <a:solidFill>
                  <a:srgbClr val="333333"/>
                </a:solidFill>
              </a:defRPr>
            </a:pPr>
          </a:p>
        </p:txBody>
      </p:sp>
      <p:pic>
        <p:nvPicPr>
          <p:cNvPr id="48" name="ROlogo_lockup_oneline_white.png" descr="ROlogo_lockup_oneline_white.eps"/>
          <p:cNvPicPr/>
          <p:nvPr/>
        </p:nvPicPr>
        <p:blipFill>
          <a:blip r:embed="rId2">
            <a:extLst/>
          </a:blip>
          <a:stretch>
            <a:fillRect/>
          </a:stretch>
        </p:blipFill>
        <p:spPr>
          <a:xfrm>
            <a:off x="885825" y="639762"/>
            <a:ext cx="20370800" cy="1030288"/>
          </a:xfrm>
          <a:prstGeom prst="rect">
            <a:avLst/>
          </a:prstGeom>
          <a:ln w="12700">
            <a:miter lim="400000"/>
          </a:ln>
        </p:spPr>
      </p:pic>
      <p:sp>
        <p:nvSpPr>
          <p:cNvPr id="49" name="Shape 49"/>
          <p:cNvSpPr/>
          <p:nvPr/>
        </p:nvSpPr>
        <p:spPr>
          <a:xfrm>
            <a:off x="0" y="2276473"/>
            <a:ext cx="43891200" cy="1591"/>
          </a:xfrm>
          <a:prstGeom prst="line">
            <a:avLst/>
          </a:prstGeom>
          <a:ln w="25400">
            <a:solidFill>
              <a:srgbClr val="FFFFFF"/>
            </a:solidFill>
            <a:round/>
          </a:ln>
        </p:spPr>
        <p:txBody>
          <a:bodyPr lIns="0" tIns="0" rIns="0" bIns="0"/>
          <a:lstStyle/>
          <a:p>
            <a:pPr lvl="0" defTabSz="457200">
              <a:defRPr sz="1200">
                <a:solidFill>
                  <a:srgbClr val="000000"/>
                </a:solidFill>
                <a:latin typeface="+mj-lt"/>
                <a:ea typeface="+mj-ea"/>
                <a:cs typeface="+mj-cs"/>
                <a:sym typeface="Helvetica"/>
              </a:defRPr>
            </a:pPr>
          </a:p>
        </p:txBody>
      </p:sp>
      <p:sp>
        <p:nvSpPr>
          <p:cNvPr id="50" name="Shape 50"/>
          <p:cNvSpPr/>
          <p:nvPr/>
        </p:nvSpPr>
        <p:spPr>
          <a:xfrm>
            <a:off x="941387" y="3030157"/>
            <a:ext cx="31054676" cy="1272349"/>
          </a:xfrm>
          <a:prstGeom prst="rect">
            <a:avLst/>
          </a:prstGeom>
          <a:ln w="12700">
            <a:miter lim="400000"/>
          </a:ln>
          <a:extLst>
            <a:ext uri="{C572A759-6A51-4108-AA02-DFA0A04FC94B}">
              <ma14:wrappingTextBoxFlag xmlns:ma14="http://schemas.microsoft.com/office/mac/drawingml/2011/main" val="1"/>
            </a:ext>
          </a:extLst>
        </p:spPr>
        <p:txBody>
          <a:bodyPr lIns="45623" tIns="45623" rIns="45623" bIns="45623" anchor="ctr">
            <a:spAutoFit/>
          </a:bodyPr>
          <a:lstStyle>
            <a:lvl1pPr defTabSz="457200">
              <a:defRPr b="1" sz="8000">
                <a:solidFill>
                  <a:srgbClr val="FFFFFF"/>
                </a:solidFill>
                <a:latin typeface="Trebuchet MS"/>
                <a:ea typeface="Trebuchet MS"/>
                <a:cs typeface="Trebuchet MS"/>
                <a:sym typeface="Trebuchet MS"/>
              </a:defRPr>
            </a:lvl1pPr>
          </a:lstStyle>
          <a:p>
            <a:pPr lvl="0">
              <a:defRPr b="0" sz="1800">
                <a:solidFill>
                  <a:srgbClr val="000000"/>
                </a:solidFill>
              </a:defRPr>
            </a:pPr>
            <a:r>
              <a:rPr b="1" sz="8000">
                <a:solidFill>
                  <a:srgbClr val="FFFFFF"/>
                </a:solidFill>
              </a:rPr>
              <a:t>Click to edit Master title style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Default">
    <p:spTree>
      <p:nvGrpSpPr>
        <p:cNvPr id="1" name=""/>
        <p:cNvGrpSpPr/>
        <p:nvPr/>
      </p:nvGrpSpPr>
      <p:grpSpPr>
        <a:xfrm>
          <a:off x="0" y="0"/>
          <a:ext cx="0" cy="0"/>
          <a:chOff x="0" y="0"/>
          <a:chExt cx="0" cy="0"/>
        </a:xfrm>
      </p:grpSpPr>
      <p:sp>
        <p:nvSpPr>
          <p:cNvPr id="52" name="Shape 52"/>
          <p:cNvSpPr/>
          <p:nvPr/>
        </p:nvSpPr>
        <p:spPr>
          <a:xfrm>
            <a:off x="38582600" y="32064325"/>
            <a:ext cx="4618038"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457200">
              <a:defRPr sz="1800">
                <a:solidFill>
                  <a:srgbClr val="FFFFFF"/>
                </a:solidFill>
                <a:latin typeface="Trebuchet MS"/>
                <a:ea typeface="Trebuchet MS"/>
                <a:cs typeface="Trebuchet MS"/>
                <a:sym typeface="Trebuchet MS"/>
              </a:defRPr>
            </a:lvl1pPr>
          </a:lstStyle>
          <a:p>
            <a:pPr lvl="0">
              <a:defRPr>
                <a:solidFill>
                  <a:srgbClr val="000000"/>
                </a:solidFill>
              </a:defRPr>
            </a:pPr>
            <a:r>
              <a:rPr>
                <a:solidFill>
                  <a:srgbClr val="FFFFFF"/>
                </a:solidFill>
              </a:rPr>
              <a:t>www.buffalo.edu</a:t>
            </a:r>
          </a:p>
        </p:txBody>
      </p:sp>
      <p:sp>
        <p:nvSpPr>
          <p:cNvPr id="53" name="Shape 53"/>
          <p:cNvSpPr/>
          <p:nvPr/>
        </p:nvSpPr>
        <p:spPr>
          <a:xfrm>
            <a:off x="0" y="0"/>
            <a:ext cx="43891200" cy="6240463"/>
          </a:xfrm>
          <a:prstGeom prst="rect">
            <a:avLst/>
          </a:prstGeom>
          <a:gradFill>
            <a:gsLst>
              <a:gs pos="0">
                <a:srgbClr val="081E60"/>
              </a:gs>
              <a:gs pos="32000">
                <a:srgbClr val="041A9B"/>
              </a:gs>
              <a:gs pos="100000">
                <a:srgbClr val="041A9B"/>
              </a:gs>
            </a:gsLst>
            <a:lin ang="16200000"/>
          </a:gradFill>
          <a:ln w="12700">
            <a:miter lim="400000"/>
          </a:ln>
        </p:spPr>
        <p:txBody>
          <a:bodyPr lIns="0" tIns="0" rIns="0" bIns="0" anchor="ctr"/>
          <a:lstStyle/>
          <a:p>
            <a:pPr lvl="0" defTabSz="457200">
              <a:defRPr sz="1800">
                <a:solidFill>
                  <a:srgbClr val="333333"/>
                </a:solidFill>
              </a:defRPr>
            </a:pPr>
          </a:p>
        </p:txBody>
      </p:sp>
      <p:pic>
        <p:nvPicPr>
          <p:cNvPr id="54" name="ROlogo_lockup_oneline_white.png" descr="ROlogo_lockup_oneline_white.eps"/>
          <p:cNvPicPr/>
          <p:nvPr/>
        </p:nvPicPr>
        <p:blipFill>
          <a:blip r:embed="rId2">
            <a:extLst/>
          </a:blip>
          <a:stretch>
            <a:fillRect/>
          </a:stretch>
        </p:blipFill>
        <p:spPr>
          <a:xfrm>
            <a:off x="885825" y="639762"/>
            <a:ext cx="20370800" cy="1030288"/>
          </a:xfrm>
          <a:prstGeom prst="rect">
            <a:avLst/>
          </a:prstGeom>
          <a:ln w="12700">
            <a:miter lim="400000"/>
          </a:ln>
        </p:spPr>
      </p:pic>
      <p:sp>
        <p:nvSpPr>
          <p:cNvPr id="55" name="Shape 55"/>
          <p:cNvSpPr/>
          <p:nvPr/>
        </p:nvSpPr>
        <p:spPr>
          <a:xfrm>
            <a:off x="0" y="2276473"/>
            <a:ext cx="43891200" cy="1591"/>
          </a:xfrm>
          <a:prstGeom prst="line">
            <a:avLst/>
          </a:prstGeom>
          <a:ln w="25400">
            <a:solidFill>
              <a:srgbClr val="FFFFFF"/>
            </a:solidFill>
            <a:round/>
          </a:ln>
        </p:spPr>
        <p:txBody>
          <a:bodyPr lIns="0" tIns="0" rIns="0" bIns="0"/>
          <a:lstStyle/>
          <a:p>
            <a:pPr lvl="0" defTabSz="457200">
              <a:defRPr sz="1200">
                <a:solidFill>
                  <a:srgbClr val="000000"/>
                </a:solidFill>
                <a:latin typeface="+mj-lt"/>
                <a:ea typeface="+mj-ea"/>
                <a:cs typeface="+mj-cs"/>
                <a:sym typeface="Helvetica"/>
              </a:defRPr>
            </a:pPr>
          </a:p>
        </p:txBody>
      </p:sp>
      <p:sp>
        <p:nvSpPr>
          <p:cNvPr id="56" name="Shape 56"/>
          <p:cNvSpPr/>
          <p:nvPr/>
        </p:nvSpPr>
        <p:spPr>
          <a:xfrm>
            <a:off x="941387" y="3030157"/>
            <a:ext cx="31054676" cy="1272349"/>
          </a:xfrm>
          <a:prstGeom prst="rect">
            <a:avLst/>
          </a:prstGeom>
          <a:ln w="12700">
            <a:miter lim="400000"/>
          </a:ln>
          <a:extLst>
            <a:ext uri="{C572A759-6A51-4108-AA02-DFA0A04FC94B}">
              <ma14:wrappingTextBoxFlag xmlns:ma14="http://schemas.microsoft.com/office/mac/drawingml/2011/main" val="1"/>
            </a:ext>
          </a:extLst>
        </p:spPr>
        <p:txBody>
          <a:bodyPr lIns="45623" tIns="45623" rIns="45623" bIns="45623" anchor="ctr">
            <a:spAutoFit/>
          </a:bodyPr>
          <a:lstStyle>
            <a:lvl1pPr defTabSz="457200">
              <a:defRPr b="1" sz="8000">
                <a:solidFill>
                  <a:srgbClr val="FFFFFF"/>
                </a:solidFill>
                <a:latin typeface="Trebuchet MS"/>
                <a:ea typeface="Trebuchet MS"/>
                <a:cs typeface="Trebuchet MS"/>
                <a:sym typeface="Trebuchet MS"/>
              </a:defRPr>
            </a:lvl1pPr>
          </a:lstStyle>
          <a:p>
            <a:pPr lvl="0">
              <a:defRPr b="0" sz="1800">
                <a:solidFill>
                  <a:srgbClr val="000000"/>
                </a:solidFill>
              </a:defRPr>
            </a:pPr>
            <a:r>
              <a:rPr b="1" sz="8000">
                <a:solidFill>
                  <a:srgbClr val="FFFFFF"/>
                </a:solidFill>
              </a:rPr>
              <a:t>Click to edit Master title style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666666"/>
            </a:gs>
            <a:gs pos="50999">
              <a:srgbClr val="CCCCCC"/>
            </a:gs>
            <a:gs pos="100000">
              <a:srgbClr val="CCCCCC"/>
            </a:gs>
          </a:gsLst>
          <a:lin ang="16440000" scaled="0"/>
        </a:gradFill>
      </p:bgPr>
    </p:bg>
    <p:spTree>
      <p:nvGrpSpPr>
        <p:cNvPr id="1" name=""/>
        <p:cNvGrpSpPr/>
        <p:nvPr/>
      </p:nvGrpSpPr>
      <p:grpSpPr>
        <a:xfrm>
          <a:off x="0" y="0"/>
          <a:ext cx="0" cy="0"/>
          <a:chOff x="0" y="0"/>
          <a:chExt cx="0" cy="0"/>
        </a:xfrm>
      </p:grpSpPr>
      <p:sp>
        <p:nvSpPr>
          <p:cNvPr id="2" name="Shape 2"/>
          <p:cNvSpPr/>
          <p:nvPr/>
        </p:nvSpPr>
        <p:spPr>
          <a:xfrm>
            <a:off x="749300" y="6958013"/>
            <a:ext cx="9974263" cy="25072974"/>
          </a:xfrm>
          <a:prstGeom prst="rect">
            <a:avLst/>
          </a:prstGeom>
          <a:solidFill>
            <a:srgbClr val="FFFFFF"/>
          </a:solidFill>
          <a:ln>
            <a:solidFill>
              <a:srgbClr val="EBEBEB"/>
            </a:solidFill>
            <a:round/>
          </a:ln>
        </p:spPr>
        <p:txBody>
          <a:bodyPr lIns="0" tIns="0" rIns="0" bIns="0" anchor="ctr"/>
          <a:lstStyle/>
          <a:p>
            <a:pPr lvl="0" defTabSz="457200">
              <a:defRPr sz="1800">
                <a:solidFill>
                  <a:srgbClr val="333333"/>
                </a:solidFill>
              </a:defRPr>
            </a:pPr>
          </a:p>
        </p:txBody>
      </p:sp>
      <p:sp>
        <p:nvSpPr>
          <p:cNvPr id="3" name="Shape 3"/>
          <p:cNvSpPr/>
          <p:nvPr/>
        </p:nvSpPr>
        <p:spPr>
          <a:xfrm>
            <a:off x="11545887" y="6958013"/>
            <a:ext cx="9982201" cy="25072974"/>
          </a:xfrm>
          <a:prstGeom prst="rect">
            <a:avLst/>
          </a:prstGeom>
          <a:solidFill>
            <a:srgbClr val="FFFFFF"/>
          </a:solidFill>
          <a:ln>
            <a:solidFill>
              <a:srgbClr val="EBEBEB"/>
            </a:solidFill>
            <a:round/>
          </a:ln>
        </p:spPr>
        <p:txBody>
          <a:bodyPr lIns="0" tIns="0" rIns="0" bIns="0" anchor="ctr"/>
          <a:lstStyle/>
          <a:p>
            <a:pPr lvl="0" defTabSz="457200">
              <a:defRPr sz="1800">
                <a:solidFill>
                  <a:srgbClr val="333333"/>
                </a:solidFill>
              </a:defRPr>
            </a:pPr>
          </a:p>
        </p:txBody>
      </p:sp>
      <p:sp>
        <p:nvSpPr>
          <p:cNvPr id="4" name="Shape 4"/>
          <p:cNvSpPr/>
          <p:nvPr/>
        </p:nvSpPr>
        <p:spPr>
          <a:xfrm>
            <a:off x="22328187" y="6958013"/>
            <a:ext cx="9982201" cy="25072974"/>
          </a:xfrm>
          <a:prstGeom prst="rect">
            <a:avLst/>
          </a:prstGeom>
          <a:solidFill>
            <a:srgbClr val="FFFFFF"/>
          </a:solidFill>
          <a:ln w="12700">
            <a:miter lim="400000"/>
          </a:ln>
        </p:spPr>
        <p:txBody>
          <a:bodyPr lIns="0" tIns="0" rIns="0" bIns="0" anchor="ctr"/>
          <a:lstStyle/>
          <a:p>
            <a:pPr lvl="0" defTabSz="457200">
              <a:defRPr sz="1800">
                <a:solidFill>
                  <a:srgbClr val="333333"/>
                </a:solidFill>
              </a:defRPr>
            </a:pPr>
          </a:p>
        </p:txBody>
      </p:sp>
      <p:sp>
        <p:nvSpPr>
          <p:cNvPr id="5" name="Shape 5"/>
          <p:cNvSpPr/>
          <p:nvPr/>
        </p:nvSpPr>
        <p:spPr>
          <a:xfrm>
            <a:off x="33134300" y="6958013"/>
            <a:ext cx="9982200" cy="25072974"/>
          </a:xfrm>
          <a:prstGeom prst="rect">
            <a:avLst/>
          </a:prstGeom>
          <a:solidFill>
            <a:srgbClr val="FFFFFF"/>
          </a:solidFill>
          <a:ln w="12700">
            <a:miter lim="400000"/>
          </a:ln>
        </p:spPr>
        <p:txBody>
          <a:bodyPr lIns="0" tIns="0" rIns="0" bIns="0" anchor="ctr"/>
          <a:lstStyle/>
          <a:p>
            <a:pPr lvl="0" defTabSz="457200">
              <a:defRPr sz="1800">
                <a:solidFill>
                  <a:srgbClr val="333333"/>
                </a:solidFill>
              </a:defRPr>
            </a:pPr>
          </a:p>
        </p:txBody>
      </p:sp>
      <p:sp>
        <p:nvSpPr>
          <p:cNvPr id="6" name="Shape 6"/>
          <p:cNvSpPr/>
          <p:nvPr/>
        </p:nvSpPr>
        <p:spPr>
          <a:xfrm>
            <a:off x="38582600" y="32064325"/>
            <a:ext cx="4618038"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457200">
              <a:defRPr sz="1800">
                <a:solidFill>
                  <a:srgbClr val="FFFFFF"/>
                </a:solidFill>
                <a:latin typeface="Trebuchet MS"/>
                <a:ea typeface="Trebuchet MS"/>
                <a:cs typeface="Trebuchet MS"/>
                <a:sym typeface="Trebuchet MS"/>
              </a:defRPr>
            </a:lvl1pPr>
          </a:lstStyle>
          <a:p>
            <a:pPr lvl="0">
              <a:defRPr>
                <a:solidFill>
                  <a:srgbClr val="000000"/>
                </a:solidFill>
              </a:defRPr>
            </a:pPr>
            <a:r>
              <a:rPr>
                <a:solidFill>
                  <a:srgbClr val="FFFFFF"/>
                </a:solidFill>
              </a:rPr>
              <a:t>www.buffalo.edu</a:t>
            </a:r>
          </a:p>
        </p:txBody>
      </p:sp>
      <p:sp>
        <p:nvSpPr>
          <p:cNvPr id="7" name="Shape 7"/>
          <p:cNvSpPr/>
          <p:nvPr/>
        </p:nvSpPr>
        <p:spPr>
          <a:xfrm>
            <a:off x="0" y="0"/>
            <a:ext cx="43891200" cy="6240463"/>
          </a:xfrm>
          <a:prstGeom prst="rect">
            <a:avLst/>
          </a:prstGeom>
          <a:gradFill>
            <a:gsLst>
              <a:gs pos="0">
                <a:srgbClr val="004100"/>
              </a:gs>
              <a:gs pos="32000">
                <a:srgbClr val="407742"/>
              </a:gs>
              <a:gs pos="100000">
                <a:srgbClr val="3DA779"/>
              </a:gs>
            </a:gsLst>
            <a:lin ang="16200000"/>
          </a:gradFill>
          <a:ln w="12700">
            <a:miter lim="400000"/>
          </a:ln>
        </p:spPr>
        <p:txBody>
          <a:bodyPr lIns="0" tIns="0" rIns="0" bIns="0" anchor="ctr"/>
          <a:lstStyle/>
          <a:p>
            <a:pPr lvl="0" defTabSz="457200">
              <a:defRPr sz="1800">
                <a:solidFill>
                  <a:srgbClr val="333333"/>
                </a:solidFill>
              </a:defRPr>
            </a:pPr>
          </a:p>
        </p:txBody>
      </p:sp>
      <p:sp>
        <p:nvSpPr>
          <p:cNvPr id="8" name="Shape 8"/>
          <p:cNvSpPr/>
          <p:nvPr/>
        </p:nvSpPr>
        <p:spPr>
          <a:xfrm>
            <a:off x="0" y="2276473"/>
            <a:ext cx="43891200" cy="1591"/>
          </a:xfrm>
          <a:prstGeom prst="line">
            <a:avLst/>
          </a:prstGeom>
          <a:ln w="25400">
            <a:solidFill>
              <a:srgbClr val="FFFFFF"/>
            </a:solidFill>
            <a:round/>
          </a:ln>
        </p:spPr>
        <p:txBody>
          <a:bodyPr lIns="0" tIns="0" rIns="0" bIns="0"/>
          <a:lstStyle/>
          <a:p>
            <a:pPr lvl="0" defTabSz="457200">
              <a:defRPr sz="1200">
                <a:solidFill>
                  <a:srgbClr val="000000"/>
                </a:solidFill>
                <a:latin typeface="+mj-lt"/>
                <a:ea typeface="+mj-ea"/>
                <a:cs typeface="+mj-cs"/>
                <a:sym typeface="Helvetica"/>
              </a:defRPr>
            </a:pP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spd="med" advClick="1"/>
  <p:txStyles>
    <p:titleStyle>
      <a:lvl1pPr>
        <a:defRPr sz="8600">
          <a:solidFill>
            <a:srgbClr val="FFFFFF"/>
          </a:solidFill>
          <a:latin typeface="Arial Black"/>
          <a:ea typeface="Arial Black"/>
          <a:cs typeface="Arial Black"/>
          <a:sym typeface="Arial Black"/>
        </a:defRPr>
      </a:lvl1pPr>
      <a:lvl2pPr>
        <a:defRPr sz="8600">
          <a:solidFill>
            <a:srgbClr val="FFFFFF"/>
          </a:solidFill>
          <a:latin typeface="Arial Black"/>
          <a:ea typeface="Arial Black"/>
          <a:cs typeface="Arial Black"/>
          <a:sym typeface="Arial Black"/>
        </a:defRPr>
      </a:lvl2pPr>
      <a:lvl3pPr>
        <a:defRPr sz="8600">
          <a:solidFill>
            <a:srgbClr val="FFFFFF"/>
          </a:solidFill>
          <a:latin typeface="Arial Black"/>
          <a:ea typeface="Arial Black"/>
          <a:cs typeface="Arial Black"/>
          <a:sym typeface="Arial Black"/>
        </a:defRPr>
      </a:lvl3pPr>
      <a:lvl4pPr>
        <a:defRPr sz="8600">
          <a:solidFill>
            <a:srgbClr val="FFFFFF"/>
          </a:solidFill>
          <a:latin typeface="Arial Black"/>
          <a:ea typeface="Arial Black"/>
          <a:cs typeface="Arial Black"/>
          <a:sym typeface="Arial Black"/>
        </a:defRPr>
      </a:lvl4pPr>
      <a:lvl5pPr>
        <a:defRPr sz="8600">
          <a:solidFill>
            <a:srgbClr val="FFFFFF"/>
          </a:solidFill>
          <a:latin typeface="Arial Black"/>
          <a:ea typeface="Arial Black"/>
          <a:cs typeface="Arial Black"/>
          <a:sym typeface="Arial Black"/>
        </a:defRPr>
      </a:lvl5pPr>
      <a:lvl6pPr indent="457200">
        <a:defRPr sz="8600">
          <a:solidFill>
            <a:srgbClr val="FFFFFF"/>
          </a:solidFill>
          <a:latin typeface="Arial Black"/>
          <a:ea typeface="Arial Black"/>
          <a:cs typeface="Arial Black"/>
          <a:sym typeface="Arial Black"/>
        </a:defRPr>
      </a:lvl6pPr>
      <a:lvl7pPr indent="914400">
        <a:defRPr sz="8600">
          <a:solidFill>
            <a:srgbClr val="FFFFFF"/>
          </a:solidFill>
          <a:latin typeface="Arial Black"/>
          <a:ea typeface="Arial Black"/>
          <a:cs typeface="Arial Black"/>
          <a:sym typeface="Arial Black"/>
        </a:defRPr>
      </a:lvl7pPr>
      <a:lvl8pPr indent="1371600">
        <a:defRPr sz="8600">
          <a:solidFill>
            <a:srgbClr val="FFFFFF"/>
          </a:solidFill>
          <a:latin typeface="Arial Black"/>
          <a:ea typeface="Arial Black"/>
          <a:cs typeface="Arial Black"/>
          <a:sym typeface="Arial Black"/>
        </a:defRPr>
      </a:lvl8pPr>
      <a:lvl9pPr indent="1828800">
        <a:defRPr sz="8600">
          <a:solidFill>
            <a:srgbClr val="FFFFFF"/>
          </a:solidFill>
          <a:latin typeface="Arial Black"/>
          <a:ea typeface="Arial Black"/>
          <a:cs typeface="Arial Black"/>
          <a:sym typeface="Arial Black"/>
        </a:defRPr>
      </a:lvl9pPr>
    </p:titleStyle>
    <p:bodyStyle>
      <a:lvl1pPr marL="342900" indent="-342900">
        <a:spcBef>
          <a:spcPts val="600"/>
        </a:spcBef>
        <a:buSzPct val="100000"/>
        <a:buChar char="»"/>
        <a:defRPr sz="2900">
          <a:solidFill>
            <a:srgbClr val="333333"/>
          </a:solidFill>
          <a:latin typeface="Arial"/>
          <a:ea typeface="Arial"/>
          <a:cs typeface="Arial"/>
          <a:sym typeface="Arial"/>
        </a:defRPr>
      </a:lvl1pPr>
      <a:lvl2pPr marL="912459" indent="-455259">
        <a:spcBef>
          <a:spcPts val="600"/>
        </a:spcBef>
        <a:buSzPct val="100000"/>
        <a:buChar char="–"/>
        <a:defRPr sz="2900">
          <a:solidFill>
            <a:srgbClr val="333333"/>
          </a:solidFill>
          <a:latin typeface="Arial"/>
          <a:ea typeface="Arial"/>
          <a:cs typeface="Arial"/>
          <a:sym typeface="Arial"/>
        </a:defRPr>
      </a:lvl2pPr>
      <a:lvl3pPr marL="1190625" indent="-276225">
        <a:spcBef>
          <a:spcPts val="600"/>
        </a:spcBef>
        <a:buSzPct val="100000"/>
        <a:buChar char="•"/>
        <a:defRPr sz="2900">
          <a:solidFill>
            <a:srgbClr val="333333"/>
          </a:solidFill>
          <a:latin typeface="Arial"/>
          <a:ea typeface="Arial"/>
          <a:cs typeface="Arial"/>
          <a:sym typeface="Arial"/>
        </a:defRPr>
      </a:lvl3pPr>
      <a:lvl4pPr marL="1720515" indent="-348915">
        <a:spcBef>
          <a:spcPts val="600"/>
        </a:spcBef>
        <a:buSzPct val="100000"/>
        <a:buChar char="–"/>
        <a:defRPr sz="2900">
          <a:solidFill>
            <a:srgbClr val="333333"/>
          </a:solidFill>
          <a:latin typeface="Arial"/>
          <a:ea typeface="Arial"/>
          <a:cs typeface="Arial"/>
          <a:sym typeface="Arial"/>
        </a:defRPr>
      </a:lvl4pPr>
      <a:lvl5pPr marL="2197100" indent="-368300">
        <a:spcBef>
          <a:spcPts val="600"/>
        </a:spcBef>
        <a:buSzPct val="100000"/>
        <a:buChar char="»"/>
        <a:defRPr sz="2900">
          <a:solidFill>
            <a:srgbClr val="333333"/>
          </a:solidFill>
          <a:latin typeface="Arial"/>
          <a:ea typeface="Arial"/>
          <a:cs typeface="Arial"/>
          <a:sym typeface="Arial"/>
        </a:defRPr>
      </a:lvl5pPr>
      <a:lvl6pPr marL="2654300" indent="-368300">
        <a:spcBef>
          <a:spcPts val="600"/>
        </a:spcBef>
        <a:buSzPct val="100000"/>
        <a:buChar char="•"/>
        <a:defRPr sz="2900">
          <a:solidFill>
            <a:srgbClr val="333333"/>
          </a:solidFill>
          <a:latin typeface="Arial"/>
          <a:ea typeface="Arial"/>
          <a:cs typeface="Arial"/>
          <a:sym typeface="Arial"/>
        </a:defRPr>
      </a:lvl6pPr>
      <a:lvl7pPr marL="3111500" indent="-368300">
        <a:spcBef>
          <a:spcPts val="600"/>
        </a:spcBef>
        <a:buSzPct val="100000"/>
        <a:buChar char="•"/>
        <a:defRPr sz="2900">
          <a:solidFill>
            <a:srgbClr val="333333"/>
          </a:solidFill>
          <a:latin typeface="Arial"/>
          <a:ea typeface="Arial"/>
          <a:cs typeface="Arial"/>
          <a:sym typeface="Arial"/>
        </a:defRPr>
      </a:lvl7pPr>
      <a:lvl8pPr marL="3568700" indent="-368300">
        <a:spcBef>
          <a:spcPts val="600"/>
        </a:spcBef>
        <a:buSzPct val="100000"/>
        <a:buChar char="•"/>
        <a:defRPr sz="2900">
          <a:solidFill>
            <a:srgbClr val="333333"/>
          </a:solidFill>
          <a:latin typeface="Arial"/>
          <a:ea typeface="Arial"/>
          <a:cs typeface="Arial"/>
          <a:sym typeface="Arial"/>
        </a:defRPr>
      </a:lvl8pPr>
      <a:lvl9pPr marL="4025900" indent="-368300">
        <a:spcBef>
          <a:spcPts val="600"/>
        </a:spcBef>
        <a:buSzPct val="100000"/>
        <a:buChar char="•"/>
        <a:defRPr sz="2900">
          <a:solidFill>
            <a:srgbClr val="333333"/>
          </a:solidFill>
          <a:latin typeface="Arial"/>
          <a:ea typeface="Arial"/>
          <a:cs typeface="Arial"/>
          <a:sym typeface="Arial"/>
        </a:defRPr>
      </a:lvl9pPr>
    </p:bodyStyle>
    <p:otherStyle>
      <a:lvl1pPr algn="r">
        <a:defRPr sz="1200">
          <a:solidFill>
            <a:schemeClr val="tx1"/>
          </a:solidFill>
          <a:latin typeface="+mn-lt"/>
          <a:ea typeface="+mn-ea"/>
          <a:cs typeface="+mn-cs"/>
          <a:sym typeface="Arial Narrow"/>
        </a:defRPr>
      </a:lvl1pPr>
      <a:lvl2pPr indent="457200" algn="r">
        <a:defRPr sz="1200">
          <a:solidFill>
            <a:schemeClr val="tx1"/>
          </a:solidFill>
          <a:latin typeface="+mn-lt"/>
          <a:ea typeface="+mn-ea"/>
          <a:cs typeface="+mn-cs"/>
          <a:sym typeface="Arial Narrow"/>
        </a:defRPr>
      </a:lvl2pPr>
      <a:lvl3pPr indent="914400" algn="r">
        <a:defRPr sz="1200">
          <a:solidFill>
            <a:schemeClr val="tx1"/>
          </a:solidFill>
          <a:latin typeface="+mn-lt"/>
          <a:ea typeface="+mn-ea"/>
          <a:cs typeface="+mn-cs"/>
          <a:sym typeface="Arial Narrow"/>
        </a:defRPr>
      </a:lvl3pPr>
      <a:lvl4pPr indent="1371600" algn="r">
        <a:defRPr sz="1200">
          <a:solidFill>
            <a:schemeClr val="tx1"/>
          </a:solidFill>
          <a:latin typeface="+mn-lt"/>
          <a:ea typeface="+mn-ea"/>
          <a:cs typeface="+mn-cs"/>
          <a:sym typeface="Arial Narrow"/>
        </a:defRPr>
      </a:lvl4pPr>
      <a:lvl5pPr indent="1828800" algn="r">
        <a:defRPr sz="1200">
          <a:solidFill>
            <a:schemeClr val="tx1"/>
          </a:solidFill>
          <a:latin typeface="+mn-lt"/>
          <a:ea typeface="+mn-ea"/>
          <a:cs typeface="+mn-cs"/>
          <a:sym typeface="Arial Narrow"/>
        </a:defRPr>
      </a:lvl5pPr>
      <a:lvl6pPr algn="r">
        <a:defRPr sz="1200">
          <a:solidFill>
            <a:schemeClr val="tx1"/>
          </a:solidFill>
          <a:latin typeface="+mn-lt"/>
          <a:ea typeface="+mn-ea"/>
          <a:cs typeface="+mn-cs"/>
          <a:sym typeface="Arial Narrow"/>
        </a:defRPr>
      </a:lvl6pPr>
      <a:lvl7pPr algn="r">
        <a:defRPr sz="1200">
          <a:solidFill>
            <a:schemeClr val="tx1"/>
          </a:solidFill>
          <a:latin typeface="+mn-lt"/>
          <a:ea typeface="+mn-ea"/>
          <a:cs typeface="+mn-cs"/>
          <a:sym typeface="Arial Narrow"/>
        </a:defRPr>
      </a:lvl7pPr>
      <a:lvl8pPr algn="r">
        <a:defRPr sz="1200">
          <a:solidFill>
            <a:schemeClr val="tx1"/>
          </a:solidFill>
          <a:latin typeface="+mn-lt"/>
          <a:ea typeface="+mn-ea"/>
          <a:cs typeface="+mn-cs"/>
          <a:sym typeface="Arial Narrow"/>
        </a:defRPr>
      </a:lvl8pPr>
      <a:lvl9pPr algn="r">
        <a:defRPr sz="1200">
          <a:solidFill>
            <a:schemeClr val="tx1"/>
          </a:solidFill>
          <a:latin typeface="+mn-lt"/>
          <a:ea typeface="+mn-ea"/>
          <a:cs typeface="+mn-cs"/>
          <a:sym typeface="Arial Narrow"/>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nvSpPr>
        <p:spPr>
          <a:xfrm>
            <a:off x="11821715" y="9406936"/>
            <a:ext cx="9369426" cy="16192736"/>
          </a:xfrm>
          <a:prstGeom prst="rect">
            <a:avLst/>
          </a:prstGeom>
          <a:ln w="12700">
            <a:miter lim="400000"/>
          </a:ln>
          <a:extLst>
            <a:ext uri="{C572A759-6A51-4108-AA02-DFA0A04FC94B}">
              <ma14:wrappingTextBoxFlag xmlns:ma14="http://schemas.microsoft.com/office/mac/drawingml/2011/main" val="1"/>
            </a:ext>
          </a:extLst>
        </p:spPr>
        <p:txBody>
          <a:bodyPr lIns="457200" tIns="457200" rIns="457200" bIns="457200">
            <a:spAutoFit/>
          </a:bodyPr>
          <a:lstStyle/>
          <a:p>
            <a:pPr lvl="0" algn="just" defTabSz="457200">
              <a:spcBef>
                <a:spcPts val="1200"/>
              </a:spcBef>
              <a:defRPr sz="1800">
                <a:solidFill>
                  <a:srgbClr val="000000"/>
                </a:solidFill>
              </a:defRPr>
            </a:pPr>
            <a:r>
              <a:rPr sz="3000"/>
              <a:t>Our game is an online, multiplayer web application.  The front end was initially written through the Angular-Fullstack application generator and expanded upon with the AngularJS Javascript framework. In doing so we were able to create the basic architecture for the project.  IntelliJ and the Webstorm IDE were used to develop the application; where Grunt was used to build it. We used Bower and NPM to manage our dependencies. To test the environment we implemented the Chrome Web Driver and Mocha testing framework. Version control was managed with Github.</a:t>
            </a:r>
            <a:endParaRPr sz="3000"/>
          </a:p>
          <a:p>
            <a:pPr lvl="0" algn="just" defTabSz="457200">
              <a:spcBef>
                <a:spcPts val="1200"/>
              </a:spcBef>
              <a:defRPr sz="1800">
                <a:solidFill>
                  <a:srgbClr val="000000"/>
                </a:solidFill>
              </a:defRPr>
            </a:pPr>
            <a:r>
              <a:rPr sz="3000"/>
              <a:t>We implemented social media through Facebook, by using NodeJS and PassportJS for authentication. In order to persist data a MySQL database was implemented along with Sequilize ORM and NodeJS.</a:t>
            </a:r>
            <a:endParaRPr sz="3000"/>
          </a:p>
          <a:p>
            <a:pPr lvl="0" algn="just" defTabSz="457200">
              <a:spcBef>
                <a:spcPts val="1200"/>
              </a:spcBef>
              <a:defRPr sz="1800">
                <a:solidFill>
                  <a:srgbClr val="000000"/>
                </a:solidFill>
              </a:defRPr>
            </a:pPr>
            <a:r>
              <a:rPr sz="3000"/>
              <a:t>Our back end game logc is run by NodeJS and is stored within an Express web server. The front and back ends communicate through a websocket that transports JSON objects, which relays game progress. The server, where the game logic is stored, controls validity of player’s moves.  If the play is considered to be valid the data is stored using the MySQL database and the new JSON object is sent back through the websocket.  If the play is considered to be invalid an error is produced to the player attempting to perform the action. </a:t>
            </a:r>
            <a:endParaRPr sz="3000"/>
          </a:p>
          <a:p>
            <a:pPr lvl="0" algn="just" defTabSz="457200">
              <a:spcBef>
                <a:spcPts val="1200"/>
              </a:spcBef>
              <a:defRPr sz="1800">
                <a:solidFill>
                  <a:srgbClr val="000000"/>
                </a:solidFill>
              </a:defRPr>
            </a:pPr>
            <a:r>
              <a:rPr sz="3000"/>
              <a:t>Heroku was used to deploy a demo version of the game.  This service also provides the database infrastructure for our game.</a:t>
            </a:r>
            <a:endParaRPr sz="3000"/>
          </a:p>
        </p:txBody>
      </p:sp>
      <p:sp>
        <p:nvSpPr>
          <p:cNvPr id="61" name="Shape 61"/>
          <p:cNvSpPr/>
          <p:nvPr/>
        </p:nvSpPr>
        <p:spPr>
          <a:xfrm>
            <a:off x="1032668" y="18521512"/>
            <a:ext cx="9447214" cy="6286737"/>
          </a:xfrm>
          <a:prstGeom prst="rect">
            <a:avLst/>
          </a:prstGeom>
          <a:ln w="12700">
            <a:miter lim="400000"/>
          </a:ln>
          <a:extLst>
            <a:ext uri="{C572A759-6A51-4108-AA02-DFA0A04FC94B}">
              <ma14:wrappingTextBoxFlag xmlns:ma14="http://schemas.microsoft.com/office/mac/drawingml/2011/main" val="1"/>
            </a:ext>
          </a:extLst>
        </p:spPr>
        <p:txBody>
          <a:bodyPr lIns="457200" tIns="457200" rIns="457200" bIns="457200">
            <a:spAutoFit/>
          </a:bodyPr>
          <a:lstStyle/>
          <a:p>
            <a:pPr lvl="0" algn="just" defTabSz="457200">
              <a:spcBef>
                <a:spcPts val="1200"/>
              </a:spcBef>
              <a:defRPr sz="1800">
                <a:solidFill>
                  <a:srgbClr val="000000"/>
                </a:solidFill>
              </a:defRPr>
            </a:pPr>
            <a:r>
              <a:rPr sz="3000"/>
              <a:t>The game is played by 3 to 6 players. On a player's turn they may, depending on the current state of the game, will have any of these options: </a:t>
            </a:r>
            <a:endParaRPr sz="3000"/>
          </a:p>
          <a:p>
            <a:pPr lvl="0" marL="300789" indent="-300789" algn="just" defTabSz="457200">
              <a:spcBef>
                <a:spcPts val="1200"/>
              </a:spcBef>
              <a:buSzPct val="100000"/>
              <a:buChar char="•"/>
              <a:defRPr sz="1800">
                <a:solidFill>
                  <a:srgbClr val="000000"/>
                </a:solidFill>
              </a:defRPr>
            </a:pPr>
            <a:r>
              <a:rPr sz="3000"/>
              <a:t>Play tile</a:t>
            </a:r>
            <a:endParaRPr sz="3000"/>
          </a:p>
          <a:p>
            <a:pPr lvl="0" marL="300789" indent="-300789" algn="just" defTabSz="457200">
              <a:spcBef>
                <a:spcPts val="1200"/>
              </a:spcBef>
              <a:buSzPct val="100000"/>
              <a:buChar char="•"/>
              <a:defRPr sz="1800">
                <a:solidFill>
                  <a:srgbClr val="000000"/>
                </a:solidFill>
              </a:defRPr>
            </a:pPr>
            <a:r>
              <a:rPr sz="3000"/>
              <a:t>Start a company</a:t>
            </a:r>
            <a:endParaRPr sz="3000"/>
          </a:p>
          <a:p>
            <a:pPr lvl="0" marL="300789" indent="-300789" algn="just" defTabSz="457200">
              <a:spcBef>
                <a:spcPts val="1200"/>
              </a:spcBef>
              <a:buSzPct val="100000"/>
              <a:buChar char="•"/>
              <a:defRPr sz="1800">
                <a:solidFill>
                  <a:srgbClr val="000000"/>
                </a:solidFill>
              </a:defRPr>
            </a:pPr>
            <a:r>
              <a:rPr sz="3000"/>
              <a:t>Buy stocks </a:t>
            </a:r>
            <a:endParaRPr sz="3000"/>
          </a:p>
          <a:p>
            <a:pPr lvl="0" marL="300789" indent="-300789" algn="just" defTabSz="457200">
              <a:spcBef>
                <a:spcPts val="1200"/>
              </a:spcBef>
              <a:buSzPct val="100000"/>
              <a:buChar char="•"/>
              <a:defRPr sz="1800">
                <a:solidFill>
                  <a:srgbClr val="000000"/>
                </a:solidFill>
              </a:defRPr>
            </a:pPr>
            <a:r>
              <a:rPr sz="3000"/>
              <a:t>Merge Companies </a:t>
            </a:r>
            <a:endParaRPr sz="3000"/>
          </a:p>
          <a:p>
            <a:pPr lvl="0" marL="300789" indent="-300789" algn="just" defTabSz="457200">
              <a:spcBef>
                <a:spcPts val="1200"/>
              </a:spcBef>
              <a:buSzPct val="100000"/>
              <a:buChar char="•"/>
              <a:defRPr sz="1800">
                <a:solidFill>
                  <a:srgbClr val="000000"/>
                </a:solidFill>
              </a:defRPr>
            </a:pPr>
            <a:r>
              <a:rPr sz="3000"/>
              <a:t>Trade, sell, or keep stocks </a:t>
            </a:r>
            <a:endParaRPr sz="3000"/>
          </a:p>
          <a:p>
            <a:pPr lvl="0" marL="300789" indent="-300789" algn="just" defTabSz="457200">
              <a:spcBef>
                <a:spcPts val="1200"/>
              </a:spcBef>
              <a:buSzPct val="100000"/>
              <a:buChar char="•"/>
              <a:defRPr sz="1800">
                <a:solidFill>
                  <a:srgbClr val="000000"/>
                </a:solidFill>
              </a:defRPr>
            </a:pPr>
            <a:r>
              <a:rPr sz="3000"/>
              <a:t>Draw tiles </a:t>
            </a:r>
            <a:endParaRPr sz="3000"/>
          </a:p>
          <a:p>
            <a:pPr lvl="0" marL="300789" indent="-300789" algn="just" defTabSz="457200">
              <a:spcBef>
                <a:spcPts val="1200"/>
              </a:spcBef>
              <a:buSzPct val="100000"/>
              <a:buChar char="•"/>
              <a:defRPr sz="1800">
                <a:solidFill>
                  <a:srgbClr val="000000"/>
                </a:solidFill>
              </a:defRPr>
            </a:pPr>
            <a:r>
              <a:rPr sz="3000"/>
              <a:t>End the game </a:t>
            </a:r>
          </a:p>
        </p:txBody>
      </p:sp>
      <p:sp>
        <p:nvSpPr>
          <p:cNvPr id="62" name="Shape 62"/>
          <p:cNvSpPr/>
          <p:nvPr/>
        </p:nvSpPr>
        <p:spPr>
          <a:xfrm>
            <a:off x="1027112" y="7900246"/>
            <a:ext cx="9390063" cy="1424749"/>
          </a:xfrm>
          <a:prstGeom prst="rect">
            <a:avLst/>
          </a:prstGeom>
          <a:solidFill>
            <a:srgbClr val="FFD441"/>
          </a:solidFill>
          <a:ln w="12700">
            <a:miter lim="400000"/>
          </a:ln>
          <a:extLst>
            <a:ext uri="{C572A759-6A51-4108-AA02-DFA0A04FC94B}">
              <ma14:wrappingTextBoxFlag xmlns:ma14="http://schemas.microsoft.com/office/mac/drawingml/2011/main" val="1"/>
            </a:ext>
          </a:extLst>
        </p:spPr>
        <p:txBody>
          <a:bodyPr lIns="45623" tIns="45623" rIns="45623" bIns="45623">
            <a:spAutoFit/>
          </a:bodyPr>
          <a:lstStyle>
            <a:lvl1pPr algn="ctr" defTabSz="457200">
              <a:spcBef>
                <a:spcPts val="1900"/>
              </a:spcBef>
              <a:defRPr b="1" sz="9000">
                <a:solidFill>
                  <a:srgbClr val="F8F8F8"/>
                </a:solidFill>
                <a:latin typeface="Trebuchet MS"/>
                <a:ea typeface="Trebuchet MS"/>
                <a:cs typeface="Trebuchet MS"/>
                <a:sym typeface="Trebuchet MS"/>
              </a:defRPr>
            </a:lvl1pPr>
          </a:lstStyle>
          <a:p>
            <a:pPr lvl="0">
              <a:defRPr b="0" sz="1800">
                <a:solidFill>
                  <a:srgbClr val="000000"/>
                </a:solidFill>
              </a:defRPr>
            </a:pPr>
            <a:r>
              <a:rPr b="1" sz="9000">
                <a:solidFill>
                  <a:srgbClr val="F8F8F8"/>
                </a:solidFill>
              </a:rPr>
              <a:t>Introduction</a:t>
            </a:r>
          </a:p>
        </p:txBody>
      </p:sp>
      <p:sp>
        <p:nvSpPr>
          <p:cNvPr id="63" name="Shape 63"/>
          <p:cNvSpPr/>
          <p:nvPr/>
        </p:nvSpPr>
        <p:spPr>
          <a:xfrm>
            <a:off x="1046162" y="9472569"/>
            <a:ext cx="9390064" cy="7404336"/>
          </a:xfrm>
          <a:prstGeom prst="rect">
            <a:avLst/>
          </a:prstGeom>
          <a:ln w="12700">
            <a:miter lim="400000"/>
          </a:ln>
          <a:extLst>
            <a:ext uri="{C572A759-6A51-4108-AA02-DFA0A04FC94B}">
              <ma14:wrappingTextBoxFlag xmlns:ma14="http://schemas.microsoft.com/office/mac/drawingml/2011/main" val="1"/>
            </a:ext>
          </a:extLst>
        </p:spPr>
        <p:txBody>
          <a:bodyPr lIns="457200" tIns="457200" rIns="457200" bIns="457200">
            <a:spAutoFit/>
          </a:bodyPr>
          <a:lstStyle/>
          <a:p>
            <a:pPr lvl="0" algn="just" defTabSz="457200">
              <a:spcBef>
                <a:spcPts val="1200"/>
              </a:spcBef>
              <a:defRPr sz="1800">
                <a:solidFill>
                  <a:srgbClr val="000000"/>
                </a:solidFill>
              </a:defRPr>
            </a:pPr>
            <a:r>
              <a:rPr sz="3000"/>
              <a:t>Acquire is a multiplayer, turn based strategy board game that has a complex set of rules. Each player competes against other players to gain control of companies and finish the game with the most money. </a:t>
            </a:r>
            <a:endParaRPr sz="3000"/>
          </a:p>
          <a:p>
            <a:pPr lvl="0" algn="just" defTabSz="457200">
              <a:spcBef>
                <a:spcPts val="1200"/>
              </a:spcBef>
              <a:defRPr sz="1800">
                <a:solidFill>
                  <a:srgbClr val="000000"/>
                </a:solidFill>
              </a:defRPr>
            </a:pPr>
            <a:endParaRPr sz="3000"/>
          </a:p>
          <a:p>
            <a:pPr lvl="0" algn="just" defTabSz="457200">
              <a:spcBef>
                <a:spcPts val="1200"/>
              </a:spcBef>
              <a:defRPr sz="1800">
                <a:solidFill>
                  <a:srgbClr val="000000"/>
                </a:solidFill>
              </a:defRPr>
            </a:pPr>
            <a:r>
              <a:rPr sz="3000"/>
              <a:t>We created a similar online game in the form of a multiplayer web application. Our motivation behind this project is to provide an online board game that anyone from anywhere around the world can join and play against one another. This game will help to keep location separated friends connected. </a:t>
            </a:r>
            <a:endParaRPr sz="3000"/>
          </a:p>
        </p:txBody>
      </p:sp>
      <p:sp>
        <p:nvSpPr>
          <p:cNvPr id="64" name="Shape 64"/>
          <p:cNvSpPr/>
          <p:nvPr/>
        </p:nvSpPr>
        <p:spPr>
          <a:xfrm>
            <a:off x="992981" y="16953789"/>
            <a:ext cx="9486901" cy="1424749"/>
          </a:xfrm>
          <a:prstGeom prst="rect">
            <a:avLst/>
          </a:prstGeom>
          <a:solidFill>
            <a:srgbClr val="FFD441"/>
          </a:solidFill>
          <a:ln w="12700">
            <a:miter lim="400000"/>
          </a:ln>
          <a:extLst>
            <a:ext uri="{C572A759-6A51-4108-AA02-DFA0A04FC94B}">
              <ma14:wrappingTextBoxFlag xmlns:ma14="http://schemas.microsoft.com/office/mac/drawingml/2011/main" val="1"/>
            </a:ext>
          </a:extLst>
        </p:spPr>
        <p:txBody>
          <a:bodyPr lIns="45623" tIns="45623" rIns="45623" bIns="45623">
            <a:spAutoFit/>
          </a:bodyPr>
          <a:lstStyle>
            <a:lvl1pPr algn="ctr" defTabSz="457200">
              <a:spcBef>
                <a:spcPts val="1900"/>
              </a:spcBef>
              <a:defRPr b="1" sz="9000">
                <a:solidFill>
                  <a:srgbClr val="F8F8F8"/>
                </a:solidFill>
                <a:latin typeface="Trebuchet MS"/>
                <a:ea typeface="Trebuchet MS"/>
                <a:cs typeface="Trebuchet MS"/>
                <a:sym typeface="Trebuchet MS"/>
              </a:defRPr>
            </a:lvl1pPr>
          </a:lstStyle>
          <a:p>
            <a:pPr lvl="0">
              <a:defRPr b="0" sz="1800">
                <a:solidFill>
                  <a:srgbClr val="000000"/>
                </a:solidFill>
              </a:defRPr>
            </a:pPr>
            <a:r>
              <a:rPr b="1" sz="9000">
                <a:solidFill>
                  <a:srgbClr val="F8F8F8"/>
                </a:solidFill>
              </a:rPr>
              <a:t>The Game</a:t>
            </a:r>
          </a:p>
        </p:txBody>
      </p:sp>
      <p:sp>
        <p:nvSpPr>
          <p:cNvPr id="65" name="Shape 65"/>
          <p:cNvSpPr/>
          <p:nvPr/>
        </p:nvSpPr>
        <p:spPr>
          <a:xfrm>
            <a:off x="22579607" y="10096874"/>
            <a:ext cx="9407527" cy="11696937"/>
          </a:xfrm>
          <a:prstGeom prst="rect">
            <a:avLst/>
          </a:prstGeom>
          <a:ln w="12700">
            <a:miter lim="400000"/>
          </a:ln>
          <a:extLst>
            <a:ext uri="{C572A759-6A51-4108-AA02-DFA0A04FC94B}">
              <ma14:wrappingTextBoxFlag xmlns:ma14="http://schemas.microsoft.com/office/mac/drawingml/2011/main" val="1"/>
            </a:ext>
          </a:extLst>
        </p:spPr>
        <p:txBody>
          <a:bodyPr lIns="457200" tIns="457200" rIns="457200" bIns="457200">
            <a:spAutoFit/>
          </a:bodyPr>
          <a:lstStyle/>
          <a:p>
            <a:pPr lvl="0" algn="just" defTabSz="457200">
              <a:spcBef>
                <a:spcPts val="1200"/>
              </a:spcBef>
              <a:defRPr sz="1800">
                <a:solidFill>
                  <a:srgbClr val="000000"/>
                </a:solidFill>
              </a:defRPr>
            </a:pPr>
            <a:r>
              <a:rPr sz="3000"/>
              <a:t>We implemented the game using many different web application technologies: </a:t>
            </a:r>
            <a:endParaRPr sz="3000"/>
          </a:p>
          <a:p>
            <a:pPr lvl="0" algn="just" defTabSz="457200">
              <a:spcBef>
                <a:spcPts val="1200"/>
              </a:spcBef>
              <a:defRPr sz="1800">
                <a:solidFill>
                  <a:srgbClr val="000000"/>
                </a:solidFill>
              </a:defRPr>
            </a:pPr>
            <a:r>
              <a:rPr sz="3000"/>
              <a:t>Front-End Development: </a:t>
            </a:r>
            <a:endParaRPr sz="3000"/>
          </a:p>
          <a:p>
            <a:pPr lvl="1" marL="681789" indent="-300789" algn="just" defTabSz="457200">
              <a:spcBef>
                <a:spcPts val="1200"/>
              </a:spcBef>
              <a:buSzPct val="100000"/>
              <a:buChar char="•"/>
              <a:defRPr sz="1800">
                <a:solidFill>
                  <a:srgbClr val="000000"/>
                </a:solidFill>
              </a:defRPr>
            </a:pPr>
            <a:r>
              <a:rPr sz="3000"/>
              <a:t>AngularJS </a:t>
            </a:r>
            <a:endParaRPr sz="3000"/>
          </a:p>
          <a:p>
            <a:pPr lvl="1" marL="681789" indent="-300789" algn="just" defTabSz="457200">
              <a:spcBef>
                <a:spcPts val="1200"/>
              </a:spcBef>
              <a:buSzPct val="100000"/>
              <a:buChar char="•"/>
              <a:defRPr sz="1800">
                <a:solidFill>
                  <a:srgbClr val="000000"/>
                </a:solidFill>
              </a:defRPr>
            </a:pPr>
            <a:r>
              <a:rPr sz="3000"/>
              <a:t>HTML/CSS and Bootstrap </a:t>
            </a:r>
            <a:endParaRPr sz="3000"/>
          </a:p>
          <a:p>
            <a:pPr lvl="1" marL="681789" indent="-300789" algn="just" defTabSz="457200">
              <a:spcBef>
                <a:spcPts val="1200"/>
              </a:spcBef>
              <a:buSzPct val="100000"/>
              <a:buChar char="•"/>
              <a:defRPr sz="1800">
                <a:solidFill>
                  <a:srgbClr val="000000"/>
                </a:solidFill>
              </a:defRPr>
            </a:pPr>
            <a:r>
              <a:rPr sz="3000"/>
              <a:t>Angular </a:t>
            </a:r>
            <a:endParaRPr sz="3000"/>
          </a:p>
          <a:p>
            <a:pPr lvl="0" algn="just" defTabSz="457200">
              <a:spcBef>
                <a:spcPts val="1200"/>
              </a:spcBef>
              <a:defRPr sz="1800">
                <a:solidFill>
                  <a:srgbClr val="000000"/>
                </a:solidFill>
              </a:defRPr>
            </a:pPr>
            <a:r>
              <a:rPr sz="3000"/>
              <a:t>Back-End Development: </a:t>
            </a:r>
            <a:endParaRPr sz="3000"/>
          </a:p>
          <a:p>
            <a:pPr lvl="1" marL="681789" indent="-300789" algn="just" defTabSz="457200">
              <a:spcBef>
                <a:spcPts val="1200"/>
              </a:spcBef>
              <a:buSzPct val="100000"/>
              <a:buChar char="•"/>
              <a:defRPr sz="1800">
                <a:solidFill>
                  <a:srgbClr val="000000"/>
                </a:solidFill>
              </a:defRPr>
            </a:pPr>
            <a:r>
              <a:rPr sz="3000"/>
              <a:t>JavaScript </a:t>
            </a:r>
            <a:endParaRPr sz="3000"/>
          </a:p>
          <a:p>
            <a:pPr lvl="1" marL="681789" indent="-300789" algn="just" defTabSz="457200">
              <a:spcBef>
                <a:spcPts val="1200"/>
              </a:spcBef>
              <a:buSzPct val="100000"/>
              <a:buChar char="•"/>
              <a:defRPr sz="1800">
                <a:solidFill>
                  <a:srgbClr val="000000"/>
                </a:solidFill>
              </a:defRPr>
            </a:pPr>
            <a:r>
              <a:rPr sz="3000"/>
              <a:t>NodeJS </a:t>
            </a:r>
            <a:endParaRPr sz="3000"/>
          </a:p>
          <a:p>
            <a:pPr lvl="0" algn="just" defTabSz="457200">
              <a:spcBef>
                <a:spcPts val="1200"/>
              </a:spcBef>
              <a:defRPr sz="1800">
                <a:solidFill>
                  <a:srgbClr val="000000"/>
                </a:solidFill>
              </a:defRPr>
            </a:pPr>
            <a:r>
              <a:rPr sz="3000"/>
              <a:t>Database: </a:t>
            </a:r>
            <a:endParaRPr sz="3000"/>
          </a:p>
          <a:p>
            <a:pPr lvl="1" marL="681789" indent="-300789" algn="just" defTabSz="457200">
              <a:spcBef>
                <a:spcPts val="1200"/>
              </a:spcBef>
              <a:buSzPct val="100000"/>
              <a:buChar char="•"/>
              <a:defRPr sz="1800">
                <a:solidFill>
                  <a:srgbClr val="000000"/>
                </a:solidFill>
              </a:defRPr>
            </a:pPr>
            <a:r>
              <a:rPr sz="3000"/>
              <a:t>MySQL </a:t>
            </a:r>
            <a:endParaRPr sz="3000"/>
          </a:p>
          <a:p>
            <a:pPr lvl="0" algn="just" defTabSz="457200">
              <a:spcBef>
                <a:spcPts val="1200"/>
              </a:spcBef>
              <a:defRPr sz="1800">
                <a:solidFill>
                  <a:srgbClr val="000000"/>
                </a:solidFill>
              </a:defRPr>
            </a:pPr>
            <a:r>
              <a:rPr sz="3000"/>
              <a:t>Authentication: </a:t>
            </a:r>
            <a:endParaRPr sz="3000"/>
          </a:p>
          <a:p>
            <a:pPr lvl="1" marL="681789" indent="-300789" algn="just" defTabSz="457200">
              <a:spcBef>
                <a:spcPts val="1200"/>
              </a:spcBef>
              <a:buSzPct val="100000"/>
              <a:buChar char="•"/>
              <a:defRPr sz="1800">
                <a:solidFill>
                  <a:srgbClr val="000000"/>
                </a:solidFill>
              </a:defRPr>
            </a:pPr>
            <a:r>
              <a:rPr sz="3000"/>
              <a:t>PassportJS </a:t>
            </a:r>
            <a:endParaRPr sz="3000"/>
          </a:p>
          <a:p>
            <a:pPr lvl="0" algn="just" defTabSz="457200">
              <a:spcBef>
                <a:spcPts val="1200"/>
              </a:spcBef>
              <a:defRPr sz="1800">
                <a:solidFill>
                  <a:srgbClr val="000000"/>
                </a:solidFill>
              </a:defRPr>
            </a:pPr>
            <a:r>
              <a:rPr sz="3000"/>
              <a:t>Testing: </a:t>
            </a:r>
            <a:endParaRPr sz="3000"/>
          </a:p>
          <a:p>
            <a:pPr lvl="1" marL="681789" indent="-300789" algn="just" defTabSz="457200">
              <a:spcBef>
                <a:spcPts val="1200"/>
              </a:spcBef>
              <a:buSzPct val="100000"/>
              <a:buChar char="•"/>
              <a:defRPr sz="1800">
                <a:solidFill>
                  <a:srgbClr val="000000"/>
                </a:solidFill>
              </a:defRPr>
            </a:pPr>
            <a:r>
              <a:rPr sz="3000"/>
              <a:t>Karma</a:t>
            </a:r>
            <a:endParaRPr sz="3000"/>
          </a:p>
          <a:p>
            <a:pPr lvl="1" marL="681789" indent="-300789" algn="just" defTabSz="457200">
              <a:spcBef>
                <a:spcPts val="1200"/>
              </a:spcBef>
              <a:buSzPct val="100000"/>
              <a:buChar char="•"/>
              <a:defRPr sz="1800">
                <a:solidFill>
                  <a:srgbClr val="000000"/>
                </a:solidFill>
              </a:defRPr>
            </a:pPr>
            <a:r>
              <a:rPr sz="3000"/>
              <a:t>Selenium </a:t>
            </a:r>
            <a:endParaRPr sz="3000"/>
          </a:p>
          <a:p>
            <a:pPr lvl="0" algn="just" defTabSz="457200">
              <a:spcBef>
                <a:spcPts val="1200"/>
              </a:spcBef>
              <a:defRPr sz="1800">
                <a:solidFill>
                  <a:srgbClr val="000000"/>
                </a:solidFill>
              </a:defRPr>
            </a:pPr>
            <a:r>
              <a:rPr sz="3000"/>
              <a:t>Deployment: </a:t>
            </a:r>
            <a:endParaRPr sz="3000"/>
          </a:p>
          <a:p>
            <a:pPr lvl="1" marL="681789" indent="-300789" algn="just" defTabSz="457200">
              <a:spcBef>
                <a:spcPts val="1200"/>
              </a:spcBef>
              <a:buSzPct val="100000"/>
              <a:buChar char="•"/>
              <a:defRPr sz="1800">
                <a:solidFill>
                  <a:srgbClr val="000000"/>
                </a:solidFill>
              </a:defRPr>
            </a:pPr>
            <a:r>
              <a:rPr sz="3000"/>
              <a:t>Heroku </a:t>
            </a:r>
            <a:endParaRPr sz="3000"/>
          </a:p>
        </p:txBody>
      </p:sp>
      <p:sp>
        <p:nvSpPr>
          <p:cNvPr id="66" name="Shape 66"/>
          <p:cNvSpPr/>
          <p:nvPr/>
        </p:nvSpPr>
        <p:spPr>
          <a:xfrm>
            <a:off x="22629812" y="21907910"/>
            <a:ext cx="9407526" cy="1424749"/>
          </a:xfrm>
          <a:prstGeom prst="rect">
            <a:avLst/>
          </a:prstGeom>
          <a:solidFill>
            <a:srgbClr val="FFD441"/>
          </a:solidFill>
          <a:ln w="12700">
            <a:miter lim="400000"/>
          </a:ln>
          <a:extLst>
            <a:ext uri="{C572A759-6A51-4108-AA02-DFA0A04FC94B}">
              <ma14:wrappingTextBoxFlag xmlns:ma14="http://schemas.microsoft.com/office/mac/drawingml/2011/main" val="1"/>
            </a:ext>
          </a:extLst>
        </p:spPr>
        <p:txBody>
          <a:bodyPr lIns="45623" tIns="45623" rIns="45623" bIns="45623">
            <a:spAutoFit/>
          </a:bodyPr>
          <a:lstStyle>
            <a:lvl1pPr algn="ctr" defTabSz="457200">
              <a:spcBef>
                <a:spcPts val="1900"/>
              </a:spcBef>
              <a:defRPr b="1" sz="9000">
                <a:solidFill>
                  <a:srgbClr val="F8F8F8"/>
                </a:solidFill>
                <a:latin typeface="Trebuchet MS"/>
                <a:ea typeface="Trebuchet MS"/>
                <a:cs typeface="Trebuchet MS"/>
                <a:sym typeface="Trebuchet MS"/>
              </a:defRPr>
            </a:lvl1pPr>
          </a:lstStyle>
          <a:p>
            <a:pPr lvl="0">
              <a:defRPr b="0" sz="1800">
                <a:solidFill>
                  <a:srgbClr val="000000"/>
                </a:solidFill>
              </a:defRPr>
            </a:pPr>
            <a:r>
              <a:rPr b="1" sz="9000">
                <a:solidFill>
                  <a:srgbClr val="F8F8F8"/>
                </a:solidFill>
              </a:rPr>
              <a:t>Testing</a:t>
            </a:r>
          </a:p>
        </p:txBody>
      </p:sp>
      <p:sp>
        <p:nvSpPr>
          <p:cNvPr id="67" name="Shape 67"/>
          <p:cNvSpPr/>
          <p:nvPr/>
        </p:nvSpPr>
        <p:spPr>
          <a:xfrm>
            <a:off x="22579607" y="23446758"/>
            <a:ext cx="9369426" cy="5804137"/>
          </a:xfrm>
          <a:prstGeom prst="rect">
            <a:avLst/>
          </a:prstGeom>
          <a:ln w="12700">
            <a:miter lim="400000"/>
          </a:ln>
          <a:extLst>
            <a:ext uri="{C572A759-6A51-4108-AA02-DFA0A04FC94B}">
              <ma14:wrappingTextBoxFlag xmlns:ma14="http://schemas.microsoft.com/office/mac/drawingml/2011/main" val="1"/>
            </a:ext>
          </a:extLst>
        </p:spPr>
        <p:txBody>
          <a:bodyPr lIns="457200" tIns="457200" rIns="457200" bIns="457200">
            <a:spAutoFit/>
          </a:bodyPr>
          <a:lstStyle>
            <a:lvl1pPr defTabSz="457200">
              <a:spcBef>
                <a:spcPts val="1200"/>
              </a:spcBef>
              <a:defRPr sz="3000">
                <a:solidFill>
                  <a:srgbClr val="000000"/>
                </a:solidFill>
              </a:defRPr>
            </a:lvl1pPr>
          </a:lstStyle>
          <a:p>
            <a:pPr lvl="0">
              <a:defRPr sz="1800"/>
            </a:pPr>
            <a:r>
              <a:rPr sz="3000"/>
              <a:t>Testing for a web based,multiplayer game can be quite complicated. We used several automated testing tools to improve the coverage and speed of our testing. For integration tests, we used Selenium and Chrome Web Driver. For the backend tests, we used the Mocha test framework. We also created bots that play the game automatically against one or more actual players so that we could easily simulate larger multiplayer games. </a:t>
            </a:r>
            <a:endParaRPr sz="3000"/>
          </a:p>
        </p:txBody>
      </p:sp>
      <p:sp>
        <p:nvSpPr>
          <p:cNvPr id="68" name="Shape 68"/>
          <p:cNvSpPr/>
          <p:nvPr/>
        </p:nvSpPr>
        <p:spPr>
          <a:xfrm>
            <a:off x="33425606" y="9404703"/>
            <a:ext cx="9383713" cy="7734536"/>
          </a:xfrm>
          <a:prstGeom prst="rect">
            <a:avLst/>
          </a:prstGeom>
          <a:ln w="12700">
            <a:miter lim="400000"/>
          </a:ln>
          <a:extLst>
            <a:ext uri="{C572A759-6A51-4108-AA02-DFA0A04FC94B}">
              <ma14:wrappingTextBoxFlag xmlns:ma14="http://schemas.microsoft.com/office/mac/drawingml/2011/main" val="1"/>
            </a:ext>
          </a:extLst>
        </p:spPr>
        <p:txBody>
          <a:bodyPr lIns="457200" tIns="457200" rIns="457200" bIns="457200">
            <a:spAutoFit/>
          </a:bodyPr>
          <a:lstStyle/>
          <a:p>
            <a:pPr lvl="0" algn="just" defTabSz="457200">
              <a:spcBef>
                <a:spcPts val="1200"/>
              </a:spcBef>
              <a:defRPr sz="1800">
                <a:solidFill>
                  <a:srgbClr val="000000"/>
                </a:solidFill>
              </a:defRPr>
            </a:pPr>
            <a:r>
              <a:rPr sz="3000"/>
              <a:t>Cayla Shaver - Front-End Development and Webpage Design </a:t>
            </a:r>
            <a:endParaRPr sz="3000"/>
          </a:p>
          <a:p>
            <a:pPr lvl="0" marL="300789" indent="-300789" algn="just" defTabSz="457200">
              <a:spcBef>
                <a:spcPts val="1200"/>
              </a:spcBef>
              <a:buSzPct val="100000"/>
              <a:buChar char="•"/>
              <a:defRPr sz="1800">
                <a:solidFill>
                  <a:srgbClr val="000000"/>
                </a:solidFill>
              </a:defRPr>
            </a:pPr>
            <a:r>
              <a:rPr sz="3000"/>
              <a:t>cshaver88@gmail.com </a:t>
            </a:r>
            <a:endParaRPr sz="3000"/>
          </a:p>
          <a:p>
            <a:pPr lvl="0" algn="just" defTabSz="457200">
              <a:spcBef>
                <a:spcPts val="1200"/>
              </a:spcBef>
              <a:defRPr sz="1800">
                <a:solidFill>
                  <a:srgbClr val="000000"/>
                </a:solidFill>
              </a:defRPr>
            </a:pPr>
            <a:r>
              <a:rPr sz="3000"/>
              <a:t>Justin Sher - Architecture, Database and Back-End Development </a:t>
            </a:r>
            <a:endParaRPr sz="3000"/>
          </a:p>
          <a:p>
            <a:pPr lvl="0" marL="300789" indent="-300789" algn="just" defTabSz="457200">
              <a:spcBef>
                <a:spcPts val="1200"/>
              </a:spcBef>
              <a:buSzPct val="100000"/>
              <a:buChar char="•"/>
              <a:defRPr sz="1800">
                <a:solidFill>
                  <a:srgbClr val="000000"/>
                </a:solidFill>
              </a:defRPr>
            </a:pPr>
            <a:r>
              <a:rPr sz="3000"/>
              <a:t>jwsher@gmail.com </a:t>
            </a:r>
            <a:endParaRPr sz="3000"/>
          </a:p>
          <a:p>
            <a:pPr lvl="0" algn="just" defTabSz="457200">
              <a:spcBef>
                <a:spcPts val="1200"/>
              </a:spcBef>
              <a:defRPr sz="1800">
                <a:solidFill>
                  <a:srgbClr val="000000"/>
                </a:solidFill>
              </a:defRPr>
            </a:pPr>
            <a:r>
              <a:rPr sz="3000"/>
              <a:t>Roger Zhang - Back-End Development and Game Logic </a:t>
            </a:r>
            <a:endParaRPr sz="3000"/>
          </a:p>
          <a:p>
            <a:pPr lvl="0" marL="300789" indent="-300789" algn="just" defTabSz="457200">
              <a:spcBef>
                <a:spcPts val="1200"/>
              </a:spcBef>
              <a:buSzPct val="100000"/>
              <a:buChar char="•"/>
              <a:defRPr sz="1800">
                <a:solidFill>
                  <a:srgbClr val="000000"/>
                </a:solidFill>
              </a:defRPr>
            </a:pPr>
            <a:r>
              <a:rPr sz="3000"/>
              <a:t>roger9217605@gmail.com </a:t>
            </a:r>
            <a:endParaRPr sz="3000"/>
          </a:p>
          <a:p>
            <a:pPr lvl="0" algn="just" defTabSz="457200">
              <a:spcBef>
                <a:spcPts val="1200"/>
              </a:spcBef>
              <a:defRPr sz="1800">
                <a:solidFill>
                  <a:srgbClr val="000000"/>
                </a:solidFill>
              </a:defRPr>
            </a:pPr>
            <a:r>
              <a:rPr sz="3000"/>
              <a:t>Jon Rahoi - Project Sponsor and Computer Scientist Extraordinaire </a:t>
            </a:r>
            <a:endParaRPr sz="3000"/>
          </a:p>
          <a:p>
            <a:pPr lvl="0" marL="300789" indent="-300789" algn="just" defTabSz="457200">
              <a:spcBef>
                <a:spcPts val="1200"/>
              </a:spcBef>
              <a:buSzPct val="100000"/>
              <a:buChar char="•"/>
              <a:defRPr sz="1800">
                <a:solidFill>
                  <a:srgbClr val="000000"/>
                </a:solidFill>
              </a:defRPr>
            </a:pPr>
            <a:r>
              <a:rPr sz="3000"/>
              <a:t>jon@rahoi.com </a:t>
            </a:r>
            <a:endParaRPr sz="3000"/>
          </a:p>
        </p:txBody>
      </p:sp>
      <p:sp>
        <p:nvSpPr>
          <p:cNvPr id="69" name="Shape 69"/>
          <p:cNvSpPr/>
          <p:nvPr/>
        </p:nvSpPr>
        <p:spPr>
          <a:xfrm>
            <a:off x="33425804" y="21907910"/>
            <a:ext cx="9383714" cy="1424749"/>
          </a:xfrm>
          <a:prstGeom prst="rect">
            <a:avLst/>
          </a:prstGeom>
          <a:solidFill>
            <a:srgbClr val="FFD441"/>
          </a:solidFill>
          <a:ln w="12700">
            <a:miter lim="400000"/>
          </a:ln>
          <a:extLst>
            <a:ext uri="{C572A759-6A51-4108-AA02-DFA0A04FC94B}">
              <ma14:wrappingTextBoxFlag xmlns:ma14="http://schemas.microsoft.com/office/mac/drawingml/2011/main" val="1"/>
            </a:ext>
          </a:extLst>
        </p:spPr>
        <p:txBody>
          <a:bodyPr lIns="45623" tIns="45623" rIns="45623" bIns="45623">
            <a:spAutoFit/>
          </a:bodyPr>
          <a:lstStyle>
            <a:lvl1pPr algn="ctr" defTabSz="457200">
              <a:spcBef>
                <a:spcPts val="1900"/>
              </a:spcBef>
              <a:defRPr b="1" sz="9000">
                <a:solidFill>
                  <a:srgbClr val="F8F8F8"/>
                </a:solidFill>
                <a:latin typeface="Trebuchet MS"/>
                <a:ea typeface="Trebuchet MS"/>
                <a:cs typeface="Trebuchet MS"/>
                <a:sym typeface="Trebuchet MS"/>
              </a:defRPr>
            </a:lvl1pPr>
          </a:lstStyle>
          <a:p>
            <a:pPr lvl="0">
              <a:defRPr b="0" sz="1800">
                <a:solidFill>
                  <a:srgbClr val="000000"/>
                </a:solidFill>
              </a:defRPr>
            </a:pPr>
            <a:r>
              <a:rPr b="1" sz="9000">
                <a:solidFill>
                  <a:srgbClr val="F8F8F8"/>
                </a:solidFill>
              </a:rPr>
              <a:t>References</a:t>
            </a:r>
          </a:p>
        </p:txBody>
      </p:sp>
      <p:sp>
        <p:nvSpPr>
          <p:cNvPr id="70" name="Shape 70"/>
          <p:cNvSpPr/>
          <p:nvPr/>
        </p:nvSpPr>
        <p:spPr>
          <a:xfrm>
            <a:off x="33425804" y="23427853"/>
            <a:ext cx="9383714" cy="9639536"/>
          </a:xfrm>
          <a:prstGeom prst="rect">
            <a:avLst/>
          </a:prstGeom>
          <a:ln w="12700">
            <a:miter lim="400000"/>
          </a:ln>
          <a:extLst>
            <a:ext uri="{C572A759-6A51-4108-AA02-DFA0A04FC94B}">
              <ma14:wrappingTextBoxFlag xmlns:ma14="http://schemas.microsoft.com/office/mac/drawingml/2011/main" val="1"/>
            </a:ext>
          </a:extLst>
        </p:spPr>
        <p:txBody>
          <a:bodyPr lIns="457200" tIns="457200" rIns="457200" bIns="457200">
            <a:spAutoFit/>
          </a:bodyPr>
          <a:lstStyle/>
          <a:p>
            <a:pPr lvl="0" marL="457200" indent="-457200" defTabSz="457200">
              <a:spcBef>
                <a:spcPts val="1200"/>
              </a:spcBef>
              <a:tabLst>
                <a:tab pos="139700" algn="l"/>
                <a:tab pos="457200" algn="l"/>
              </a:tabLst>
              <a:defRPr sz="1800">
                <a:solidFill>
                  <a:srgbClr val="000000"/>
                </a:solidFill>
              </a:defRPr>
            </a:pPr>
            <a:r>
              <a:rPr sz="3000"/>
              <a:t>Online version </a:t>
            </a:r>
            <a:endParaRPr sz="3000"/>
          </a:p>
          <a:p>
            <a:pPr lvl="0" marL="300789" indent="-300789" defTabSz="457200">
              <a:spcBef>
                <a:spcPts val="1200"/>
              </a:spcBef>
              <a:buSzPct val="100000"/>
              <a:buChar char="•"/>
              <a:tabLst>
                <a:tab pos="139700" algn="l"/>
                <a:tab pos="457200" algn="l"/>
              </a:tabLst>
              <a:defRPr sz="1800">
                <a:solidFill>
                  <a:srgbClr val="000000"/>
                </a:solidFill>
              </a:defRPr>
            </a:pPr>
            <a:r>
              <a:rPr sz="3000"/>
              <a:t>http://www.wizards.com/default.asp?x=ah/prod/acquire </a:t>
            </a:r>
            <a:endParaRPr sz="3000"/>
          </a:p>
          <a:p>
            <a:pPr lvl="0" marL="457200" indent="-457200" defTabSz="457200">
              <a:spcBef>
                <a:spcPts val="1200"/>
              </a:spcBef>
              <a:tabLst>
                <a:tab pos="139700" algn="l"/>
                <a:tab pos="457200" algn="l"/>
              </a:tabLst>
              <a:defRPr sz="1800">
                <a:solidFill>
                  <a:srgbClr val="000000"/>
                </a:solidFill>
              </a:defRPr>
            </a:pPr>
            <a:r>
              <a:rPr sz="3000"/>
              <a:t>Native Windows app only </a:t>
            </a:r>
            <a:endParaRPr sz="3000"/>
          </a:p>
          <a:p>
            <a:pPr lvl="0" marL="300789" indent="-300789" defTabSz="457200">
              <a:spcBef>
                <a:spcPts val="1200"/>
              </a:spcBef>
              <a:buSzPct val="100000"/>
              <a:buChar char="•"/>
              <a:tabLst>
                <a:tab pos="139700" algn="l"/>
                <a:tab pos="457200" algn="l"/>
              </a:tabLst>
              <a:defRPr sz="1800">
                <a:solidFill>
                  <a:srgbClr val="000000"/>
                </a:solidFill>
              </a:defRPr>
            </a:pPr>
            <a:r>
              <a:rPr sz="3000"/>
              <a:t>http://www3.telus.net/kensit/NetAcquire/ </a:t>
            </a:r>
            <a:endParaRPr sz="3000"/>
          </a:p>
          <a:p>
            <a:pPr lvl="0" marL="457200" indent="-457200" defTabSz="457200">
              <a:spcBef>
                <a:spcPts val="1200"/>
              </a:spcBef>
              <a:tabLst>
                <a:tab pos="139700" algn="l"/>
                <a:tab pos="457200" algn="l"/>
              </a:tabLst>
              <a:defRPr sz="1800">
                <a:solidFill>
                  <a:srgbClr val="000000"/>
                </a:solidFill>
              </a:defRPr>
            </a:pPr>
            <a:r>
              <a:rPr sz="3000"/>
              <a:t>Iphone app version</a:t>
            </a:r>
            <a:endParaRPr sz="3000"/>
          </a:p>
          <a:p>
            <a:pPr lvl="0" marL="300789" indent="-300789" defTabSz="457200">
              <a:spcBef>
                <a:spcPts val="1200"/>
              </a:spcBef>
              <a:buSzPct val="100000"/>
              <a:buChar char="•"/>
              <a:tabLst>
                <a:tab pos="139700" algn="l"/>
                <a:tab pos="457200" algn="l"/>
              </a:tabLst>
              <a:defRPr sz="1800">
                <a:solidFill>
                  <a:srgbClr val="000000"/>
                </a:solidFill>
              </a:defRPr>
            </a:pPr>
            <a:r>
              <a:rPr sz="3000"/>
              <a:t>https://itunes.apple.com/us/app/e-board/id931626570?mt=8 </a:t>
            </a:r>
            <a:endParaRPr sz="3000"/>
          </a:p>
          <a:p>
            <a:pPr lvl="0" marL="457200" indent="-457200" defTabSz="457200">
              <a:spcBef>
                <a:spcPts val="1200"/>
              </a:spcBef>
              <a:tabLst>
                <a:tab pos="139700" algn="l"/>
                <a:tab pos="457200" algn="l"/>
              </a:tabLst>
              <a:defRPr sz="1800">
                <a:solidFill>
                  <a:srgbClr val="000000"/>
                </a:solidFill>
              </a:defRPr>
            </a:pPr>
            <a:r>
              <a:rPr sz="3000"/>
              <a:t>Software version </a:t>
            </a:r>
            <a:endParaRPr sz="3000"/>
          </a:p>
          <a:p>
            <a:pPr lvl="0" marL="300789" indent="-300789" defTabSz="457200">
              <a:spcBef>
                <a:spcPts val="1200"/>
              </a:spcBef>
              <a:buSzPct val="100000"/>
              <a:buChar char="•"/>
              <a:tabLst>
                <a:tab pos="139700" algn="l"/>
                <a:tab pos="457200" algn="l"/>
              </a:tabLst>
              <a:defRPr sz="1800">
                <a:solidFill>
                  <a:srgbClr val="000000"/>
                </a:solidFill>
              </a:defRPr>
            </a:pPr>
            <a:r>
              <a:rPr sz="3000"/>
              <a:t>http://nolanw.ca/acquire/ </a:t>
            </a:r>
            <a:endParaRPr sz="3000"/>
          </a:p>
          <a:p>
            <a:pPr lvl="0" marL="457200" indent="-457200" defTabSz="457200">
              <a:spcBef>
                <a:spcPts val="1200"/>
              </a:spcBef>
              <a:tabLst>
                <a:tab pos="139700" algn="l"/>
                <a:tab pos="457200" algn="l"/>
              </a:tabLst>
              <a:defRPr sz="1800">
                <a:solidFill>
                  <a:srgbClr val="000000"/>
                </a:solidFill>
              </a:defRPr>
            </a:pPr>
            <a:r>
              <a:rPr sz="3000"/>
              <a:t>Avalon Hill </a:t>
            </a:r>
            <a:endParaRPr sz="3000"/>
          </a:p>
          <a:p>
            <a:pPr lvl="0" marL="300789" indent="-300789" defTabSz="457200">
              <a:spcBef>
                <a:spcPts val="1200"/>
              </a:spcBef>
              <a:buSzPct val="100000"/>
              <a:buChar char="•"/>
              <a:tabLst>
                <a:tab pos="139700" algn="l"/>
                <a:tab pos="457200" algn="l"/>
              </a:tabLst>
              <a:defRPr sz="1800">
                <a:solidFill>
                  <a:srgbClr val="000000"/>
                </a:solidFill>
              </a:defRPr>
            </a:pPr>
            <a:r>
              <a:rPr sz="3000"/>
              <a:t>Acquire board game</a:t>
            </a:r>
            <a:endParaRPr sz="3000"/>
          </a:p>
          <a:p>
            <a:pPr lvl="0" marL="457200" indent="-457200" defTabSz="457200">
              <a:spcBef>
                <a:spcPts val="1200"/>
              </a:spcBef>
              <a:tabLst>
                <a:tab pos="139700" algn="l"/>
                <a:tab pos="457200" algn="l"/>
              </a:tabLst>
              <a:defRPr sz="1800">
                <a:solidFill>
                  <a:srgbClr val="000000"/>
                </a:solidFill>
              </a:defRPr>
            </a:pPr>
            <a:r>
              <a:rPr sz="3000"/>
              <a:t>Social Media </a:t>
            </a:r>
            <a:endParaRPr sz="3000"/>
          </a:p>
          <a:p>
            <a:pPr lvl="0" marL="300789" indent="-300789" defTabSz="457200">
              <a:spcBef>
                <a:spcPts val="1200"/>
              </a:spcBef>
              <a:buSzPct val="100000"/>
              <a:buChar char="•"/>
              <a:tabLst>
                <a:tab pos="139700" algn="l"/>
                <a:tab pos="457200" algn="l"/>
              </a:tabLst>
              <a:defRPr sz="1800">
                <a:solidFill>
                  <a:srgbClr val="000000"/>
                </a:solidFill>
              </a:defRPr>
            </a:pPr>
            <a:r>
              <a:rPr sz="3000"/>
              <a:t>www.facebook.com</a:t>
            </a:r>
            <a:br>
              <a:rPr sz="3000"/>
            </a:br>
            <a:endParaRPr sz="3000"/>
          </a:p>
        </p:txBody>
      </p:sp>
      <p:sp>
        <p:nvSpPr>
          <p:cNvPr id="71" name="Shape 71"/>
          <p:cNvSpPr/>
          <p:nvPr/>
        </p:nvSpPr>
        <p:spPr>
          <a:xfrm>
            <a:off x="33375600" y="7900246"/>
            <a:ext cx="9409113" cy="1424749"/>
          </a:xfrm>
          <a:prstGeom prst="rect">
            <a:avLst/>
          </a:prstGeom>
          <a:solidFill>
            <a:srgbClr val="FFD441"/>
          </a:solidFill>
          <a:ln w="12700">
            <a:miter lim="400000"/>
          </a:ln>
          <a:extLst>
            <a:ext uri="{C572A759-6A51-4108-AA02-DFA0A04FC94B}">
              <ma14:wrappingTextBoxFlag xmlns:ma14="http://schemas.microsoft.com/office/mac/drawingml/2011/main" val="1"/>
            </a:ext>
          </a:extLst>
        </p:spPr>
        <p:txBody>
          <a:bodyPr lIns="45623" tIns="45623" rIns="45623" bIns="45623">
            <a:spAutoFit/>
          </a:bodyPr>
          <a:lstStyle>
            <a:lvl1pPr algn="ctr" defTabSz="457200">
              <a:spcBef>
                <a:spcPts val="1900"/>
              </a:spcBef>
              <a:defRPr b="1" sz="9000">
                <a:solidFill>
                  <a:srgbClr val="F8F8F8"/>
                </a:solidFill>
                <a:latin typeface="Trebuchet MS"/>
                <a:ea typeface="Trebuchet MS"/>
                <a:cs typeface="Trebuchet MS"/>
                <a:sym typeface="Trebuchet MS"/>
              </a:defRPr>
            </a:lvl1pPr>
          </a:lstStyle>
          <a:p>
            <a:pPr lvl="0">
              <a:defRPr b="0" sz="1800">
                <a:solidFill>
                  <a:srgbClr val="000000"/>
                </a:solidFill>
              </a:defRPr>
            </a:pPr>
            <a:r>
              <a:rPr b="1" sz="9000">
                <a:solidFill>
                  <a:srgbClr val="F8F8F8"/>
                </a:solidFill>
              </a:rPr>
              <a:t>Contact Us</a:t>
            </a:r>
          </a:p>
        </p:txBody>
      </p:sp>
      <p:sp>
        <p:nvSpPr>
          <p:cNvPr id="72" name="Shape 72"/>
          <p:cNvSpPr/>
          <p:nvPr/>
        </p:nvSpPr>
        <p:spPr>
          <a:xfrm>
            <a:off x="893762" y="2513012"/>
            <a:ext cx="41224201" cy="367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defTabSz="457200">
              <a:spcBef>
                <a:spcPts val="4800"/>
              </a:spcBef>
              <a:defRPr sz="1800">
                <a:solidFill>
                  <a:srgbClr val="000000"/>
                </a:solidFill>
              </a:defRPr>
            </a:pPr>
            <a:r>
              <a:rPr b="1" sz="12000">
                <a:solidFill>
                  <a:srgbClr val="FFFFFF"/>
                </a:solidFill>
                <a:latin typeface="Trebuchet MS"/>
                <a:ea typeface="Trebuchet MS"/>
                <a:cs typeface="Trebuchet MS"/>
                <a:sym typeface="Trebuchet MS"/>
              </a:rPr>
              <a:t>Slapital</a:t>
            </a:r>
            <a:endParaRPr b="1" sz="8000">
              <a:solidFill>
                <a:srgbClr val="FFFFFF"/>
              </a:solidFill>
              <a:latin typeface="Trebuchet MS"/>
              <a:ea typeface="Trebuchet MS"/>
              <a:cs typeface="Trebuchet MS"/>
              <a:sym typeface="Trebuchet MS"/>
            </a:endParaRPr>
          </a:p>
          <a:p>
            <a:pPr lvl="0" defTabSz="457200">
              <a:spcBef>
                <a:spcPts val="1800"/>
              </a:spcBef>
              <a:defRPr sz="1800">
                <a:solidFill>
                  <a:srgbClr val="000000"/>
                </a:solidFill>
              </a:defRPr>
            </a:pPr>
            <a:r>
              <a:rPr b="1" sz="4800">
                <a:solidFill>
                  <a:srgbClr val="FFFFFF"/>
                </a:solidFill>
                <a:latin typeface="Trebuchet MS"/>
                <a:ea typeface="Trebuchet MS"/>
                <a:cs typeface="Trebuchet MS"/>
                <a:sym typeface="Trebuchet MS"/>
              </a:rPr>
              <a:t>Project Team: Justin Sher, Roger Zhang, Cayla Shaver</a:t>
            </a:r>
            <a:endParaRPr b="1" sz="4800">
              <a:solidFill>
                <a:srgbClr val="FFFFFF"/>
              </a:solidFill>
              <a:latin typeface="Trebuchet MS"/>
              <a:ea typeface="Trebuchet MS"/>
              <a:cs typeface="Trebuchet MS"/>
              <a:sym typeface="Trebuchet MS"/>
            </a:endParaRPr>
          </a:p>
          <a:p>
            <a:pPr lvl="0" defTabSz="457200">
              <a:spcBef>
                <a:spcPts val="1800"/>
              </a:spcBef>
              <a:defRPr sz="1800">
                <a:solidFill>
                  <a:srgbClr val="000000"/>
                </a:solidFill>
              </a:defRPr>
            </a:pPr>
            <a:r>
              <a:rPr b="1" sz="4800">
                <a:solidFill>
                  <a:srgbClr val="FFFFFF"/>
                </a:solidFill>
                <a:latin typeface="Trebuchet MS"/>
                <a:ea typeface="Trebuchet MS"/>
                <a:cs typeface="Trebuchet MS"/>
                <a:sym typeface="Trebuchet MS"/>
              </a:rPr>
              <a:t>Sponsor: Jon Rahoi</a:t>
            </a:r>
          </a:p>
        </p:txBody>
      </p:sp>
      <p:sp>
        <p:nvSpPr>
          <p:cNvPr id="73" name="Shape 73"/>
          <p:cNvSpPr/>
          <p:nvPr/>
        </p:nvSpPr>
        <p:spPr>
          <a:xfrm>
            <a:off x="11805442" y="7900246"/>
            <a:ext cx="9407527" cy="1424749"/>
          </a:xfrm>
          <a:prstGeom prst="rect">
            <a:avLst/>
          </a:prstGeom>
          <a:solidFill>
            <a:srgbClr val="FFD441"/>
          </a:solidFill>
          <a:ln w="12700">
            <a:miter lim="400000"/>
          </a:ln>
          <a:extLst>
            <a:ext uri="{C572A759-6A51-4108-AA02-DFA0A04FC94B}">
              <ma14:wrappingTextBoxFlag xmlns:ma14="http://schemas.microsoft.com/office/mac/drawingml/2011/main" val="1"/>
            </a:ext>
          </a:extLst>
        </p:spPr>
        <p:txBody>
          <a:bodyPr lIns="45623" tIns="45623" rIns="45623" bIns="45623">
            <a:spAutoFit/>
          </a:bodyPr>
          <a:lstStyle>
            <a:lvl1pPr algn="ctr" defTabSz="457200">
              <a:spcBef>
                <a:spcPts val="1900"/>
              </a:spcBef>
              <a:defRPr b="1" sz="9000">
                <a:solidFill>
                  <a:srgbClr val="F8F8F8"/>
                </a:solidFill>
                <a:latin typeface="Trebuchet MS"/>
                <a:ea typeface="Trebuchet MS"/>
                <a:cs typeface="Trebuchet MS"/>
                <a:sym typeface="Trebuchet MS"/>
              </a:defRPr>
            </a:lvl1pPr>
          </a:lstStyle>
          <a:p>
            <a:pPr lvl="0">
              <a:defRPr b="0" sz="1800">
                <a:solidFill>
                  <a:srgbClr val="000000"/>
                </a:solidFill>
              </a:defRPr>
            </a:pPr>
            <a:r>
              <a:rPr b="1" sz="9000">
                <a:solidFill>
                  <a:srgbClr val="F8F8F8"/>
                </a:solidFill>
              </a:rPr>
              <a:t>How We Did It</a:t>
            </a:r>
          </a:p>
        </p:txBody>
      </p:sp>
      <p:sp>
        <p:nvSpPr>
          <p:cNvPr id="74" name="Shape 74"/>
          <p:cNvSpPr/>
          <p:nvPr/>
        </p:nvSpPr>
        <p:spPr>
          <a:xfrm>
            <a:off x="22576631" y="7233496"/>
            <a:ext cx="9407527" cy="2758249"/>
          </a:xfrm>
          <a:prstGeom prst="rect">
            <a:avLst/>
          </a:prstGeom>
          <a:solidFill>
            <a:srgbClr val="FFD441"/>
          </a:solidFill>
          <a:ln w="12700">
            <a:miter lim="400000"/>
          </a:ln>
          <a:extLst>
            <a:ext uri="{C572A759-6A51-4108-AA02-DFA0A04FC94B}">
              <ma14:wrappingTextBoxFlag xmlns:ma14="http://schemas.microsoft.com/office/mac/drawingml/2011/main" val="1"/>
            </a:ext>
          </a:extLst>
        </p:spPr>
        <p:txBody>
          <a:bodyPr lIns="45623" tIns="45623" rIns="45623" bIns="45623">
            <a:spAutoFit/>
          </a:bodyPr>
          <a:lstStyle>
            <a:lvl1pPr algn="ctr" defTabSz="457200">
              <a:spcBef>
                <a:spcPts val="1900"/>
              </a:spcBef>
              <a:defRPr b="1" sz="9000">
                <a:solidFill>
                  <a:srgbClr val="F8F8F8"/>
                </a:solidFill>
                <a:latin typeface="Trebuchet MS"/>
                <a:ea typeface="Trebuchet MS"/>
                <a:cs typeface="Trebuchet MS"/>
                <a:sym typeface="Trebuchet MS"/>
              </a:defRPr>
            </a:lvl1pPr>
          </a:lstStyle>
          <a:p>
            <a:pPr lvl="0">
              <a:defRPr b="0" sz="1800">
                <a:solidFill>
                  <a:srgbClr val="000000"/>
                </a:solidFill>
              </a:defRPr>
            </a:pPr>
            <a:r>
              <a:rPr b="1" sz="9000">
                <a:solidFill>
                  <a:srgbClr val="F8F8F8"/>
                </a:solidFill>
              </a:rPr>
              <a:t>Languages &amp; Tools</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CCCCC"/>
      </a:lt1>
      <a:dk2>
        <a:srgbClr val="A7A7A7"/>
      </a:dk2>
      <a:lt2>
        <a:srgbClr val="535353"/>
      </a:lt2>
      <a:accent1>
        <a:srgbClr val="8F8F8F"/>
      </a:accent1>
      <a:accent2>
        <a:srgbClr val="CCCCCC"/>
      </a:accent2>
      <a:accent3>
        <a:srgbClr val="E0E0E0"/>
      </a:accent3>
      <a:accent4>
        <a:srgbClr val="2C2C2C"/>
      </a:accent4>
      <a:accent5>
        <a:srgbClr val="6E6E6E"/>
      </a:accent5>
      <a:accent6>
        <a:srgbClr val="B9B9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33333"/>
        </a:solidFill>
        <a:ln w="25400" cap="flat">
          <a:solidFill>
            <a:srgbClr val="FFFFFF"/>
          </a:solidFill>
          <a:prstDash val="solid"/>
          <a:bevel/>
        </a:ln>
        <a:effectLst/>
      </a:spPr>
      <a:bodyPr rot="0" spcFirstLastPara="1" vertOverflow="overflow" horzOverflow="overflow" vert="horz" wrap="square" lIns="457200" tIns="457200" rIns="457200" bIns="457200"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900" u="none" kumimoji="0" normalizeH="0">
            <a:ln>
              <a:noFill/>
            </a:ln>
            <a:solidFill>
              <a:srgbClr val="CCCCCC"/>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200" tIns="457200" rIns="457200" bIns="457200"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900" u="none" kumimoji="0" normalizeH="0">
            <a:ln>
              <a:noFill/>
            </a:ln>
            <a:solidFill>
              <a:srgbClr val="CCCCCC"/>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8F8F8F"/>
      </a:accent1>
      <a:accent2>
        <a:srgbClr val="CCCCCC"/>
      </a:accent2>
      <a:accent3>
        <a:srgbClr val="E0E0E0"/>
      </a:accent3>
      <a:accent4>
        <a:srgbClr val="2C2C2C"/>
      </a:accent4>
      <a:accent5>
        <a:srgbClr val="6E6E6E"/>
      </a:accent5>
      <a:accent6>
        <a:srgbClr val="B9B9B9"/>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33333"/>
        </a:solidFill>
        <a:ln w="25400" cap="flat">
          <a:solidFill>
            <a:srgbClr val="FFFFFF"/>
          </a:solidFill>
          <a:prstDash val="solid"/>
          <a:bevel/>
        </a:ln>
        <a:effectLst/>
      </a:spPr>
      <a:bodyPr rot="0" spcFirstLastPara="1" vertOverflow="overflow" horzOverflow="overflow" vert="horz" wrap="square" lIns="457200" tIns="457200" rIns="457200" bIns="457200"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900" u="none" kumimoji="0" normalizeH="0">
            <a:ln>
              <a:noFill/>
            </a:ln>
            <a:solidFill>
              <a:srgbClr val="CCCCCC"/>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200" tIns="457200" rIns="457200" bIns="457200"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900" u="none" kumimoji="0" normalizeH="0">
            <a:ln>
              <a:noFill/>
            </a:ln>
            <a:solidFill>
              <a:srgbClr val="CCCCCC"/>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