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Adoptables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By: Megan King, Chris Crawford, Cherie Shedd, &amp; Lisa Watkins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371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Swipe functionality</a:t>
            </a:r>
          </a:p>
          <a:p>
            <a:pPr lvl="1"/>
            <a:r>
              <a:rPr lang="en-US" dirty="0" smtClean="0"/>
              <a:t>Like/Dislike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Bower &amp; Gulp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Pets pulled through API to front end and displayed</a:t>
            </a:r>
          </a:p>
        </p:txBody>
      </p:sp>
    </p:spTree>
    <p:extLst>
      <p:ext uri="{BB962C8B-B14F-4D97-AF65-F5344CB8AC3E}">
        <p14:creationId xmlns:p14="http://schemas.microsoft.com/office/powerpoint/2010/main" val="429154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Petfinder</a:t>
            </a:r>
            <a:r>
              <a:rPr lang="en-US" dirty="0" smtClean="0"/>
              <a:t> API to pull pets into database</a:t>
            </a:r>
          </a:p>
          <a:p>
            <a:endParaRPr lang="en-US" dirty="0"/>
          </a:p>
          <a:p>
            <a:r>
              <a:rPr lang="en-US" dirty="0" smtClean="0"/>
              <a:t>AJAX call referencing swipe direction</a:t>
            </a:r>
          </a:p>
          <a:p>
            <a:endParaRPr lang="en-US" dirty="0" smtClean="0"/>
          </a:p>
          <a:p>
            <a:r>
              <a:rPr lang="en-US" dirty="0"/>
              <a:t>Many-to-Many relationships</a:t>
            </a:r>
          </a:p>
          <a:p>
            <a:pPr lvl="1"/>
            <a:r>
              <a:rPr lang="en-US" dirty="0"/>
              <a:t>Models – </a:t>
            </a:r>
            <a:r>
              <a:rPr lang="en-US" dirty="0" err="1"/>
              <a:t>belongsToMany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Routes</a:t>
            </a:r>
          </a:p>
          <a:p>
            <a:pPr lvl="1"/>
            <a:r>
              <a:rPr lang="en-US" dirty="0"/>
              <a:t>User, Pets, </a:t>
            </a:r>
            <a:r>
              <a:rPr lang="en-US" dirty="0" err="1"/>
              <a:t>UserPets</a:t>
            </a:r>
            <a:r>
              <a:rPr lang="en-US" dirty="0"/>
              <a:t>, Decision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6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Passport-</a:t>
            </a:r>
            <a:r>
              <a:rPr lang="en-US" dirty="0" err="1" smtClean="0"/>
              <a:t>Sequelize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User to pets relationships</a:t>
            </a:r>
          </a:p>
          <a:p>
            <a:pPr lvl="1"/>
            <a:r>
              <a:rPr lang="en-US" dirty="0" smtClean="0"/>
              <a:t>Populate database with API data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 profiles with pet selection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Debugging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0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447" y="266009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956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49</TotalTime>
  <Words>83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Adoptables</vt:lpstr>
      <vt:lpstr>Front End Development </vt:lpstr>
      <vt:lpstr>Back End Development</vt:lpstr>
      <vt:lpstr>Project Management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Adoptables</dc:title>
  <dc:creator>Cherie Shedd</dc:creator>
  <cp:lastModifiedBy>Cherie Shedd</cp:lastModifiedBy>
  <cp:revision>8</cp:revision>
  <dcterms:created xsi:type="dcterms:W3CDTF">2016-08-13T02:03:13Z</dcterms:created>
  <dcterms:modified xsi:type="dcterms:W3CDTF">2016-08-13T13:52:07Z</dcterms:modified>
</cp:coreProperties>
</file>