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70" r:id="rId3"/>
    <p:sldId id="258" r:id="rId4"/>
    <p:sldId id="262" r:id="rId5"/>
    <p:sldId id="263" r:id="rId6"/>
    <p:sldId id="264" r:id="rId7"/>
    <p:sldId id="261" r:id="rId8"/>
    <p:sldId id="269" r:id="rId9"/>
    <p:sldId id="259" r:id="rId10"/>
    <p:sldId id="257" r:id="rId11"/>
    <p:sldId id="265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5FE2B-CB9A-4225-B38C-2F830683612F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CF2D-54E2-4B04-8FB6-5D65A0686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원리에서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web</a:t>
            </a:r>
            <a:r>
              <a:rPr lang="en-US" altLang="ko-KR" baseline="0" dirty="0" smtClean="0"/>
              <a:t> ftp //5. </a:t>
            </a:r>
            <a:r>
              <a:rPr lang="ko-KR" altLang="en-US" baseline="0" dirty="0" smtClean="0"/>
              <a:t>에서 개선방안에서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hub </a:t>
            </a:r>
            <a:r>
              <a:rPr lang="ko-KR" altLang="en-US" baseline="0" dirty="0" smtClean="0"/>
              <a:t>랑 보여드리기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사퇴한 의원과 공지사항 리허설 과 발표당일 체크 후 수정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모바일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운영체제와 무관하게 이용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큰 화면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들어 갈 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디비</a:t>
            </a:r>
            <a:r>
              <a:rPr lang="ko-KR" altLang="en-US" baseline="0" dirty="0" smtClean="0"/>
              <a:t> 보여드리기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body" sz="quarter" idx="10"/>
          </p:nvPr>
        </p:nvSpPr>
        <p:spPr>
          <a:xfrm>
            <a:off x="452523" y="1012202"/>
            <a:ext cx="8396962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136"/>
              </a:lnSpc>
              <a:buNone/>
              <a:defRPr sz="7900" b="0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6136"/>
              </a:lnSpc>
              <a:buNone/>
            </a:pPr>
            <a:r>
              <a:rPr lang="ko-KR" altLang="en-US" sz="7900" b="0" baseline="0" dirty="0">
                <a:solidFill>
                  <a:srgbClr val="EA5514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900" b="0" baseline="0" dirty="0">
                <a:solidFill>
                  <a:srgbClr val="EA5514"/>
                </a:solidFill>
                <a:latin typeface="나눔고딕"/>
                <a:ea typeface="나눔고딕"/>
              </a:rPr>
              <a:t> </a:t>
            </a:r>
            <a:r>
              <a:rPr lang="ko-KR" altLang="en-US" sz="7900" b="0" baseline="0" dirty="0">
                <a:solidFill>
                  <a:srgbClr val="EA5514"/>
                </a:solidFill>
                <a:latin typeface="나눔고딕"/>
                <a:ea typeface="나눔고딕"/>
              </a:rPr>
              <a:t>제목</a:t>
            </a:r>
            <a:endParaRPr sz="7900" b="0" baseline="0" dirty="0">
              <a:solidFill>
                <a:srgbClr val="EA5514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1_shape2"/>
          <p:cNvCxnSpPr/>
          <p:nvPr/>
        </p:nvCxnSpPr>
        <p:spPr>
          <a:xfrm>
            <a:off x="3309263" y="228562"/>
            <a:ext cx="5541093" cy="1440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309263" y="6277060"/>
            <a:ext cx="5541093" cy="1440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_shape4"/>
          <p:cNvSpPr>
            <a:spLocks noGrp="1"/>
          </p:cNvSpPr>
          <p:nvPr>
            <p:ph type="body" sz="quarter" idx="11"/>
          </p:nvPr>
        </p:nvSpPr>
        <p:spPr>
          <a:xfrm>
            <a:off x="3309263" y="326516"/>
            <a:ext cx="5541093" cy="26121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1400" dirty="0">
                <a:solidFill>
                  <a:schemeClr val="bg1"/>
                </a:solidFill>
                <a:latin typeface="나눔명조"/>
                <a:ea typeface="나눔명조"/>
              </a:rPr>
              <a:t>제목</a:t>
            </a:r>
            <a:endParaRPr sz="1400" dirty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7" name="layout1_shape5"/>
          <p:cNvSpPr/>
          <p:nvPr/>
        </p:nvSpPr>
        <p:spPr>
          <a:xfrm>
            <a:off x="8267657" y="776022"/>
            <a:ext cx="624450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914239" latinLnBrk="1">
              <a:lnSpc>
                <a:spcPts val="1227"/>
              </a:lnSpc>
            </a:pPr>
            <a:r>
              <a:rPr lang="en-US" altLang="ko-KR" sz="1100" b="1" kern="1200" dirty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marL="0" algn="l" defTabSz="914239" latinLnBrk="1">
              <a:lnSpc>
                <a:spcPts val="1227"/>
              </a:lnSpc>
            </a:pPr>
            <a:r>
              <a:rPr lang="en-US" altLang="ko-KR" sz="1100" b="1" kern="1200" dirty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app.</a:t>
            </a:r>
          </a:p>
          <a:p>
            <a:pPr marL="0" algn="l" defTabSz="914239" latinLnBrk="1">
              <a:lnSpc>
                <a:spcPts val="1227"/>
              </a:lnSpc>
            </a:pPr>
            <a:r>
              <a:rPr lang="en-US" altLang="ko-KR" sz="1100" b="1" kern="1200" dirty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design</a:t>
            </a:r>
            <a:endParaRPr sz="1100" b="1" kern="1200" dirty="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layout1_shape6"/>
          <p:cNvSpPr>
            <a:spLocks noGrp="1"/>
          </p:cNvSpPr>
          <p:nvPr>
            <p:ph type="body" sz="quarter" idx="12"/>
          </p:nvPr>
        </p:nvSpPr>
        <p:spPr>
          <a:xfrm>
            <a:off x="3309263" y="6345620"/>
            <a:ext cx="5541093" cy="16325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800" baseline="0" dirty="0">
                <a:solidFill>
                  <a:schemeClr val="bg1"/>
                </a:solidFill>
                <a:latin typeface="나눔명조"/>
                <a:ea typeface="나눔명조"/>
              </a:rPr>
              <a:t>날짜</a:t>
            </a:r>
            <a:r>
              <a:rPr lang="en-US" altLang="ko-KR" sz="800" baseline="0" dirty="0">
                <a:solidFill>
                  <a:schemeClr val="bg1"/>
                </a:solidFill>
                <a:latin typeface="나눔명조"/>
                <a:ea typeface="나눔명조"/>
              </a:rPr>
              <a:t>, </a:t>
            </a:r>
            <a:r>
              <a:rPr lang="ko-KR" altLang="en-US" sz="800" baseline="0" dirty="0">
                <a:solidFill>
                  <a:schemeClr val="bg1"/>
                </a:solidFill>
                <a:latin typeface="나눔명조"/>
                <a:ea typeface="나눔명조"/>
              </a:rPr>
              <a:t>글쓴이</a:t>
            </a:r>
            <a:endParaRPr sz="800" baseline="0" dirty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9" name="layout1_shape7"/>
          <p:cNvSpPr/>
          <p:nvPr/>
        </p:nvSpPr>
        <p:spPr>
          <a:xfrm>
            <a:off x="8111111" y="734663"/>
            <a:ext cx="769596" cy="816292"/>
          </a:xfrm>
          <a:prstGeom prst="ellipse">
            <a:avLst/>
          </a:prstGeom>
          <a:solidFill>
            <a:srgbClr val="E9471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marL="0" algn="ctr" defTabSz="914239" latinLnBrk="1"/>
            <a:endParaRPr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ayout1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9994" y="1295163"/>
            <a:ext cx="263310" cy="279286"/>
          </a:xfrm>
          <a:prstGeom prst="rect">
            <a:avLst/>
          </a:prstGeom>
        </p:spPr>
      </p:pic>
      <p:sp>
        <p:nvSpPr>
          <p:cNvPr id="11" name="layout1_shape8"/>
          <p:cNvSpPr>
            <a:spLocks noGrp="1"/>
          </p:cNvSpPr>
          <p:nvPr>
            <p:ph type="body" sz="quarter" idx="13"/>
          </p:nvPr>
        </p:nvSpPr>
        <p:spPr>
          <a:xfrm>
            <a:off x="8269023" y="778711"/>
            <a:ext cx="459132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64"/>
              </a:lnSpc>
              <a:buNone/>
              <a:defRPr sz="1100" b="1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64"/>
              </a:lnSpc>
              <a:buNone/>
            </a:pPr>
            <a:r>
              <a:rPr lang="en-US" altLang="ko-KR" sz="1100" b="1" dirty="0">
                <a:solidFill>
                  <a:srgbClr val="4C2C8D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964"/>
              </a:lnSpc>
              <a:buNone/>
            </a:pPr>
            <a:r>
              <a:rPr lang="en-US" altLang="ko-KR" sz="1100" b="1" dirty="0">
                <a:solidFill>
                  <a:srgbClr val="4C2C8D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964"/>
              </a:lnSpc>
              <a:buNone/>
            </a:pPr>
            <a:r>
              <a:rPr lang="en-US" altLang="ko-KR" sz="1100" b="1" dirty="0">
                <a:solidFill>
                  <a:srgbClr val="4C2C8D"/>
                </a:solidFill>
                <a:latin typeface="나눔고딕"/>
                <a:ea typeface="나눔고딕"/>
              </a:rPr>
              <a:t>design</a:t>
            </a:r>
            <a:endParaRPr sz="1100" b="1" dirty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64FF-BACE-4820-ACED-A48F1A47FB7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esunLee9/PoliticoRe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PUzjHu8Cv0&amp;list=PLRx0vPvlEmdD862e43ADbvDeGPUZKDuqL" TargetMode="External"/><Relationship Id="rId2" Type="http://schemas.openxmlformats.org/officeDocument/2006/relationships/hyperlink" Target="https://www.dothome.co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5401" y="1210417"/>
            <a:ext cx="6899798" cy="4106816"/>
          </a:xfrm>
          <a:prstGeom prst="rect">
            <a:avLst/>
          </a:prstGeom>
        </p:spPr>
      </p:pic>
      <p:sp>
        <p:nvSpPr>
          <p:cNvPr id="4" name="slide1_shape1"/>
          <p:cNvSpPr>
            <a:spLocks noGrp="1"/>
          </p:cNvSpPr>
          <p:nvPr>
            <p:ph type="body" sz="quarter" idx="11"/>
          </p:nvPr>
        </p:nvSpPr>
        <p:spPr>
          <a:xfrm>
            <a:off x="3309263" y="326516"/>
            <a:ext cx="5541093" cy="261214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>
            <a:lvl1pPr>
              <a:buNone/>
              <a:defRPr sz="155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r>
              <a:rPr lang="ko-KR" altLang="en-US" sz="6500" dirty="0" smtClean="0">
                <a:solidFill>
                  <a:schemeClr val="tx1"/>
                </a:solidFill>
              </a:rPr>
              <a:t>현직 국회의원의 인기도 조사를 위한 </a:t>
            </a:r>
            <a:r>
              <a:rPr lang="ko-KR" altLang="en-US" sz="65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6500" dirty="0" smtClean="0">
                <a:solidFill>
                  <a:schemeClr val="tx1"/>
                </a:solidFill>
              </a:rPr>
              <a:t> 애플리케이션</a:t>
            </a:r>
            <a:endParaRPr lang="en-US" altLang="ko-KR" sz="6500" dirty="0" smtClean="0">
              <a:solidFill>
                <a:schemeClr val="tx1"/>
              </a:solidFill>
            </a:endParaRPr>
          </a:p>
          <a:p>
            <a:r>
              <a:rPr lang="en-US" altLang="ko-KR" sz="6500" dirty="0" smtClean="0">
                <a:solidFill>
                  <a:schemeClr val="tx1"/>
                </a:solidFill>
              </a:rPr>
              <a:t>1410641 </a:t>
            </a:r>
            <a:r>
              <a:rPr lang="ko-KR" altLang="en-US" sz="6500" dirty="0" smtClean="0">
                <a:solidFill>
                  <a:schemeClr val="tx1"/>
                </a:solidFill>
              </a:rPr>
              <a:t>이희선</a:t>
            </a:r>
          </a:p>
          <a:p>
            <a:endParaRPr lang="en-US" altLang="ko-KR" sz="1600" dirty="0" smtClean="0"/>
          </a:p>
        </p:txBody>
      </p:sp>
      <p:sp>
        <p:nvSpPr>
          <p:cNvPr id="5" name="slide1_shape2"/>
          <p:cNvSpPr>
            <a:spLocks noGrp="1"/>
          </p:cNvSpPr>
          <p:nvPr>
            <p:ph type="body" sz="quarter" idx="12"/>
          </p:nvPr>
        </p:nvSpPr>
        <p:spPr>
          <a:xfrm>
            <a:off x="3278935" y="6367978"/>
            <a:ext cx="5541093" cy="16325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1_shape3"/>
          <p:cNvSpPr>
            <a:spLocks noGrp="1"/>
          </p:cNvSpPr>
          <p:nvPr>
            <p:ph type="body" sz="quarter" idx="13"/>
          </p:nvPr>
        </p:nvSpPr>
        <p:spPr>
          <a:xfrm>
            <a:off x="8269023" y="778711"/>
            <a:ext cx="459132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marL="342839" indent="-342839" defTabSz="914239">
              <a:lnSpc>
                <a:spcPts val="964"/>
              </a:lnSpc>
            </a:pPr>
            <a:r>
              <a:rPr lang="en-US" altLang="ko-KR" sz="1100" dirty="0"/>
              <a:t>my</a:t>
            </a:r>
          </a:p>
          <a:p>
            <a:pPr marL="342839" indent="-342839" defTabSz="914239">
              <a:lnSpc>
                <a:spcPts val="964"/>
              </a:lnSpc>
            </a:pPr>
            <a:r>
              <a:rPr lang="en-US" altLang="ko-KR" sz="1100" dirty="0"/>
              <a:t>app.</a:t>
            </a:r>
          </a:p>
          <a:p>
            <a:pPr marL="342839" indent="-342839" defTabSz="914239">
              <a:lnSpc>
                <a:spcPts val="964"/>
              </a:lnSpc>
            </a:pPr>
            <a:r>
              <a:rPr lang="en-US" altLang="ko-KR" sz="1100" dirty="0"/>
              <a:t>design</a:t>
            </a:r>
            <a:endParaRPr sz="1100" dirty="0"/>
          </a:p>
          <a:p>
            <a:pPr marL="342839" indent="-342839" defTabSz="914239">
              <a:lnSpc>
                <a:spcPts val="964"/>
              </a:lnSpc>
            </a:pPr>
            <a:endParaRPr sz="1100" dirty="0"/>
          </a:p>
        </p:txBody>
      </p:sp>
      <p:sp>
        <p:nvSpPr>
          <p:cNvPr id="8" name="slide1_shape5"/>
          <p:cNvSpPr>
            <a:spLocks noGrp="1"/>
          </p:cNvSpPr>
          <p:nvPr>
            <p:ph type="body" sz="quarter" idx="10"/>
          </p:nvPr>
        </p:nvSpPr>
        <p:spPr>
          <a:xfrm>
            <a:off x="452523" y="1012202"/>
            <a:ext cx="8396962" cy="4040271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/>
            <a:r>
              <a:rPr lang="ko-KR" altLang="en-US" sz="26400" dirty="0" smtClean="0"/>
              <a:t>생활</a:t>
            </a:r>
            <a:endParaRPr lang="en-US" altLang="ko-KR" sz="26400" dirty="0" smtClean="0"/>
          </a:p>
          <a:p>
            <a:pPr lvl="0"/>
            <a:r>
              <a:rPr lang="ko-KR" altLang="en-US" sz="26400" dirty="0" smtClean="0"/>
              <a:t>정치</a:t>
            </a:r>
            <a:endParaRPr lang="en-US" altLang="ko-KR" sz="26400" dirty="0" smtClean="0"/>
          </a:p>
          <a:p>
            <a:pPr lvl="0"/>
            <a:r>
              <a:rPr lang="en-US" altLang="ko-KR" sz="8000" dirty="0" smtClean="0"/>
              <a:t>heesunleecs@gmail.com</a:t>
            </a:r>
            <a:endParaRPr lang="en-US" altLang="ko-KR" sz="8000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sz="24000" dirty="0" smtClean="0"/>
              <a:t>Politico </a:t>
            </a:r>
            <a:r>
              <a:rPr lang="en-US" altLang="ko-KR" sz="24000" dirty="0" smtClean="0"/>
              <a:t>Review</a:t>
            </a:r>
            <a:endParaRPr sz="2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왜 혼자 했는가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팀원을 못 구했습니다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참고한 강의와 다른 점은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sz="2600" dirty="0" smtClean="0"/>
              <a:t>시간표 기능 삭제</a:t>
            </a:r>
            <a:endParaRPr lang="en-US" altLang="ko-KR" sz="2600" dirty="0" smtClean="0"/>
          </a:p>
          <a:p>
            <a:pPr lvl="1"/>
            <a:r>
              <a:rPr lang="en-US" altLang="ko-KR" sz="2600" dirty="0" smtClean="0"/>
              <a:t> </a:t>
            </a:r>
            <a:r>
              <a:rPr lang="ko-KR" altLang="en-US" sz="2600" dirty="0" smtClean="0"/>
              <a:t>통계 </a:t>
            </a:r>
            <a:r>
              <a:rPr lang="en-US" altLang="ko-KR" sz="2600" dirty="0" smtClean="0"/>
              <a:t>fragment </a:t>
            </a:r>
            <a:r>
              <a:rPr lang="ko-KR" altLang="en-US" sz="2600" dirty="0"/>
              <a:t>에</a:t>
            </a:r>
            <a:r>
              <a:rPr lang="ko-KR" altLang="en-US" sz="2600" dirty="0" smtClean="0"/>
              <a:t> 신청한 강의목록과 인기순위가 같이 있었으나 투표한 정치인은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투표내</a:t>
            </a:r>
            <a:r>
              <a:rPr lang="ko-KR" altLang="en-US" sz="2600" dirty="0"/>
              <a:t>역</a:t>
            </a:r>
            <a:r>
              <a:rPr lang="en-US" altLang="ko-KR" sz="2600" dirty="0" smtClean="0"/>
              <a:t>’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fragment </a:t>
            </a:r>
            <a:r>
              <a:rPr lang="ko-KR" altLang="en-US" sz="2600" dirty="0" smtClean="0"/>
              <a:t>로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인기순위는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통계</a:t>
            </a:r>
            <a:r>
              <a:rPr lang="en-US" altLang="ko-KR" sz="2600" dirty="0" smtClean="0"/>
              <a:t>’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fragment</a:t>
            </a:r>
            <a:r>
              <a:rPr lang="ko-KR" altLang="en-US" sz="2600" dirty="0" smtClean="0"/>
              <a:t>로 분할</a:t>
            </a:r>
            <a:r>
              <a:rPr lang="en-US" altLang="ko-KR" sz="2600" dirty="0" smtClean="0"/>
              <a:t>.</a:t>
            </a:r>
          </a:p>
          <a:p>
            <a:pPr lvl="1"/>
            <a:r>
              <a:rPr lang="ko-KR" altLang="en-US" sz="2600" dirty="0" smtClean="0"/>
              <a:t>강의경쟁률 삭제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통계분류변경</a:t>
            </a:r>
            <a:r>
              <a:rPr lang="en-US" altLang="ko-KR" sz="2600" dirty="0" smtClean="0"/>
              <a:t>, PHP </a:t>
            </a:r>
            <a:r>
              <a:rPr lang="ko-KR" altLang="en-US" sz="2600" dirty="0" smtClean="0"/>
              <a:t>파일 변경</a:t>
            </a:r>
            <a:r>
              <a:rPr lang="en-US" altLang="ko-KR" sz="2600" dirty="0" smtClean="0"/>
              <a:t>, DB </a:t>
            </a:r>
            <a:r>
              <a:rPr lang="ko-KR" altLang="en-US" sz="2600" dirty="0" smtClean="0"/>
              <a:t>테이블 변경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비밀번호 암호화는 어떻게</a:t>
            </a:r>
            <a:r>
              <a:rPr lang="en-US" altLang="ko-KR" dirty="0" smtClean="0"/>
              <a:t>? (upon question)</a:t>
            </a:r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암호화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8676456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UserRegieter.php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	- </a:t>
            </a:r>
            <a:r>
              <a:rPr lang="en-US" altLang="ko-KR" dirty="0" err="1" smtClean="0"/>
              <a:t>checkedPassword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암호화 하기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~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암호화된 비밀 번호가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입력됨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7" y="2060848"/>
            <a:ext cx="9098603" cy="13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8059" y="4581128"/>
            <a:ext cx="826594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UserLogin.php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5589240"/>
            <a:ext cx="8604448" cy="11415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- 19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입력한 </a:t>
            </a:r>
            <a:r>
              <a:rPr lang="en-US" altLang="ko-KR" dirty="0" err="1" smtClean="0"/>
              <a:t>userPassword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ko-KR" altLang="en-US" dirty="0" smtClean="0"/>
              <a:t>암호화된 </a:t>
            </a:r>
            <a:r>
              <a:rPr lang="en-US" altLang="ko-KR" dirty="0" err="1" smtClean="0"/>
              <a:t>checkedPassword</a:t>
            </a:r>
            <a:r>
              <a:rPr lang="ko-KR" altLang="en-US" dirty="0" smtClean="0"/>
              <a:t>가 일치하면 로그인 완료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38375"/>
            <a:ext cx="9144000" cy="322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Before we start : Deliverables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On Google </a:t>
            </a:r>
            <a:r>
              <a:rPr lang="en-US" altLang="ko-KR" dirty="0" err="1" smtClean="0"/>
              <a:t>playstore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Search ‘</a:t>
            </a:r>
            <a:r>
              <a:rPr lang="ko-KR" altLang="en-US" dirty="0" smtClean="0"/>
              <a:t>생활정치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‘Politico Review’ : now on service!</a:t>
            </a:r>
          </a:p>
          <a:p>
            <a:r>
              <a:rPr lang="en-US" altLang="ko-KR" dirty="0" smtClean="0"/>
              <a:t>On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the followings are provided</a:t>
            </a:r>
          </a:p>
          <a:p>
            <a:pPr lvl="1">
              <a:buNone/>
            </a:pPr>
            <a:r>
              <a:rPr lang="en-US" altLang="ko-KR" dirty="0" smtClean="0">
                <a:hlinkClick r:id="rId2"/>
              </a:rPr>
              <a:t>https://github.com/HeesunLee9/PoliticoReview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(You can also visit my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via </a:t>
            </a:r>
            <a:r>
              <a:rPr lang="en-US" altLang="ko-KR" dirty="0" err="1" smtClean="0"/>
              <a:t>playstore’s</a:t>
            </a:r>
            <a:r>
              <a:rPr lang="ko-KR" altLang="en-US" dirty="0" smtClean="0"/>
              <a:t> </a:t>
            </a:r>
            <a:r>
              <a:rPr lang="en-US" altLang="ko-KR" dirty="0" smtClean="0"/>
              <a:t>Politico Review page) </a:t>
            </a:r>
          </a:p>
          <a:p>
            <a:pPr lvl="1"/>
            <a:r>
              <a:rPr lang="en-US" altLang="ko-KR" dirty="0" smtClean="0"/>
              <a:t>Source code</a:t>
            </a:r>
          </a:p>
          <a:p>
            <a:pPr lvl="1"/>
            <a:r>
              <a:rPr lang="en-US" altLang="ko-KR" dirty="0" smtClean="0"/>
              <a:t>PHP files</a:t>
            </a:r>
          </a:p>
          <a:p>
            <a:pPr lvl="1"/>
            <a:r>
              <a:rPr lang="en-US" altLang="ko-KR" dirty="0" smtClean="0"/>
              <a:t>Information file of legislators</a:t>
            </a:r>
          </a:p>
          <a:p>
            <a:pPr lvl="1"/>
            <a:r>
              <a:rPr lang="en-US" altLang="ko-KR" dirty="0" smtClean="0"/>
              <a:t>Documentation : presentation material, final report, summary report, user manual.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 동기 및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800" dirty="0"/>
              <a:t>현직 국회의원을 평가하는 </a:t>
            </a:r>
            <a:r>
              <a:rPr lang="ko-KR" altLang="ko-KR" sz="2800" dirty="0" smtClean="0"/>
              <a:t>프로그램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없음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총선</a:t>
            </a:r>
            <a:r>
              <a:rPr lang="en-US" altLang="ko-KR" sz="2800" dirty="0" smtClean="0"/>
              <a:t>-4</a:t>
            </a:r>
            <a:r>
              <a:rPr lang="ko-KR" altLang="ko-KR" sz="2800" dirty="0"/>
              <a:t>년에 한 번 </a:t>
            </a:r>
            <a:r>
              <a:rPr lang="ko-KR" altLang="ko-KR" sz="2800" dirty="0" smtClean="0"/>
              <a:t>평가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로는 </a:t>
            </a:r>
            <a:r>
              <a:rPr lang="ko-KR" altLang="ko-KR" sz="2800" dirty="0" smtClean="0"/>
              <a:t>횟수가 부</a:t>
            </a:r>
            <a:r>
              <a:rPr lang="ko-KR" altLang="en-US" sz="2800" dirty="0" smtClean="0"/>
              <a:t>족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ko-KR" sz="2800" dirty="0" smtClean="0"/>
              <a:t>총선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후 </a:t>
            </a:r>
            <a:r>
              <a:rPr lang="ko-KR" altLang="ko-KR" sz="2800" dirty="0" smtClean="0"/>
              <a:t>당선인에 </a:t>
            </a:r>
            <a:r>
              <a:rPr lang="ko-KR" altLang="ko-KR" sz="2800" dirty="0"/>
              <a:t>대한 </a:t>
            </a:r>
            <a:r>
              <a:rPr lang="ko-KR" altLang="ko-KR" sz="2800" dirty="0" smtClean="0"/>
              <a:t>관심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떨</a:t>
            </a:r>
            <a:r>
              <a:rPr lang="ko-KR" altLang="en-US" sz="2800" dirty="0" smtClean="0"/>
              <a:t>어짐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ko-KR" sz="2800" dirty="0" smtClean="0"/>
              <a:t>정치</a:t>
            </a:r>
            <a:r>
              <a:rPr lang="ko-KR" altLang="en-US" sz="2800" dirty="0" smtClean="0"/>
              <a:t>와 정치인</a:t>
            </a:r>
            <a:r>
              <a:rPr lang="ko-KR" altLang="ko-KR" sz="2800" dirty="0" smtClean="0"/>
              <a:t>에 </a:t>
            </a:r>
            <a:r>
              <a:rPr lang="ko-KR" altLang="ko-KR" sz="2800" dirty="0"/>
              <a:t>대한 </a:t>
            </a:r>
            <a:r>
              <a:rPr lang="ko-KR" altLang="ko-KR" sz="2800" dirty="0" smtClean="0"/>
              <a:t>관심 환기</a:t>
            </a:r>
            <a:endParaRPr lang="ko-KR" altLang="ko-KR" sz="28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web ftp </a:t>
            </a:r>
            <a:r>
              <a:rPr lang="en-US" altLang="ko-KR" sz="2800" dirty="0" smtClean="0"/>
              <a:t>,</a:t>
            </a:r>
            <a:r>
              <a:rPr lang="ko-KR" altLang="ko-KR" sz="2800" dirty="0" smtClean="0"/>
              <a:t> </a:t>
            </a:r>
            <a:r>
              <a:rPr lang="en-US" altLang="ko-KR" sz="2800" dirty="0"/>
              <a:t>DB </a:t>
            </a:r>
            <a:r>
              <a:rPr lang="en-US" altLang="ko-KR" sz="2800" dirty="0" smtClean="0"/>
              <a:t>:</a:t>
            </a:r>
            <a:r>
              <a:rPr lang="en-US" altLang="ko-KR" sz="2800" dirty="0"/>
              <a:t> </a:t>
            </a:r>
            <a:r>
              <a:rPr lang="ko-KR" altLang="ko-KR" sz="2800" dirty="0" smtClean="0"/>
              <a:t>무료 </a:t>
            </a:r>
            <a:r>
              <a:rPr lang="ko-KR" altLang="ko-KR" sz="2800" dirty="0"/>
              <a:t>웹 </a:t>
            </a:r>
            <a:r>
              <a:rPr lang="ko-KR" altLang="ko-KR" sz="2800" dirty="0" err="1" smtClean="0"/>
              <a:t>호스팅</a:t>
            </a:r>
            <a:r>
              <a:rPr lang="ko-KR" altLang="ko-KR" sz="2800" dirty="0" smtClean="0"/>
              <a:t> </a:t>
            </a:r>
            <a:r>
              <a:rPr lang="en-US" altLang="ko-KR" sz="2800" dirty="0" smtClean="0"/>
              <a:t>‘</a:t>
            </a:r>
            <a:r>
              <a:rPr lang="ko-KR" altLang="ko-KR" sz="2800" dirty="0" err="1" smtClean="0"/>
              <a:t>닷홈</a:t>
            </a:r>
            <a:r>
              <a:rPr lang="en-US" altLang="ko-KR" sz="2800" dirty="0" smtClean="0"/>
              <a:t>’</a:t>
            </a:r>
            <a:r>
              <a:rPr lang="ko-KR" altLang="ko-KR" sz="2800" dirty="0" smtClean="0"/>
              <a:t> </a:t>
            </a:r>
            <a:r>
              <a:rPr lang="en-US" altLang="ko-KR" sz="2000" dirty="0">
                <a:hlinkClick r:id="rId2"/>
              </a:rPr>
              <a:t>https://www.dothome.co.kr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r>
              <a:rPr lang="en-US" altLang="ko-KR" sz="2800" dirty="0" err="1" smtClean="0"/>
              <a:t>Youtu</a:t>
            </a:r>
            <a:r>
              <a:rPr lang="ko-KR" altLang="en-US" sz="2800" dirty="0" smtClean="0"/>
              <a:t>강좌 참고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스튜디오 수강신청 도우미 </a:t>
            </a:r>
            <a:r>
              <a:rPr lang="ko-KR" altLang="en-US" sz="2800" dirty="0" smtClean="0"/>
              <a:t>프로젝트</a:t>
            </a:r>
            <a:r>
              <a:rPr lang="en-US" altLang="ko-KR" sz="2000" dirty="0" smtClean="0">
                <a:hlinkClick r:id="rId3"/>
              </a:rPr>
              <a:t>https://www.youtube.com/watch?v=mPUzjHu8Cv0&amp;list=PLRx0vPvlEmdD862e43ADbvDeGPUZKDuqL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754" y="4005065"/>
            <a:ext cx="8470247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Database</a:t>
            </a:r>
            <a:r>
              <a:rPr lang="en-US" altLang="ko-KR" sz="2400" dirty="0"/>
              <a:t>, web ftp, mobile </a:t>
            </a:r>
            <a:r>
              <a:rPr lang="en-US" altLang="ko-KR" sz="2400" dirty="0" smtClean="0"/>
              <a:t>application</a:t>
            </a:r>
            <a:r>
              <a:rPr lang="ko-KR" altLang="ko-KR" sz="2400" dirty="0" smtClean="0"/>
              <a:t> 연동</a:t>
            </a:r>
            <a:endParaRPr lang="en-US" altLang="ko-KR" sz="2400" dirty="0" smtClean="0"/>
          </a:p>
          <a:p>
            <a:endParaRPr lang="ko-KR" altLang="ko-KR" sz="2400" dirty="0"/>
          </a:p>
          <a:p>
            <a:r>
              <a:rPr lang="ko-KR" altLang="ko-KR" sz="2400" dirty="0" smtClean="0"/>
              <a:t>실</a:t>
            </a:r>
            <a:r>
              <a:rPr lang="ko-KR" altLang="en-US" sz="2400" dirty="0" smtClean="0"/>
              <a:t>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사용자에게 정보를 입력 받으므로 유의미한 </a:t>
            </a:r>
            <a:r>
              <a:rPr lang="ko-KR" altLang="ko-KR" sz="2400" dirty="0" smtClean="0"/>
              <a:t>데이터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수집가능</a:t>
            </a:r>
            <a:r>
              <a:rPr lang="en-US" altLang="ko-KR" sz="2400" dirty="0" smtClean="0"/>
              <a:t> </a:t>
            </a:r>
          </a:p>
          <a:p>
            <a:endParaRPr lang="ko-KR" altLang="ko-KR" sz="2400" dirty="0"/>
          </a:p>
          <a:p>
            <a:r>
              <a:rPr lang="ko-KR" altLang="ko-KR" sz="2400" dirty="0" smtClean="0"/>
              <a:t>다수의 </a:t>
            </a:r>
            <a:r>
              <a:rPr lang="ko-KR" altLang="ko-KR" sz="2400" dirty="0"/>
              <a:t>사용자에게 데이터를 입력 받으므로 </a:t>
            </a:r>
            <a:r>
              <a:rPr lang="ko-KR" altLang="ko-KR" sz="2400" dirty="0" smtClean="0"/>
              <a:t>통계처리 가능</a:t>
            </a:r>
            <a:endParaRPr lang="en-US" altLang="ko-KR" sz="2400" dirty="0" smtClean="0"/>
          </a:p>
          <a:p>
            <a:endParaRPr lang="ko-KR" altLang="ko-KR" sz="2400" dirty="0"/>
          </a:p>
          <a:p>
            <a:r>
              <a:rPr lang="ko-KR" altLang="ko-KR" sz="2400" dirty="0" smtClean="0"/>
              <a:t>개인정보 </a:t>
            </a:r>
            <a:r>
              <a:rPr lang="ko-KR" altLang="ko-KR" sz="2400" dirty="0"/>
              <a:t>보호를 위해 회원가입 시 사용자가 입력한 비밀번호는 암호화되어</a:t>
            </a:r>
            <a:r>
              <a:rPr lang="en-US" altLang="ko-KR" sz="2400" dirty="0"/>
              <a:t> DB</a:t>
            </a:r>
            <a:r>
              <a:rPr lang="ko-KR" altLang="ko-KR" sz="2400" dirty="0"/>
              <a:t>에 </a:t>
            </a:r>
            <a:r>
              <a:rPr lang="ko-KR" altLang="en-US" sz="2400" dirty="0" smtClean="0"/>
              <a:t>저장됨</a:t>
            </a:r>
            <a:endParaRPr lang="ko-KR" altLang="ko-KR" sz="24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구조 및 기능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25000" lnSpcReduction="20000"/>
          </a:bodyPr>
          <a:lstStyle/>
          <a:p>
            <a:r>
              <a:rPr lang="ko-KR" altLang="ko-KR" sz="7200" dirty="0" smtClean="0"/>
              <a:t>회원가입 화면 </a:t>
            </a:r>
            <a:endParaRPr lang="ko-KR" altLang="ko-KR" sz="7200" dirty="0"/>
          </a:p>
          <a:p>
            <a:pPr lvl="1"/>
            <a:r>
              <a:rPr lang="ko-KR" altLang="ko-KR" sz="7200" dirty="0"/>
              <a:t>정교한 통계를 위해 회원가입 시 아이디</a:t>
            </a:r>
            <a:r>
              <a:rPr lang="en-US" altLang="ko-KR" sz="7200" dirty="0"/>
              <a:t>, </a:t>
            </a:r>
            <a:r>
              <a:rPr lang="ko-KR" altLang="ko-KR" sz="7200" dirty="0"/>
              <a:t>비밀번호</a:t>
            </a:r>
            <a:r>
              <a:rPr lang="en-US" altLang="ko-KR" sz="7200" dirty="0"/>
              <a:t>, </a:t>
            </a:r>
            <a:r>
              <a:rPr lang="ko-KR" altLang="ko-KR" sz="7200" dirty="0"/>
              <a:t>만 나이</a:t>
            </a:r>
            <a:r>
              <a:rPr lang="en-US" altLang="ko-KR" sz="7200" dirty="0"/>
              <a:t>, </a:t>
            </a:r>
            <a:r>
              <a:rPr lang="ko-KR" altLang="ko-KR" sz="7200" dirty="0" err="1"/>
              <a:t>이메일</a:t>
            </a:r>
            <a:r>
              <a:rPr lang="en-US" altLang="ko-KR" sz="7200" dirty="0"/>
              <a:t>, </a:t>
            </a:r>
            <a:r>
              <a:rPr lang="ko-KR" altLang="ko-KR" sz="7200" dirty="0"/>
              <a:t>소속지역구</a:t>
            </a:r>
            <a:r>
              <a:rPr lang="en-US" altLang="ko-KR" sz="7200" dirty="0"/>
              <a:t>, </a:t>
            </a:r>
            <a:r>
              <a:rPr lang="ko-KR" altLang="ko-KR" sz="7200" dirty="0"/>
              <a:t>성별을 입력하도록 한다</a:t>
            </a:r>
            <a:r>
              <a:rPr lang="en-US" altLang="ko-KR" sz="7200" dirty="0"/>
              <a:t>. </a:t>
            </a:r>
            <a:endParaRPr lang="ko-KR" altLang="ko-KR" sz="7200" dirty="0"/>
          </a:p>
          <a:p>
            <a:r>
              <a:rPr lang="ko-KR" altLang="ko-KR" sz="7200" dirty="0" smtClean="0"/>
              <a:t>로그인 </a:t>
            </a:r>
            <a:r>
              <a:rPr lang="ko-KR" altLang="ko-KR" sz="7200" dirty="0"/>
              <a:t>화면</a:t>
            </a:r>
            <a:r>
              <a:rPr lang="en-US" altLang="ko-KR" sz="7200" dirty="0"/>
              <a:t> </a:t>
            </a:r>
            <a:endParaRPr lang="ko-KR" altLang="ko-KR" sz="7200" dirty="0"/>
          </a:p>
          <a:p>
            <a:pPr lvl="1"/>
            <a:r>
              <a:rPr lang="ko-KR" altLang="ko-KR" sz="7200" dirty="0"/>
              <a:t>회원 가입과 </a:t>
            </a:r>
            <a:r>
              <a:rPr lang="ko-KR" altLang="ko-KR" sz="7200" dirty="0" err="1"/>
              <a:t>로그인을</a:t>
            </a:r>
            <a:r>
              <a:rPr lang="ko-KR" altLang="ko-KR" sz="7200" dirty="0"/>
              <a:t> 해야 투표 및 결과 조회를 할 수 있다</a:t>
            </a:r>
            <a:r>
              <a:rPr lang="en-US" altLang="ko-KR" sz="7200" dirty="0" smtClean="0"/>
              <a:t>.</a:t>
            </a:r>
            <a:r>
              <a:rPr lang="en-US" altLang="ko-KR" sz="7200" dirty="0"/>
              <a:t> </a:t>
            </a:r>
            <a:endParaRPr lang="ko-KR" altLang="ko-KR" sz="7200" dirty="0"/>
          </a:p>
          <a:p>
            <a:r>
              <a:rPr lang="ko-KR" altLang="ko-KR" sz="7200" dirty="0" smtClean="0"/>
              <a:t>공지사항</a:t>
            </a:r>
            <a:r>
              <a:rPr lang="en-US" altLang="ko-KR" sz="7200" dirty="0" smtClean="0"/>
              <a:t> </a:t>
            </a:r>
            <a:endParaRPr lang="ko-KR" altLang="ko-KR" sz="7200" dirty="0"/>
          </a:p>
          <a:p>
            <a:pPr lvl="1"/>
            <a:r>
              <a:rPr lang="ko-KR" altLang="ko-KR" sz="7200" dirty="0"/>
              <a:t>전체 사용자에게 안내할 것이 있을 때 공지를 게시할 수 있다</a:t>
            </a:r>
            <a:r>
              <a:rPr lang="en-US" altLang="ko-KR" sz="7200" dirty="0"/>
              <a:t>.   </a:t>
            </a:r>
            <a:endParaRPr lang="ko-KR" altLang="ko-KR" sz="7200" dirty="0"/>
          </a:p>
          <a:p>
            <a:r>
              <a:rPr lang="ko-KR" altLang="ko-KR" sz="7200" dirty="0" smtClean="0"/>
              <a:t>국회의원 </a:t>
            </a:r>
            <a:r>
              <a:rPr lang="ko-KR" altLang="ko-KR" sz="7200" dirty="0"/>
              <a:t>검색하기</a:t>
            </a:r>
            <a:r>
              <a:rPr lang="en-US" altLang="ko-KR" sz="7200" dirty="0"/>
              <a:t> </a:t>
            </a:r>
            <a:endParaRPr lang="ko-KR" altLang="ko-KR" sz="7200" dirty="0"/>
          </a:p>
          <a:p>
            <a:pPr lvl="1"/>
            <a:r>
              <a:rPr lang="ko-KR" altLang="ko-KR" sz="7200" dirty="0"/>
              <a:t>비례대표 의원과 지역구 의원으로 나눠서 검색할 수 있다</a:t>
            </a:r>
            <a:r>
              <a:rPr lang="en-US" altLang="ko-KR" sz="7200" dirty="0"/>
              <a:t>. </a:t>
            </a:r>
            <a:endParaRPr lang="ko-KR" altLang="ko-KR" sz="7200" dirty="0"/>
          </a:p>
          <a:p>
            <a:r>
              <a:rPr lang="ko-KR" altLang="ko-KR" sz="7200" dirty="0" smtClean="0"/>
              <a:t>투표하기 </a:t>
            </a:r>
            <a:endParaRPr lang="ko-KR" altLang="ko-KR" sz="7200" dirty="0"/>
          </a:p>
          <a:p>
            <a:pPr lvl="1"/>
            <a:r>
              <a:rPr lang="ko-KR" altLang="ko-KR" sz="7200" dirty="0"/>
              <a:t>검색 결과를 조회한 후 좋아하는 의원에게 투표 할 수 있다</a:t>
            </a:r>
            <a:r>
              <a:rPr lang="en-US" altLang="ko-KR" sz="7200" dirty="0"/>
              <a:t>. </a:t>
            </a:r>
            <a:endParaRPr lang="ko-KR" altLang="ko-KR" sz="7200" dirty="0"/>
          </a:p>
          <a:p>
            <a:r>
              <a:rPr lang="ko-KR" altLang="ko-KR" sz="7200" dirty="0" smtClean="0"/>
              <a:t>투표내역 </a:t>
            </a:r>
            <a:r>
              <a:rPr lang="ko-KR" altLang="ko-KR" sz="7200" dirty="0"/>
              <a:t>보기</a:t>
            </a:r>
            <a:r>
              <a:rPr lang="en-US" altLang="ko-KR" sz="7200" dirty="0"/>
              <a:t> </a:t>
            </a:r>
            <a:endParaRPr lang="ko-KR" altLang="ko-KR" sz="7200" dirty="0"/>
          </a:p>
          <a:p>
            <a:pPr lvl="1"/>
            <a:r>
              <a:rPr lang="ko-KR" altLang="ko-KR" sz="7200" dirty="0"/>
              <a:t>사용자 개인의 투표 결과를 조회할 수 있다</a:t>
            </a:r>
            <a:r>
              <a:rPr lang="en-US" altLang="ko-KR" sz="7200" dirty="0"/>
              <a:t>. </a:t>
            </a:r>
            <a:r>
              <a:rPr lang="ko-KR" altLang="ko-KR" sz="7200" dirty="0"/>
              <a:t>투표내역을 삭제할 수 있다</a:t>
            </a:r>
            <a:r>
              <a:rPr lang="en-US" altLang="ko-KR" sz="7200" dirty="0"/>
              <a:t>. </a:t>
            </a:r>
            <a:r>
              <a:rPr lang="ko-KR" altLang="ko-KR" sz="7200" dirty="0"/>
              <a:t>의원 한 명이 전체 사용자에게서 몇 표를 받았는지 확인 할 수 있다</a:t>
            </a:r>
            <a:r>
              <a:rPr lang="en-US" altLang="ko-KR" sz="7200" dirty="0"/>
              <a:t>. </a:t>
            </a:r>
            <a:endParaRPr lang="ko-KR" altLang="ko-KR" sz="7200" dirty="0"/>
          </a:p>
          <a:p>
            <a:r>
              <a:rPr lang="ko-KR" altLang="ko-KR" sz="7200" dirty="0" smtClean="0"/>
              <a:t>통계</a:t>
            </a:r>
            <a:endParaRPr lang="ko-KR" altLang="ko-KR" sz="7200" dirty="0"/>
          </a:p>
          <a:p>
            <a:pPr lvl="1"/>
            <a:r>
              <a:rPr lang="ko-KR" altLang="ko-KR" sz="7200" dirty="0"/>
              <a:t>전체 사용자의 투표결과를 통계대상으로 한다</a:t>
            </a:r>
            <a:r>
              <a:rPr lang="en-US" altLang="ko-KR" sz="7200" dirty="0"/>
              <a:t>. </a:t>
            </a:r>
            <a:r>
              <a:rPr lang="ko-KR" altLang="ko-KR" sz="7200" dirty="0" err="1"/>
              <a:t>분류별로</a:t>
            </a:r>
            <a:r>
              <a:rPr lang="ko-KR" altLang="ko-KR" sz="7200" dirty="0"/>
              <a:t> 인기순위를 확인 할 수 있다</a:t>
            </a:r>
            <a:r>
              <a:rPr lang="en-US" altLang="ko-KR" sz="7200" dirty="0"/>
              <a:t>. </a:t>
            </a:r>
            <a:r>
              <a:rPr lang="ko-KR" altLang="ko-KR" sz="7200" dirty="0"/>
              <a:t>분류종류는</a:t>
            </a:r>
            <a:r>
              <a:rPr lang="en-US" altLang="ko-KR" sz="7200" dirty="0"/>
              <a:t> '</a:t>
            </a:r>
            <a:r>
              <a:rPr lang="ko-KR" altLang="ko-KR" sz="7200" dirty="0"/>
              <a:t>전체에서</a:t>
            </a:r>
            <a:r>
              <a:rPr lang="en-US" altLang="ko-KR" sz="7200" dirty="0"/>
              <a:t>', '</a:t>
            </a:r>
            <a:r>
              <a:rPr lang="ko-KR" altLang="ko-KR" sz="7200" dirty="0"/>
              <a:t>남자 선호도</a:t>
            </a:r>
            <a:r>
              <a:rPr lang="en-US" altLang="ko-KR" sz="7200" dirty="0"/>
              <a:t>', '</a:t>
            </a:r>
            <a:r>
              <a:rPr lang="ko-KR" altLang="ko-KR" sz="7200" dirty="0"/>
              <a:t>여자 선호도</a:t>
            </a:r>
            <a:r>
              <a:rPr lang="en-US" altLang="ko-KR" sz="7200" dirty="0"/>
              <a:t>' </a:t>
            </a:r>
            <a:r>
              <a:rPr lang="ko-KR" altLang="ko-KR" sz="7200" dirty="0"/>
              <a:t>등이 있다</a:t>
            </a:r>
            <a:r>
              <a:rPr lang="en-US" altLang="ko-KR" sz="7200" dirty="0"/>
              <a:t>.  </a:t>
            </a:r>
            <a:endParaRPr lang="ko-KR" altLang="ko-KR" sz="72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dirty="0"/>
              <a:t>DB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데이터</a:t>
            </a:r>
            <a:r>
              <a:rPr lang="ko-KR" altLang="en-US" sz="2400" dirty="0" smtClean="0"/>
              <a:t>와 공지사항을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저장해 놓는다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ko-KR" altLang="ko-KR" sz="2400" dirty="0"/>
          </a:p>
          <a:p>
            <a:r>
              <a:rPr lang="ko-KR" altLang="ko-KR" sz="2400" dirty="0"/>
              <a:t>서버프로그램</a:t>
            </a:r>
            <a:r>
              <a:rPr lang="en-US" altLang="ko-KR" sz="2400" dirty="0"/>
              <a:t>, </a:t>
            </a:r>
            <a:r>
              <a:rPr lang="ko-KR" altLang="ko-KR" sz="2400" dirty="0"/>
              <a:t>즉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php</a:t>
            </a:r>
            <a:r>
              <a:rPr lang="en-US" altLang="ko-KR" sz="2400" dirty="0"/>
              <a:t> </a:t>
            </a:r>
            <a:r>
              <a:rPr lang="ko-KR" altLang="ko-KR" sz="2400" dirty="0"/>
              <a:t>파일을 </a:t>
            </a:r>
            <a:r>
              <a:rPr lang="en-US" altLang="ko-KR" sz="2400" dirty="0"/>
              <a:t>web ftp </a:t>
            </a:r>
            <a:r>
              <a:rPr lang="ko-KR" altLang="ko-KR" sz="2400" dirty="0"/>
              <a:t>에 업로드 해 놓는다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ko-KR" altLang="ko-KR" sz="2400" dirty="0"/>
          </a:p>
          <a:p>
            <a:r>
              <a:rPr lang="ko-KR" altLang="ko-KR" sz="2400" dirty="0"/>
              <a:t>사용자가 </a:t>
            </a:r>
            <a:r>
              <a:rPr lang="ko-KR" altLang="ko-KR" sz="2400" dirty="0" smtClean="0"/>
              <a:t>애플리케이션에서 </a:t>
            </a:r>
            <a:r>
              <a:rPr lang="ko-KR" altLang="ko-KR" sz="2400" dirty="0"/>
              <a:t>버튼을 누르면 해당되는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php</a:t>
            </a:r>
            <a:r>
              <a:rPr lang="en-US" altLang="ko-KR" sz="2400" dirty="0"/>
              <a:t> </a:t>
            </a:r>
            <a:r>
              <a:rPr lang="ko-KR" altLang="ko-KR" sz="2400" dirty="0"/>
              <a:t>파일에 포함되어 있는</a:t>
            </a:r>
            <a:r>
              <a:rPr lang="en-US" altLang="ko-KR" sz="2400" dirty="0"/>
              <a:t> instruction </a:t>
            </a:r>
            <a:r>
              <a:rPr lang="ko-KR" altLang="ko-KR" sz="2400" dirty="0"/>
              <a:t>에 따라</a:t>
            </a:r>
            <a:r>
              <a:rPr lang="en-US" altLang="ko-KR" sz="2400" dirty="0"/>
              <a:t> db</a:t>
            </a:r>
            <a:r>
              <a:rPr lang="ko-KR" altLang="ko-KR" sz="2400" dirty="0"/>
              <a:t>에서</a:t>
            </a:r>
            <a:r>
              <a:rPr lang="en-US" altLang="ko-KR" sz="2400" dirty="0"/>
              <a:t> query </a:t>
            </a:r>
            <a:r>
              <a:rPr lang="ko-KR" altLang="ko-KR" sz="2400" dirty="0"/>
              <a:t>가 진행된다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ko-KR" sz="2400" dirty="0" smtClean="0"/>
              <a:t>정보를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db</a:t>
            </a:r>
            <a:r>
              <a:rPr lang="ko-KR" altLang="ko-KR" sz="2400" dirty="0"/>
              <a:t>에 업데이트 할 </a:t>
            </a:r>
            <a:r>
              <a:rPr lang="ko-KR" altLang="ko-KR" sz="2400" dirty="0" smtClean="0"/>
              <a:t>수 있</a:t>
            </a:r>
            <a:r>
              <a:rPr lang="ko-KR" altLang="en-US" sz="2400" dirty="0" smtClean="0"/>
              <a:t>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DB</a:t>
            </a:r>
            <a:r>
              <a:rPr lang="ko-KR" altLang="ko-KR" sz="2400" dirty="0" smtClean="0"/>
              <a:t>에서 </a:t>
            </a:r>
            <a:r>
              <a:rPr lang="ko-KR" altLang="ko-KR" sz="2400" dirty="0"/>
              <a:t>정보를 애플리케이션으로 가져올 수도 있다</a:t>
            </a:r>
            <a:r>
              <a:rPr lang="en-US" altLang="ko-KR" sz="2400" dirty="0"/>
              <a:t>. </a:t>
            </a:r>
            <a:endParaRPr lang="ko-KR" altLang="ko-KR" sz="24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800" dirty="0" smtClean="0"/>
              <a:t>사용자 에게는 소속 지역구 국회의원 및 전체 의원에 대한 관심을 불러일으킬 수 있다</a:t>
            </a:r>
            <a:r>
              <a:rPr lang="en-US" altLang="ko-KR" sz="2800" dirty="0" smtClean="0"/>
              <a:t>. </a:t>
            </a:r>
          </a:p>
          <a:p>
            <a:endParaRPr lang="ko-KR" altLang="ko-KR" sz="2800" dirty="0" smtClean="0"/>
          </a:p>
          <a:p>
            <a:r>
              <a:rPr lang="ko-KR" altLang="ko-KR" sz="2800" dirty="0" smtClean="0"/>
              <a:t>정당과 의원들은 홍보에 활용할 수 있다</a:t>
            </a:r>
            <a:r>
              <a:rPr lang="en-US" altLang="ko-KR" sz="2800" dirty="0" smtClean="0"/>
              <a:t>. </a:t>
            </a:r>
            <a:r>
              <a:rPr lang="ko-KR" altLang="ko-KR" sz="2800" dirty="0" smtClean="0"/>
              <a:t>의원들의 </a:t>
            </a:r>
            <a:r>
              <a:rPr lang="ko-KR" altLang="ko-KR" sz="2800" dirty="0" err="1" smtClean="0"/>
              <a:t>인기도를</a:t>
            </a:r>
            <a:r>
              <a:rPr lang="ko-KR" altLang="ko-KR" sz="2800" dirty="0" smtClean="0"/>
              <a:t> 비교해 볼 수 있다</a:t>
            </a:r>
            <a:r>
              <a:rPr lang="en-US" altLang="ko-KR" sz="2800" dirty="0" smtClean="0"/>
              <a:t>. </a:t>
            </a:r>
          </a:p>
          <a:p>
            <a:endParaRPr lang="ko-KR" altLang="ko-KR" sz="2800" dirty="0" smtClean="0"/>
          </a:p>
          <a:p>
            <a:r>
              <a:rPr lang="ko-KR" altLang="ko-KR" sz="2800" dirty="0" smtClean="0"/>
              <a:t>사회과학 연구자</a:t>
            </a:r>
            <a:r>
              <a:rPr lang="en-US" altLang="ko-KR" sz="2800" dirty="0" smtClean="0"/>
              <a:t> :</a:t>
            </a:r>
            <a:r>
              <a:rPr lang="ko-KR" altLang="ko-KR" sz="2800" dirty="0" smtClean="0"/>
              <a:t> 연구자료로 활용할 수 있다</a:t>
            </a:r>
            <a:r>
              <a:rPr lang="en-US" altLang="ko-KR" sz="2800" dirty="0" smtClean="0"/>
              <a:t>. </a:t>
            </a:r>
            <a:endParaRPr lang="ko-KR" altLang="ko-KR" sz="28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ko-KR" altLang="ko-KR" sz="2400" dirty="0"/>
          </a:p>
          <a:p>
            <a:r>
              <a:rPr lang="ko-KR" altLang="ko-KR" sz="2400" dirty="0"/>
              <a:t>현직 교육감</a:t>
            </a:r>
            <a:r>
              <a:rPr lang="en-US" altLang="ko-KR" sz="2400" dirty="0"/>
              <a:t>, </a:t>
            </a:r>
            <a:r>
              <a:rPr lang="ko-KR" altLang="ko-KR" sz="2400" dirty="0"/>
              <a:t>시도지사</a:t>
            </a:r>
            <a:r>
              <a:rPr lang="en-US" altLang="ko-KR" sz="2400" dirty="0"/>
              <a:t>, </a:t>
            </a:r>
            <a:r>
              <a:rPr lang="ko-KR" altLang="ko-KR" sz="2400" dirty="0" smtClean="0"/>
              <a:t>구</a:t>
            </a:r>
            <a:r>
              <a:rPr lang="ko-KR" altLang="en-US" sz="2400" dirty="0" smtClean="0"/>
              <a:t>청장</a:t>
            </a:r>
            <a:r>
              <a:rPr lang="ko-KR" altLang="ko-KR" sz="2400" dirty="0" smtClean="0"/>
              <a:t>시</a:t>
            </a:r>
            <a:r>
              <a:rPr lang="ko-KR" altLang="en-US" sz="2400" dirty="0" smtClean="0"/>
              <a:t>장</a:t>
            </a:r>
            <a:r>
              <a:rPr lang="ko-KR" altLang="ko-KR" sz="2400" dirty="0" smtClean="0"/>
              <a:t>군</a:t>
            </a:r>
            <a:r>
              <a:rPr lang="ko-KR" altLang="en-US" sz="2400" dirty="0" smtClean="0"/>
              <a:t>수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인기도 조사로 </a:t>
            </a:r>
            <a:r>
              <a:rPr lang="ko-KR" altLang="ko-KR" sz="2400" dirty="0" smtClean="0"/>
              <a:t>확대</a:t>
            </a:r>
            <a:endParaRPr lang="en-US" altLang="ko-KR" sz="2400" dirty="0" smtClean="0"/>
          </a:p>
          <a:p>
            <a:r>
              <a:rPr lang="ko-KR" altLang="ko-KR" sz="2400" dirty="0" smtClean="0"/>
              <a:t>의원의 공식사이트 링크</a:t>
            </a:r>
            <a:r>
              <a:rPr lang="en-US" altLang="ko-KR" sz="2400" dirty="0" smtClean="0"/>
              <a:t>, SNS </a:t>
            </a:r>
            <a:r>
              <a:rPr lang="ko-KR" altLang="ko-KR" sz="2400" dirty="0" smtClean="0"/>
              <a:t>계정 링크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전과 기록 조회 추가 </a:t>
            </a:r>
            <a:r>
              <a:rPr lang="en-US" altLang="ko-KR" sz="2400" dirty="0" smtClean="0"/>
              <a:t>  </a:t>
            </a:r>
            <a:endParaRPr lang="ko-KR" altLang="ko-KR" sz="2400" dirty="0"/>
          </a:p>
          <a:p>
            <a:r>
              <a:rPr lang="en-US" altLang="ko-KR" sz="2400" dirty="0"/>
              <a:t>6</a:t>
            </a:r>
            <a:r>
              <a:rPr lang="ko-KR" altLang="ko-KR" sz="2400" dirty="0"/>
              <a:t>월 </a:t>
            </a:r>
            <a:r>
              <a:rPr lang="en-US" altLang="ko-KR" sz="2400" dirty="0"/>
              <a:t>13</a:t>
            </a:r>
            <a:r>
              <a:rPr lang="ko-KR" altLang="ko-KR" sz="2400" dirty="0"/>
              <a:t>일 지방선거의 </a:t>
            </a:r>
            <a:r>
              <a:rPr lang="en-US" altLang="ko-KR" sz="2400" dirty="0" smtClean="0"/>
              <a:t>(</a:t>
            </a:r>
            <a:r>
              <a:rPr lang="ko-KR" altLang="ko-KR" sz="2400" dirty="0" smtClean="0"/>
              <a:t>예비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후보들의 </a:t>
            </a:r>
            <a:r>
              <a:rPr lang="ko-KR" altLang="ko-KR" sz="2400" dirty="0"/>
              <a:t>인기도를 조사하는 애플리케이션으로 변형할 수 있다</a:t>
            </a:r>
            <a:r>
              <a:rPr lang="en-US" altLang="ko-KR" sz="2400" dirty="0"/>
              <a:t>. </a:t>
            </a:r>
            <a:r>
              <a:rPr lang="ko-KR" altLang="ko-KR" sz="2400" dirty="0"/>
              <a:t>단</a:t>
            </a:r>
            <a:r>
              <a:rPr lang="en-US" altLang="ko-KR" sz="2400" dirty="0"/>
              <a:t>, </a:t>
            </a:r>
            <a:r>
              <a:rPr lang="ko-KR" altLang="ko-KR" sz="2400" dirty="0"/>
              <a:t>출시할 때는 선거법 위반</a:t>
            </a:r>
            <a:r>
              <a:rPr lang="en-US" altLang="ko-KR" sz="2400" dirty="0"/>
              <a:t>(</a:t>
            </a:r>
            <a:r>
              <a:rPr lang="ko-KR" altLang="ko-KR" sz="2400" dirty="0"/>
              <a:t>선거운동</a:t>
            </a:r>
            <a:r>
              <a:rPr lang="en-US" altLang="ko-KR" sz="2400" dirty="0"/>
              <a:t>)</a:t>
            </a:r>
            <a:r>
              <a:rPr lang="ko-KR" altLang="ko-KR" sz="2400" dirty="0"/>
              <a:t>에 유의하여야 </a:t>
            </a:r>
            <a:r>
              <a:rPr lang="ko-KR" altLang="ko-KR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ko-KR" sz="2400" dirty="0"/>
              <a:t>정치 컨설팅</a:t>
            </a:r>
            <a:r>
              <a:rPr lang="en-US" altLang="ko-KR" sz="2400" dirty="0"/>
              <a:t>, </a:t>
            </a:r>
            <a:r>
              <a:rPr lang="ko-KR" altLang="ko-KR" sz="2400" dirty="0"/>
              <a:t>여론조사로 활용 </a:t>
            </a:r>
            <a:r>
              <a:rPr lang="ko-KR" altLang="ko-KR" sz="2400" dirty="0" smtClean="0"/>
              <a:t>가능</a:t>
            </a:r>
            <a:r>
              <a:rPr lang="en-US" altLang="ko-KR" sz="2400" dirty="0" smtClean="0"/>
              <a:t>, PC </a:t>
            </a:r>
            <a:r>
              <a:rPr lang="ko-KR" altLang="en-US" sz="2400" dirty="0" smtClean="0"/>
              <a:t>버전 </a:t>
            </a:r>
            <a:endParaRPr lang="ko-KR" altLang="ko-KR" sz="2400" dirty="0"/>
          </a:p>
          <a:p>
            <a:pPr lvl="1"/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1633</TotalTime>
  <Words>525</Words>
  <Application>Microsoft Office PowerPoint</Application>
  <PresentationFormat>화면 슬라이드 쇼(4:3)</PresentationFormat>
  <Paragraphs>106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Before we start : Deliverables</vt:lpstr>
      <vt:lpstr>1. 개발 동기 및 목표</vt:lpstr>
      <vt:lpstr>2. 개요</vt:lpstr>
      <vt:lpstr>3. 특징</vt:lpstr>
      <vt:lpstr>3. 구조 및 기능 </vt:lpstr>
      <vt:lpstr>4. 원리 </vt:lpstr>
      <vt:lpstr>5. 기대효과</vt:lpstr>
      <vt:lpstr>6. 기대효과</vt:lpstr>
      <vt:lpstr>Q &amp; A</vt:lpstr>
      <vt:lpstr>비밀번호 암호화 </vt:lpstr>
      <vt:lpstr>비밀번호 암호화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생활정치</dc:title>
  <dc:creator>SM</dc:creator>
  <cp:lastModifiedBy>SM</cp:lastModifiedBy>
  <cp:revision>10</cp:revision>
  <dcterms:created xsi:type="dcterms:W3CDTF">2018-02-19T06:30:38Z</dcterms:created>
  <dcterms:modified xsi:type="dcterms:W3CDTF">2018-03-10T13:05:08Z</dcterms:modified>
</cp:coreProperties>
</file>