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4028C-B04B-4857-AFBC-4F5148D15275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BE2DF-18A8-4094-9D98-D58AD2273C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BE2DF-18A8-4094-9D98-D58AD2273CD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F54A-9F73-41E8-A602-70DF1E8ED9F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4C78-9DB4-4E24-8960-05A8A1DDA8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F54A-9F73-41E8-A602-70DF1E8ED9F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4C78-9DB4-4E24-8960-05A8A1DDA8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F54A-9F73-41E8-A602-70DF1E8ED9F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4C78-9DB4-4E24-8960-05A8A1DDA8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F54A-9F73-41E8-A602-70DF1E8ED9F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4C78-9DB4-4E24-8960-05A8A1DDA8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F54A-9F73-41E8-A602-70DF1E8ED9F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4C78-9DB4-4E24-8960-05A8A1DDA8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F54A-9F73-41E8-A602-70DF1E8ED9F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4C78-9DB4-4E24-8960-05A8A1DDA8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F54A-9F73-41E8-A602-70DF1E8ED9F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4C78-9DB4-4E24-8960-05A8A1DDA8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F54A-9F73-41E8-A602-70DF1E8ED9F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4C78-9DB4-4E24-8960-05A8A1DDA8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F54A-9F73-41E8-A602-70DF1E8ED9F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4C78-9DB4-4E24-8960-05A8A1DDA8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F54A-9F73-41E8-A602-70DF1E8ED9F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4C78-9DB4-4E24-8960-05A8A1DDA8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F54A-9F73-41E8-A602-70DF1E8ED9F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4C78-9DB4-4E24-8960-05A8A1DDA8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F54A-9F73-41E8-A602-70DF1E8ED9F0}" type="datetimeFigureOut">
              <a:rPr lang="ko-KR" altLang="en-US" smtClean="0"/>
              <a:pPr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E4C78-9DB4-4E24-8960-05A8A1DDA8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생활정치 </a:t>
            </a:r>
            <a:r>
              <a:rPr lang="ko-KR" altLang="en-US" dirty="0" err="1" smtClean="0"/>
              <a:t>사용메뉴얼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1410641 </a:t>
            </a:r>
            <a:r>
              <a:rPr lang="ko-KR" altLang="en-US" dirty="0" smtClean="0"/>
              <a:t>이희선</a:t>
            </a:r>
            <a:endParaRPr lang="en-US" altLang="ko-KR" dirty="0" smtClean="0"/>
          </a:p>
          <a:p>
            <a:r>
              <a:rPr lang="en-US" altLang="ko-KR" dirty="0" smtClean="0"/>
              <a:t>heesunleecs@gmail.com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첫 화면에서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아이디와 비밀번호를 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로그인 버튼을 눌러 로그인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 성공 시 </a:t>
            </a:r>
            <a:r>
              <a:rPr lang="ko-KR" altLang="en-US" dirty="0" err="1" smtClean="0"/>
              <a:t>메인화면으로</a:t>
            </a:r>
            <a:r>
              <a:rPr lang="ko-KR" altLang="en-US" dirty="0" smtClean="0"/>
              <a:t> 넘어감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회원가입 가능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애플리케이션 정보</a:t>
            </a:r>
            <a:r>
              <a:rPr lang="en-US" altLang="ko-KR" dirty="0" smtClean="0"/>
              <a:t>’ =&gt; </a:t>
            </a:r>
            <a:r>
              <a:rPr lang="ko-KR" altLang="en-US" dirty="0" smtClean="0"/>
              <a:t>애플리케이션 정보를 조회가능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861" y="1600200"/>
            <a:ext cx="256727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정보를 입력한 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버튼을 누른다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아이디 중복체크는 반드시 해야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비밀번호는 암호화되어 저장된다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가입하기 버튼을 누르면 가입 완료 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014" y="1600200"/>
            <a:ext cx="27409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5301208"/>
            <a:ext cx="508673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애플리케이션 정보 조회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애플리케이션 정보를 조회할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463" y="1600200"/>
            <a:ext cx="272007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로그인 성공 후 초기 화면으로 공지를 조회할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7489" y="1600200"/>
            <a:ext cx="273802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의원검색 </a:t>
            </a:r>
            <a:r>
              <a:rPr lang="en-US" altLang="ko-KR" dirty="0" smtClean="0"/>
              <a:t>fragment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상단의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의원검색</a:t>
            </a:r>
            <a:r>
              <a:rPr lang="en-US" altLang="ko-KR" dirty="0" smtClean="0"/>
              <a:t>’</a:t>
            </a:r>
            <a:r>
              <a:rPr lang="ko-KR" altLang="en-US" dirty="0"/>
              <a:t> </a:t>
            </a:r>
            <a:r>
              <a:rPr lang="ko-KR" altLang="en-US" dirty="0" smtClean="0"/>
              <a:t>버튼을 눌러 의원을 검색할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지역구 의원 선택 시 지역구를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비례대표 의원 선택 시 정당을 선택한 후 검색 버튼을 누른다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투표 버튼을 누르면 투표가능 </a:t>
            </a:r>
            <a:endParaRPr lang="en-US" altLang="ko-KR" dirty="0" smtClean="0"/>
          </a:p>
          <a:p>
            <a:r>
              <a:rPr lang="ko-KR" altLang="en-US" dirty="0" smtClean="0"/>
              <a:t>의원검색 </a:t>
            </a:r>
            <a:r>
              <a:rPr lang="en-US" altLang="ko-KR" dirty="0" smtClean="0"/>
              <a:t>fragment </a:t>
            </a:r>
            <a:r>
              <a:rPr lang="ko-KR" altLang="en-US" dirty="0" smtClean="0"/>
              <a:t>에 서는 중복투표 불가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fragment </a:t>
            </a:r>
            <a:r>
              <a:rPr lang="ko-KR" altLang="en-US" dirty="0" smtClean="0"/>
              <a:t>에서 돌아오면 중복투표 가능 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653" y="1600200"/>
            <a:ext cx="25236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투표내역 </a:t>
            </a:r>
            <a:r>
              <a:rPr lang="en-US" altLang="ko-KR" dirty="0" smtClean="0"/>
              <a:t>fragment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상단의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투표내역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버튼을 눌러 해당 사용자가 투표한 내역을 확인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버튼을 눌러 투표를 취소 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다른 사용자가 투표한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본인이 중복 투표한 것 조회가능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3330" y="1600200"/>
            <a:ext cx="25663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통계 </a:t>
            </a:r>
            <a:r>
              <a:rPr lang="en-US" altLang="ko-KR" dirty="0" smtClean="0"/>
              <a:t>fragment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상단의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통</a:t>
            </a:r>
            <a:r>
              <a:rPr lang="ko-KR" altLang="en-US" dirty="0"/>
              <a:t>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버튼을 눌러 인기순위를 조회할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전체사용자의 투표결과를 </a:t>
            </a:r>
            <a:r>
              <a:rPr lang="ko-KR" altLang="en-US" dirty="0" err="1" smtClean="0"/>
              <a:t>토대로한다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분류를 선택할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남자 인기도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여자 </a:t>
            </a:r>
            <a:r>
              <a:rPr lang="ko-KR" altLang="en-US" dirty="0" err="1" smtClean="0"/>
              <a:t>인기도를</a:t>
            </a:r>
            <a:r>
              <a:rPr lang="ko-KR" altLang="en-US" dirty="0" smtClean="0"/>
              <a:t> 택할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전체사용자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남자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남자사용자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여자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여자사용자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7272" y="1600200"/>
            <a:ext cx="255845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232</Words>
  <Application>Microsoft Office PowerPoint</Application>
  <PresentationFormat>화면 슬라이드 쇼(4:3)</PresentationFormat>
  <Paragraphs>31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생활정치 사용메뉴얼</vt:lpstr>
      <vt:lpstr>1. 첫 화면에서 </vt:lpstr>
      <vt:lpstr>1-1. 회원가입</vt:lpstr>
      <vt:lpstr>1-2. 애플리케이션 정보 조회</vt:lpstr>
      <vt:lpstr>2. 메인 화면</vt:lpstr>
      <vt:lpstr>3. 의원검색 fragment</vt:lpstr>
      <vt:lpstr>4. 투표내역 fragment</vt:lpstr>
      <vt:lpstr>5. 통계 fragment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SM</dc:creator>
  <cp:lastModifiedBy>SM</cp:lastModifiedBy>
  <cp:revision>7</cp:revision>
  <dcterms:created xsi:type="dcterms:W3CDTF">2018-02-19T22:05:54Z</dcterms:created>
  <dcterms:modified xsi:type="dcterms:W3CDTF">2018-03-10T13:03:03Z</dcterms:modified>
</cp:coreProperties>
</file>