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70" r:id="rId3"/>
    <p:sldId id="258" r:id="rId4"/>
    <p:sldId id="262" r:id="rId5"/>
    <p:sldId id="271" r:id="rId6"/>
    <p:sldId id="264" r:id="rId7"/>
    <p:sldId id="263" r:id="rId8"/>
    <p:sldId id="269" r:id="rId9"/>
    <p:sldId id="259" r:id="rId10"/>
    <p:sldId id="257" r:id="rId11"/>
    <p:sldId id="265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745" autoAdjust="0"/>
  </p:normalViewPr>
  <p:slideViewPr>
    <p:cSldViewPr>
      <p:cViewPr varScale="1">
        <p:scale>
          <a:sx n="91" d="100"/>
          <a:sy n="91" d="100"/>
        </p:scale>
        <p:origin x="-221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5FE2B-CB9A-4225-B38C-2F830683612F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1CF2D-54E2-4B04-8FB6-5D65A06867E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home.co.kr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4. </a:t>
            </a:r>
            <a:r>
              <a:rPr lang="ko-KR" altLang="en-US" dirty="0" smtClean="0"/>
              <a:t>원리에서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랑 </a:t>
            </a:r>
            <a:r>
              <a:rPr lang="en-US" altLang="ko-KR" dirty="0" smtClean="0"/>
              <a:t>web</a:t>
            </a:r>
            <a:r>
              <a:rPr lang="en-US" altLang="ko-KR" baseline="0" dirty="0" smtClean="0"/>
              <a:t> ftp //5. </a:t>
            </a:r>
            <a:r>
              <a:rPr lang="ko-KR" altLang="en-US" baseline="0" dirty="0" smtClean="0"/>
              <a:t>에서 개선방안에서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hub </a:t>
            </a:r>
            <a:r>
              <a:rPr lang="ko-KR" altLang="en-US" baseline="0" dirty="0" smtClean="0"/>
              <a:t>랑 보여드리기</a:t>
            </a:r>
            <a:r>
              <a:rPr lang="en-US" altLang="ko-KR" baseline="0" dirty="0" smtClean="0"/>
              <a:t>! </a:t>
            </a:r>
            <a:r>
              <a:rPr lang="ko-KR" altLang="en-US" baseline="0" dirty="0" smtClean="0"/>
              <a:t>사퇴한 의원과 공지사항 리허설 과 발표당일 체크 후 수정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Param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들어 갈 때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디비</a:t>
            </a:r>
            <a:r>
              <a:rPr lang="ko-KR" altLang="en-US" baseline="0" dirty="0" smtClean="0"/>
              <a:t> 보여드리기</a:t>
            </a:r>
            <a:r>
              <a:rPr lang="en-US" altLang="ko-KR" baseline="0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https://play.google.com/store/apps/details?id=kr.co.company.politicoreview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 smtClean="0"/>
              <a:t>Web ftp,</a:t>
            </a:r>
            <a:r>
              <a:rPr lang="ko-KR" altLang="ko-KR" sz="1200" dirty="0" smtClean="0"/>
              <a:t> </a:t>
            </a:r>
            <a:r>
              <a:rPr lang="en-US" altLang="ko-KR" sz="1200" dirty="0" smtClean="0"/>
              <a:t>Database : </a:t>
            </a:r>
            <a:r>
              <a:rPr lang="ko-KR" altLang="ko-KR" sz="1200" dirty="0" smtClean="0"/>
              <a:t>무료 웹 </a:t>
            </a:r>
            <a:r>
              <a:rPr lang="ko-KR" altLang="ko-KR" sz="1200" dirty="0" err="1" smtClean="0"/>
              <a:t>호스팅</a:t>
            </a:r>
            <a:r>
              <a:rPr lang="ko-KR" altLang="ko-KR" sz="1200" dirty="0" smtClean="0"/>
              <a:t> </a:t>
            </a:r>
            <a:r>
              <a:rPr lang="en-US" altLang="ko-KR" sz="1200" dirty="0" smtClean="0"/>
              <a:t>‘</a:t>
            </a:r>
            <a:r>
              <a:rPr lang="ko-KR" altLang="ko-KR" sz="1200" dirty="0" err="1" smtClean="0"/>
              <a:t>닷홈</a:t>
            </a:r>
            <a:r>
              <a:rPr lang="en-US" altLang="ko-KR" sz="1200" dirty="0" smtClean="0"/>
              <a:t>’</a:t>
            </a:r>
            <a:r>
              <a:rPr lang="ko-KR" altLang="ko-KR" sz="1200" dirty="0" smtClean="0"/>
              <a:t> </a:t>
            </a:r>
            <a:r>
              <a:rPr lang="en-US" altLang="ko-KR" sz="1050" dirty="0" smtClean="0">
                <a:hlinkClick r:id="rId3"/>
              </a:rPr>
              <a:t>https://www.dothome.co.kr/</a:t>
            </a:r>
            <a:endParaRPr lang="en-US" altLang="ko-KR" sz="105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ko-KR" sz="7200" dirty="0" smtClean="0"/>
              <a:t>회원가입 화면 </a:t>
            </a:r>
          </a:p>
          <a:p>
            <a:pPr lvl="1"/>
            <a:r>
              <a:rPr lang="ko-KR" altLang="ko-KR" sz="7200" dirty="0" smtClean="0"/>
              <a:t>정교한 통계를 위해 회원가입 시 아이디</a:t>
            </a:r>
            <a:r>
              <a:rPr lang="en-US" altLang="ko-KR" sz="7200" dirty="0" smtClean="0"/>
              <a:t>, </a:t>
            </a:r>
            <a:r>
              <a:rPr lang="ko-KR" altLang="ko-KR" sz="7200" dirty="0" smtClean="0"/>
              <a:t>비밀번호</a:t>
            </a:r>
            <a:r>
              <a:rPr lang="en-US" altLang="ko-KR" sz="7200" dirty="0" smtClean="0"/>
              <a:t>, </a:t>
            </a:r>
            <a:r>
              <a:rPr lang="ko-KR" altLang="ko-KR" sz="7200" dirty="0" smtClean="0"/>
              <a:t>만 나이</a:t>
            </a:r>
            <a:r>
              <a:rPr lang="en-US" altLang="ko-KR" sz="7200" dirty="0" smtClean="0"/>
              <a:t>, </a:t>
            </a:r>
            <a:r>
              <a:rPr lang="ko-KR" altLang="ko-KR" sz="7200" dirty="0" err="1" smtClean="0"/>
              <a:t>이메일</a:t>
            </a:r>
            <a:r>
              <a:rPr lang="en-US" altLang="ko-KR" sz="7200" dirty="0" smtClean="0"/>
              <a:t>, </a:t>
            </a:r>
            <a:r>
              <a:rPr lang="ko-KR" altLang="ko-KR" sz="7200" dirty="0" smtClean="0"/>
              <a:t>소속지역구</a:t>
            </a:r>
            <a:r>
              <a:rPr lang="en-US" altLang="ko-KR" sz="7200" dirty="0" smtClean="0"/>
              <a:t>, </a:t>
            </a:r>
            <a:r>
              <a:rPr lang="ko-KR" altLang="ko-KR" sz="7200" dirty="0" smtClean="0"/>
              <a:t>성별을 입력하도록 한다</a:t>
            </a:r>
            <a:r>
              <a:rPr lang="en-US" altLang="ko-KR" sz="7200" dirty="0" smtClean="0"/>
              <a:t>. </a:t>
            </a:r>
            <a:endParaRPr lang="ko-KR" altLang="ko-KR" sz="7200" dirty="0" smtClean="0"/>
          </a:p>
          <a:p>
            <a:r>
              <a:rPr lang="ko-KR" altLang="ko-KR" sz="7200" dirty="0" smtClean="0"/>
              <a:t>로그인 화면</a:t>
            </a:r>
            <a:r>
              <a:rPr lang="en-US" altLang="ko-KR" sz="7200" dirty="0" smtClean="0"/>
              <a:t> </a:t>
            </a:r>
            <a:endParaRPr lang="ko-KR" altLang="ko-KR" sz="7200" dirty="0" smtClean="0"/>
          </a:p>
          <a:p>
            <a:pPr lvl="1"/>
            <a:r>
              <a:rPr lang="ko-KR" altLang="ko-KR" sz="7200" dirty="0" smtClean="0"/>
              <a:t>회원 가입과 </a:t>
            </a:r>
            <a:r>
              <a:rPr lang="ko-KR" altLang="ko-KR" sz="7200" dirty="0" err="1" smtClean="0"/>
              <a:t>로그인을</a:t>
            </a:r>
            <a:r>
              <a:rPr lang="ko-KR" altLang="ko-KR" sz="7200" dirty="0" smtClean="0"/>
              <a:t> 해야 투표 및 결과 조회를 할 수 있다</a:t>
            </a:r>
            <a:r>
              <a:rPr lang="en-US" altLang="ko-KR" sz="7200" dirty="0" smtClean="0"/>
              <a:t>. </a:t>
            </a:r>
            <a:endParaRPr lang="ko-KR" altLang="ko-KR" sz="7200" dirty="0" smtClean="0"/>
          </a:p>
          <a:p>
            <a:r>
              <a:rPr lang="ko-KR" altLang="ko-KR" sz="7200" dirty="0" smtClean="0"/>
              <a:t>공지사항</a:t>
            </a:r>
            <a:r>
              <a:rPr lang="en-US" altLang="ko-KR" sz="7200" dirty="0" smtClean="0"/>
              <a:t> </a:t>
            </a:r>
            <a:endParaRPr lang="ko-KR" altLang="ko-KR" sz="7200" dirty="0" smtClean="0"/>
          </a:p>
          <a:p>
            <a:pPr lvl="1"/>
            <a:r>
              <a:rPr lang="ko-KR" altLang="ko-KR" sz="7200" dirty="0" smtClean="0"/>
              <a:t>전체 사용자에게 안내할 것이 있을 때 공지를 게시할 수 있다</a:t>
            </a:r>
            <a:r>
              <a:rPr lang="en-US" altLang="ko-KR" sz="7200" dirty="0" smtClean="0"/>
              <a:t>.   </a:t>
            </a:r>
            <a:endParaRPr lang="ko-KR" altLang="ko-KR" sz="7200" dirty="0" smtClean="0"/>
          </a:p>
          <a:p>
            <a:r>
              <a:rPr lang="ko-KR" altLang="ko-KR" sz="7200" dirty="0" smtClean="0"/>
              <a:t>국회의원 검색하기</a:t>
            </a:r>
            <a:r>
              <a:rPr lang="en-US" altLang="ko-KR" sz="7200" dirty="0" smtClean="0"/>
              <a:t> </a:t>
            </a:r>
            <a:endParaRPr lang="ko-KR" altLang="ko-KR" sz="7200" dirty="0" smtClean="0"/>
          </a:p>
          <a:p>
            <a:pPr lvl="1"/>
            <a:r>
              <a:rPr lang="ko-KR" altLang="ko-KR" sz="7200" dirty="0" smtClean="0"/>
              <a:t>비례대표 의원과 지역구 의원으로 나눠서 검색할 수 있다</a:t>
            </a:r>
            <a:r>
              <a:rPr lang="en-US" altLang="ko-KR" sz="7200" dirty="0" smtClean="0"/>
              <a:t>. </a:t>
            </a:r>
            <a:endParaRPr lang="ko-KR" altLang="ko-KR" sz="7200" dirty="0" smtClean="0"/>
          </a:p>
          <a:p>
            <a:r>
              <a:rPr lang="ko-KR" altLang="ko-KR" sz="7200" dirty="0" smtClean="0"/>
              <a:t>투표하기 </a:t>
            </a:r>
          </a:p>
          <a:p>
            <a:pPr lvl="1"/>
            <a:r>
              <a:rPr lang="ko-KR" altLang="ko-KR" sz="7200" dirty="0" smtClean="0"/>
              <a:t>검색 결과를 조회한 후 좋아하는 의원에게 투표 할 수 있다</a:t>
            </a:r>
            <a:r>
              <a:rPr lang="en-US" altLang="ko-KR" sz="7200" dirty="0" smtClean="0"/>
              <a:t>. </a:t>
            </a:r>
            <a:endParaRPr lang="ko-KR" altLang="ko-KR" sz="7200" dirty="0" smtClean="0"/>
          </a:p>
          <a:p>
            <a:r>
              <a:rPr lang="ko-KR" altLang="ko-KR" sz="7200" dirty="0" smtClean="0"/>
              <a:t>투표내역 보기</a:t>
            </a:r>
            <a:r>
              <a:rPr lang="en-US" altLang="ko-KR" sz="7200" dirty="0" smtClean="0"/>
              <a:t> </a:t>
            </a:r>
            <a:endParaRPr lang="ko-KR" altLang="ko-KR" sz="7200" dirty="0" smtClean="0"/>
          </a:p>
          <a:p>
            <a:pPr lvl="1"/>
            <a:r>
              <a:rPr lang="ko-KR" altLang="ko-KR" sz="7200" dirty="0" smtClean="0"/>
              <a:t>사용자 개인의 투표 결과를 조회할 수 있다</a:t>
            </a:r>
            <a:r>
              <a:rPr lang="en-US" altLang="ko-KR" sz="7200" dirty="0" smtClean="0"/>
              <a:t>. </a:t>
            </a:r>
            <a:r>
              <a:rPr lang="ko-KR" altLang="ko-KR" sz="7200" dirty="0" smtClean="0"/>
              <a:t>투표내역을 삭제할 수 있다</a:t>
            </a:r>
            <a:r>
              <a:rPr lang="en-US" altLang="ko-KR" sz="7200" dirty="0" smtClean="0"/>
              <a:t>. </a:t>
            </a:r>
            <a:r>
              <a:rPr lang="ko-KR" altLang="ko-KR" sz="7200" dirty="0" smtClean="0"/>
              <a:t>의원 한 명이 전체 사용자에게서 몇 표를 받았는지 확인 할 수 있다</a:t>
            </a:r>
            <a:r>
              <a:rPr lang="en-US" altLang="ko-KR" sz="7200" dirty="0" smtClean="0"/>
              <a:t>. </a:t>
            </a:r>
            <a:endParaRPr lang="ko-KR" altLang="ko-KR" sz="7200" dirty="0" smtClean="0"/>
          </a:p>
          <a:p>
            <a:r>
              <a:rPr lang="ko-KR" altLang="ko-KR" sz="7200" dirty="0" smtClean="0"/>
              <a:t>통계</a:t>
            </a:r>
          </a:p>
          <a:p>
            <a:pPr lvl="1"/>
            <a:r>
              <a:rPr lang="ko-KR" altLang="ko-KR" sz="7200" dirty="0" smtClean="0"/>
              <a:t>전체 사용자의 투표결과를 통계대상으로 한다</a:t>
            </a:r>
            <a:r>
              <a:rPr lang="en-US" altLang="ko-KR" sz="7200" dirty="0" smtClean="0"/>
              <a:t>. </a:t>
            </a:r>
            <a:r>
              <a:rPr lang="ko-KR" altLang="ko-KR" sz="7200" dirty="0" err="1" smtClean="0"/>
              <a:t>분류별로</a:t>
            </a:r>
            <a:r>
              <a:rPr lang="ko-KR" altLang="ko-KR" sz="7200" dirty="0" smtClean="0"/>
              <a:t> 인기순위를 확인 할 수 있다</a:t>
            </a:r>
            <a:r>
              <a:rPr lang="en-US" altLang="ko-KR" sz="7200" dirty="0" smtClean="0"/>
              <a:t>. </a:t>
            </a:r>
            <a:r>
              <a:rPr lang="ko-KR" altLang="ko-KR" sz="7200" dirty="0" smtClean="0"/>
              <a:t>분류종류는</a:t>
            </a:r>
            <a:r>
              <a:rPr lang="en-US" altLang="ko-KR" sz="7200" dirty="0" smtClean="0"/>
              <a:t> '</a:t>
            </a:r>
            <a:r>
              <a:rPr lang="ko-KR" altLang="ko-KR" sz="7200" dirty="0" smtClean="0"/>
              <a:t>전체에서</a:t>
            </a:r>
            <a:r>
              <a:rPr lang="en-US" altLang="ko-KR" sz="7200" dirty="0" smtClean="0"/>
              <a:t>', '</a:t>
            </a:r>
            <a:r>
              <a:rPr lang="ko-KR" altLang="ko-KR" sz="7200" dirty="0" smtClean="0"/>
              <a:t>남자 선호도</a:t>
            </a:r>
            <a:r>
              <a:rPr lang="en-US" altLang="ko-KR" sz="7200" dirty="0" smtClean="0"/>
              <a:t>', '</a:t>
            </a:r>
            <a:r>
              <a:rPr lang="ko-KR" altLang="ko-KR" sz="7200" dirty="0" smtClean="0"/>
              <a:t>여자 선호도</a:t>
            </a:r>
            <a:r>
              <a:rPr lang="en-US" altLang="ko-KR" sz="7200" dirty="0" smtClean="0"/>
              <a:t>' </a:t>
            </a:r>
            <a:r>
              <a:rPr lang="ko-KR" altLang="ko-KR" sz="7200" dirty="0" smtClean="0"/>
              <a:t>등이 있다</a:t>
            </a:r>
            <a:r>
              <a:rPr lang="en-US" altLang="ko-KR" sz="7200" dirty="0" smtClean="0"/>
              <a:t>.  </a:t>
            </a:r>
            <a:endParaRPr lang="ko-KR" altLang="ko-KR" sz="72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인기도 조사만이 목표는 아님 </a:t>
            </a:r>
            <a:endParaRPr lang="en-US" altLang="ko-KR" sz="12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버전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ko-KR" alt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모바일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운영체제와 무관하게 이용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큰 화면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ko-KR" altLang="ko-KR" sz="1200" dirty="0" smtClean="0"/>
              <a:t> 현직 교육감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시도지사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구</a:t>
            </a:r>
            <a:r>
              <a:rPr lang="ko-KR" altLang="en-US" sz="1200" dirty="0" smtClean="0"/>
              <a:t>청장</a:t>
            </a:r>
            <a:r>
              <a:rPr lang="ko-KR" altLang="ko-KR" sz="1200" dirty="0" smtClean="0"/>
              <a:t>시</a:t>
            </a:r>
            <a:r>
              <a:rPr lang="ko-KR" altLang="en-US" sz="1200" dirty="0" smtClean="0"/>
              <a:t>장</a:t>
            </a:r>
            <a:r>
              <a:rPr lang="ko-KR" altLang="ko-KR" sz="1200" dirty="0" smtClean="0"/>
              <a:t>군</a:t>
            </a:r>
            <a:r>
              <a:rPr lang="ko-KR" altLang="en-US" sz="1200" dirty="0" smtClean="0"/>
              <a:t>수</a:t>
            </a:r>
            <a:r>
              <a:rPr lang="ko-KR" altLang="ko-KR" sz="1200" dirty="0" smtClean="0"/>
              <a:t> 인기도 조사로 확대</a:t>
            </a:r>
            <a:endParaRPr lang="en-US" altLang="ko-KR" sz="1200" dirty="0" smtClean="0"/>
          </a:p>
          <a:p>
            <a:r>
              <a:rPr lang="ko-KR" altLang="ko-KR" sz="1200" dirty="0" smtClean="0"/>
              <a:t>의원의 공식사이트 링크</a:t>
            </a:r>
            <a:r>
              <a:rPr lang="en-US" altLang="ko-KR" sz="1200" dirty="0" smtClean="0"/>
              <a:t>, SNS </a:t>
            </a:r>
            <a:r>
              <a:rPr lang="ko-KR" altLang="ko-KR" sz="1200" dirty="0" smtClean="0"/>
              <a:t>계정 링크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전과 기록 조회 추가 </a:t>
            </a:r>
            <a:r>
              <a:rPr lang="en-US" altLang="ko-KR" sz="1200" dirty="0" smtClean="0"/>
              <a:t>  </a:t>
            </a:r>
            <a:endParaRPr lang="ko-KR" altLang="ko-KR" sz="1200" dirty="0" smtClean="0"/>
          </a:p>
          <a:p>
            <a:r>
              <a:rPr lang="en-US" altLang="ko-KR" sz="1200" dirty="0" smtClean="0"/>
              <a:t>6</a:t>
            </a:r>
            <a:r>
              <a:rPr lang="ko-KR" altLang="ko-KR" sz="1200" dirty="0" smtClean="0"/>
              <a:t>월 </a:t>
            </a:r>
            <a:r>
              <a:rPr lang="en-US" altLang="ko-KR" sz="1200" dirty="0" smtClean="0"/>
              <a:t>13</a:t>
            </a:r>
            <a:r>
              <a:rPr lang="ko-KR" altLang="ko-KR" sz="1200" dirty="0" smtClean="0"/>
              <a:t>일 지방선거의 </a:t>
            </a:r>
            <a:r>
              <a:rPr lang="en-US" altLang="ko-KR" sz="1200" dirty="0" smtClean="0"/>
              <a:t>(</a:t>
            </a:r>
            <a:r>
              <a:rPr lang="ko-KR" altLang="ko-KR" sz="1200" dirty="0" smtClean="0"/>
              <a:t>예비</a:t>
            </a:r>
            <a:r>
              <a:rPr lang="en-US" altLang="ko-KR" sz="1200" dirty="0" smtClean="0"/>
              <a:t>)</a:t>
            </a:r>
            <a:r>
              <a:rPr lang="ko-KR" altLang="ko-KR" sz="1200" dirty="0" smtClean="0"/>
              <a:t>후보들의 </a:t>
            </a:r>
            <a:r>
              <a:rPr lang="ko-KR" altLang="ko-KR" sz="1200" dirty="0" err="1" smtClean="0"/>
              <a:t>인기도를</a:t>
            </a:r>
            <a:r>
              <a:rPr lang="ko-KR" altLang="ko-KR" sz="1200" dirty="0" smtClean="0"/>
              <a:t> 조사하는 애플리케이션으로 변형할 수 있다</a:t>
            </a:r>
            <a:r>
              <a:rPr lang="en-US" altLang="ko-KR" sz="1200" dirty="0" smtClean="0"/>
              <a:t>. </a:t>
            </a:r>
            <a:r>
              <a:rPr lang="ko-KR" altLang="ko-KR" sz="1200" dirty="0" smtClean="0"/>
              <a:t>단</a:t>
            </a:r>
            <a:r>
              <a:rPr lang="en-US" altLang="ko-KR" sz="1200" dirty="0" smtClean="0"/>
              <a:t>, </a:t>
            </a:r>
            <a:r>
              <a:rPr lang="ko-KR" altLang="ko-KR" sz="1200" dirty="0" smtClean="0"/>
              <a:t>출시할 때는 선거법 위반</a:t>
            </a:r>
            <a:r>
              <a:rPr lang="en-US" altLang="ko-KR" sz="1200" dirty="0" smtClean="0"/>
              <a:t>(</a:t>
            </a:r>
            <a:r>
              <a:rPr lang="ko-KR" altLang="ko-KR" sz="1200" dirty="0" smtClean="0"/>
              <a:t>선거운동</a:t>
            </a:r>
            <a:r>
              <a:rPr lang="en-US" altLang="ko-KR" sz="1200" dirty="0" smtClean="0"/>
              <a:t>)</a:t>
            </a:r>
            <a:r>
              <a:rPr lang="ko-KR" altLang="ko-KR" sz="1200" dirty="0" smtClean="0"/>
              <a:t>에 유의하여야 한다</a:t>
            </a:r>
            <a:r>
              <a:rPr lang="en-US" altLang="ko-KR" sz="1200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3. </a:t>
            </a:r>
            <a:r>
              <a:rPr lang="ko-KR" altLang="en-US" dirty="0" smtClean="0"/>
              <a:t>비밀번호 암호화는 어떻게</a:t>
            </a:r>
            <a:r>
              <a:rPr lang="en-US" altLang="ko-KR" dirty="0" smtClean="0"/>
              <a:t>? (upon question)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참고한 강의와 다른 점은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sz="2600" dirty="0" smtClean="0"/>
              <a:t>시간표 기능 삭제</a:t>
            </a:r>
            <a:endParaRPr lang="en-US" altLang="ko-KR" sz="2600" dirty="0" smtClean="0"/>
          </a:p>
          <a:p>
            <a:pPr lvl="1"/>
            <a:r>
              <a:rPr lang="en-US" altLang="ko-KR" sz="2600" dirty="0" smtClean="0"/>
              <a:t> </a:t>
            </a:r>
            <a:r>
              <a:rPr lang="ko-KR" altLang="en-US" sz="2600" dirty="0" smtClean="0"/>
              <a:t>통계 </a:t>
            </a:r>
            <a:r>
              <a:rPr lang="en-US" altLang="ko-KR" sz="2600" dirty="0" smtClean="0"/>
              <a:t>fragment </a:t>
            </a:r>
            <a:r>
              <a:rPr lang="ko-KR" altLang="en-US" sz="2600" dirty="0" smtClean="0"/>
              <a:t>에 신청한 강의목록과 인기순위가 같이 있었으나 투표한 정치인은 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투표내역</a:t>
            </a:r>
            <a:r>
              <a:rPr lang="en-US" altLang="ko-KR" sz="2600" dirty="0" smtClean="0"/>
              <a:t>’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fragment </a:t>
            </a:r>
            <a:r>
              <a:rPr lang="ko-KR" altLang="en-US" sz="2600" dirty="0" smtClean="0"/>
              <a:t>로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인기순위는 </a:t>
            </a:r>
            <a:r>
              <a:rPr lang="en-US" altLang="ko-KR" sz="2600" dirty="0" smtClean="0"/>
              <a:t>‘</a:t>
            </a:r>
            <a:r>
              <a:rPr lang="ko-KR" altLang="en-US" sz="2600" dirty="0" smtClean="0"/>
              <a:t>통계</a:t>
            </a:r>
            <a:r>
              <a:rPr lang="en-US" altLang="ko-KR" sz="2600" dirty="0" smtClean="0"/>
              <a:t>’</a:t>
            </a:r>
            <a:r>
              <a:rPr lang="ko-KR" altLang="en-US" sz="2600" dirty="0" smtClean="0"/>
              <a:t> </a:t>
            </a:r>
            <a:r>
              <a:rPr lang="en-US" altLang="ko-KR" sz="2600" dirty="0" smtClean="0"/>
              <a:t>fragment</a:t>
            </a:r>
            <a:r>
              <a:rPr lang="ko-KR" altLang="en-US" sz="2600" dirty="0" smtClean="0"/>
              <a:t>로 분할</a:t>
            </a:r>
            <a:r>
              <a:rPr lang="en-US" altLang="ko-KR" sz="2600" dirty="0" smtClean="0"/>
              <a:t>.</a:t>
            </a:r>
          </a:p>
          <a:p>
            <a:pPr lvl="1"/>
            <a:r>
              <a:rPr lang="ko-KR" altLang="en-US" sz="2600" dirty="0" smtClean="0"/>
              <a:t>강의경쟁률 삭제</a:t>
            </a:r>
            <a:r>
              <a:rPr lang="en-US" altLang="ko-KR" sz="2600" dirty="0" smtClean="0"/>
              <a:t>, </a:t>
            </a:r>
            <a:r>
              <a:rPr lang="ko-KR" altLang="en-US" sz="2600" dirty="0" smtClean="0"/>
              <a:t>통계분류변경</a:t>
            </a:r>
            <a:r>
              <a:rPr lang="en-US" altLang="ko-KR" sz="2600" dirty="0" smtClean="0"/>
              <a:t>, PHP </a:t>
            </a:r>
            <a:r>
              <a:rPr lang="ko-KR" altLang="en-US" sz="2600" dirty="0" smtClean="0"/>
              <a:t>파일 변경</a:t>
            </a:r>
            <a:r>
              <a:rPr lang="en-US" altLang="ko-KR" sz="2600" dirty="0" smtClean="0"/>
              <a:t>, DB </a:t>
            </a:r>
            <a:r>
              <a:rPr lang="ko-KR" altLang="en-US" sz="2600" dirty="0" smtClean="0"/>
              <a:t>테이블 변경</a:t>
            </a:r>
            <a:endParaRPr lang="en-US" altLang="ko-KR" sz="260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C1CF2D-54E2-4B04-8FB6-5D65A06867E1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2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body" sz="quarter" idx="10"/>
          </p:nvPr>
        </p:nvSpPr>
        <p:spPr>
          <a:xfrm>
            <a:off x="452523" y="1012202"/>
            <a:ext cx="8396962" cy="4040271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6136"/>
              </a:lnSpc>
              <a:buNone/>
              <a:defRPr sz="7900" b="0" baseline="0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6136"/>
              </a:lnSpc>
              <a:buNone/>
            </a:pPr>
            <a:r>
              <a:rPr lang="ko-KR" altLang="en-US" sz="7900" b="0" baseline="0" dirty="0">
                <a:solidFill>
                  <a:srgbClr val="EA5514"/>
                </a:solidFill>
                <a:latin typeface="나눔고딕"/>
                <a:ea typeface="나눔고딕"/>
              </a:rPr>
              <a:t>문서</a:t>
            </a:r>
            <a:r>
              <a:rPr lang="en-US" altLang="en-US" sz="7900" b="0" baseline="0" dirty="0">
                <a:solidFill>
                  <a:srgbClr val="EA5514"/>
                </a:solidFill>
                <a:latin typeface="나눔고딕"/>
                <a:ea typeface="나눔고딕"/>
              </a:rPr>
              <a:t> </a:t>
            </a:r>
            <a:r>
              <a:rPr lang="ko-KR" altLang="en-US" sz="7900" b="0" baseline="0" dirty="0">
                <a:solidFill>
                  <a:srgbClr val="EA5514"/>
                </a:solidFill>
                <a:latin typeface="나눔고딕"/>
                <a:ea typeface="나눔고딕"/>
              </a:rPr>
              <a:t>제목</a:t>
            </a:r>
            <a:endParaRPr sz="7900" b="0" baseline="0" dirty="0">
              <a:solidFill>
                <a:srgbClr val="EA5514"/>
              </a:solidFill>
              <a:latin typeface="나눔고딕"/>
              <a:ea typeface="나눔고딕"/>
            </a:endParaRPr>
          </a:p>
        </p:txBody>
      </p:sp>
      <p:cxnSp>
        <p:nvCxnSpPr>
          <p:cNvPr id="4" name="layout1_shape2"/>
          <p:cNvCxnSpPr/>
          <p:nvPr/>
        </p:nvCxnSpPr>
        <p:spPr>
          <a:xfrm>
            <a:off x="3309263" y="228562"/>
            <a:ext cx="5541093" cy="1440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309263" y="6277060"/>
            <a:ext cx="5541093" cy="1440"/>
          </a:xfrm>
          <a:prstGeom prst="line">
            <a:avLst/>
          </a:prstGeom>
          <a:ln w="3810" cap="flat">
            <a:solidFill>
              <a:schemeClr val="bg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ayout1_shape4"/>
          <p:cNvSpPr>
            <a:spLocks noGrp="1"/>
          </p:cNvSpPr>
          <p:nvPr>
            <p:ph type="body" sz="quarter" idx="11"/>
          </p:nvPr>
        </p:nvSpPr>
        <p:spPr>
          <a:xfrm>
            <a:off x="3309263" y="326516"/>
            <a:ext cx="5541093" cy="26121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1400" dirty="0">
                <a:solidFill>
                  <a:schemeClr val="bg1"/>
                </a:solidFill>
                <a:latin typeface="나눔명조"/>
                <a:ea typeface="나눔명조"/>
              </a:rPr>
              <a:t>제목</a:t>
            </a:r>
            <a:endParaRPr sz="1400" dirty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7" name="layout1_shape5"/>
          <p:cNvSpPr/>
          <p:nvPr/>
        </p:nvSpPr>
        <p:spPr>
          <a:xfrm>
            <a:off x="8267657" y="776022"/>
            <a:ext cx="624450" cy="4616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algn="l" defTabSz="914239" latinLnBrk="1">
              <a:lnSpc>
                <a:spcPts val="1227"/>
              </a:lnSpc>
            </a:pPr>
            <a:r>
              <a:rPr lang="en-US" altLang="ko-KR" sz="1100" b="1" kern="1200" dirty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my</a:t>
            </a:r>
          </a:p>
          <a:p>
            <a:pPr marL="0" algn="l" defTabSz="914239" latinLnBrk="1">
              <a:lnSpc>
                <a:spcPts val="1227"/>
              </a:lnSpc>
            </a:pPr>
            <a:r>
              <a:rPr lang="en-US" altLang="ko-KR" sz="1100" b="1" kern="1200" dirty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app.</a:t>
            </a:r>
          </a:p>
          <a:p>
            <a:pPr marL="0" algn="l" defTabSz="914239" latinLnBrk="1">
              <a:lnSpc>
                <a:spcPts val="1227"/>
              </a:lnSpc>
            </a:pPr>
            <a:r>
              <a:rPr lang="en-US" altLang="ko-KR" sz="1100" b="1" kern="1200" dirty="0">
                <a:solidFill>
                  <a:srgbClr val="4C2C8D"/>
                </a:solidFill>
                <a:latin typeface="나눔고딕"/>
                <a:ea typeface="나눔고딕"/>
                <a:cs typeface="+mn-cs"/>
              </a:rPr>
              <a:t>design</a:t>
            </a:r>
            <a:endParaRPr sz="1100" b="1" kern="1200" dirty="0">
              <a:solidFill>
                <a:srgbClr val="4C2C8D"/>
              </a:solidFill>
              <a:latin typeface="나눔고딕"/>
              <a:ea typeface="나눔고딕"/>
              <a:cs typeface="+mn-cs"/>
            </a:endParaRPr>
          </a:p>
        </p:txBody>
      </p:sp>
      <p:sp>
        <p:nvSpPr>
          <p:cNvPr id="8" name="layout1_shape6"/>
          <p:cNvSpPr>
            <a:spLocks noGrp="1"/>
          </p:cNvSpPr>
          <p:nvPr>
            <p:ph type="body" sz="quarter" idx="12"/>
          </p:nvPr>
        </p:nvSpPr>
        <p:spPr>
          <a:xfrm>
            <a:off x="3309263" y="6345620"/>
            <a:ext cx="5541093" cy="163258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pPr lvl="0">
              <a:buNone/>
            </a:pPr>
            <a:r>
              <a:rPr lang="ko-KR" altLang="en-US" sz="800" baseline="0" dirty="0">
                <a:solidFill>
                  <a:schemeClr val="bg1"/>
                </a:solidFill>
                <a:latin typeface="나눔명조"/>
                <a:ea typeface="나눔명조"/>
              </a:rPr>
              <a:t>날짜</a:t>
            </a:r>
            <a:r>
              <a:rPr lang="en-US" altLang="ko-KR" sz="800" baseline="0" dirty="0">
                <a:solidFill>
                  <a:schemeClr val="bg1"/>
                </a:solidFill>
                <a:latin typeface="나눔명조"/>
                <a:ea typeface="나눔명조"/>
              </a:rPr>
              <a:t>, </a:t>
            </a:r>
            <a:r>
              <a:rPr lang="ko-KR" altLang="en-US" sz="800" baseline="0" dirty="0">
                <a:solidFill>
                  <a:schemeClr val="bg1"/>
                </a:solidFill>
                <a:latin typeface="나눔명조"/>
                <a:ea typeface="나눔명조"/>
              </a:rPr>
              <a:t>글쓴이</a:t>
            </a:r>
            <a:endParaRPr sz="800" baseline="0" dirty="0">
              <a:solidFill>
                <a:schemeClr val="bg1"/>
              </a:solidFill>
              <a:latin typeface="나눔명조"/>
              <a:ea typeface="나눔명조"/>
            </a:endParaRPr>
          </a:p>
        </p:txBody>
      </p:sp>
      <p:sp>
        <p:nvSpPr>
          <p:cNvPr id="9" name="layout1_shape7"/>
          <p:cNvSpPr/>
          <p:nvPr/>
        </p:nvSpPr>
        <p:spPr>
          <a:xfrm>
            <a:off x="8111111" y="734663"/>
            <a:ext cx="769596" cy="816292"/>
          </a:xfrm>
          <a:prstGeom prst="ellipse">
            <a:avLst/>
          </a:prstGeom>
          <a:solidFill>
            <a:srgbClr val="E94716"/>
          </a:solidFill>
          <a:ln w="25400" cap="flat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0147" tIns="40074" rIns="80147" bIns="40074" anchor="ctr"/>
          <a:lstStyle/>
          <a:p>
            <a:pPr marL="0" algn="ctr" defTabSz="914239" latinLnBrk="1"/>
            <a:endParaRPr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ayout1_picture1" descr="arrow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39994" y="1295163"/>
            <a:ext cx="263310" cy="279286"/>
          </a:xfrm>
          <a:prstGeom prst="rect">
            <a:avLst/>
          </a:prstGeom>
        </p:spPr>
      </p:pic>
      <p:sp>
        <p:nvSpPr>
          <p:cNvPr id="11" name="layout1_shape8"/>
          <p:cNvSpPr>
            <a:spLocks noGrp="1"/>
          </p:cNvSpPr>
          <p:nvPr>
            <p:ph type="body" sz="quarter" idx="13"/>
          </p:nvPr>
        </p:nvSpPr>
        <p:spPr>
          <a:xfrm>
            <a:off x="8269023" y="778711"/>
            <a:ext cx="459132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964"/>
              </a:lnSpc>
              <a:buNone/>
              <a:defRPr sz="1100" b="1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lvl="0">
              <a:lnSpc>
                <a:spcPts val="964"/>
              </a:lnSpc>
              <a:buNone/>
            </a:pPr>
            <a:r>
              <a:rPr lang="en-US" altLang="ko-KR" sz="1100" b="1" dirty="0">
                <a:solidFill>
                  <a:srgbClr val="4C2C8D"/>
                </a:solidFill>
                <a:latin typeface="나눔고딕"/>
                <a:ea typeface="나눔고딕"/>
              </a:rPr>
              <a:t>my</a:t>
            </a:r>
          </a:p>
          <a:p>
            <a:pPr lvl="0">
              <a:lnSpc>
                <a:spcPts val="964"/>
              </a:lnSpc>
              <a:buNone/>
            </a:pPr>
            <a:r>
              <a:rPr lang="en-US" altLang="ko-KR" sz="1100" b="1" dirty="0">
                <a:solidFill>
                  <a:srgbClr val="4C2C8D"/>
                </a:solidFill>
                <a:latin typeface="나눔고딕"/>
                <a:ea typeface="나눔고딕"/>
              </a:rPr>
              <a:t>app.</a:t>
            </a:r>
          </a:p>
          <a:p>
            <a:pPr lvl="0">
              <a:lnSpc>
                <a:spcPts val="964"/>
              </a:lnSpc>
              <a:buNone/>
            </a:pPr>
            <a:r>
              <a:rPr lang="en-US" altLang="ko-KR" sz="1100" b="1" dirty="0">
                <a:solidFill>
                  <a:srgbClr val="4C2C8D"/>
                </a:solidFill>
                <a:latin typeface="나눔고딕"/>
                <a:ea typeface="나눔고딕"/>
              </a:rPr>
              <a:t>design</a:t>
            </a:r>
            <a:endParaRPr sz="1100" b="1" dirty="0">
              <a:solidFill>
                <a:srgbClr val="4C2C8D"/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164FF-BACE-4820-ACED-A48F1A47FB70}" type="datetimeFigureOut">
              <a:rPr lang="ko-KR" altLang="en-US" smtClean="0"/>
              <a:pPr/>
              <a:t>2018-03-29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705D9-BF37-43D5-940E-6BA34FE9C50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esunLee9/PoliticoRevie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1_picture1" descr="phon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5401" y="1210417"/>
            <a:ext cx="6899798" cy="4106816"/>
          </a:xfrm>
          <a:prstGeom prst="rect">
            <a:avLst/>
          </a:prstGeom>
        </p:spPr>
      </p:pic>
      <p:sp>
        <p:nvSpPr>
          <p:cNvPr id="4" name="slide1_shape1"/>
          <p:cNvSpPr>
            <a:spLocks noGrp="1"/>
          </p:cNvSpPr>
          <p:nvPr>
            <p:ph type="body" sz="quarter" idx="11"/>
          </p:nvPr>
        </p:nvSpPr>
        <p:spPr>
          <a:xfrm>
            <a:off x="3309263" y="326516"/>
            <a:ext cx="5541093" cy="261214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>
            <a:lvl1pPr>
              <a:buNone/>
              <a:defRPr sz="155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r>
              <a:rPr lang="ko-KR" altLang="en-US" sz="6500" dirty="0" smtClean="0">
                <a:solidFill>
                  <a:schemeClr val="tx1"/>
                </a:solidFill>
              </a:rPr>
              <a:t>현직 국회의원의 인기도 조사를 위한 </a:t>
            </a:r>
            <a:r>
              <a:rPr lang="ko-KR" altLang="en-US" sz="6500" dirty="0" err="1" smtClean="0">
                <a:solidFill>
                  <a:schemeClr val="tx1"/>
                </a:solidFill>
              </a:rPr>
              <a:t>모바일</a:t>
            </a:r>
            <a:r>
              <a:rPr lang="ko-KR" altLang="en-US" sz="6500" dirty="0" smtClean="0">
                <a:solidFill>
                  <a:schemeClr val="tx1"/>
                </a:solidFill>
              </a:rPr>
              <a:t> 애플리케이션</a:t>
            </a:r>
            <a:endParaRPr lang="en-US" altLang="ko-KR" sz="6500" dirty="0" smtClean="0">
              <a:solidFill>
                <a:schemeClr val="tx1"/>
              </a:solidFill>
            </a:endParaRPr>
          </a:p>
          <a:p>
            <a:r>
              <a:rPr lang="en-US" altLang="ko-KR" sz="6500" dirty="0" smtClean="0">
                <a:solidFill>
                  <a:schemeClr val="tx1"/>
                </a:solidFill>
              </a:rPr>
              <a:t>1410641 </a:t>
            </a:r>
            <a:r>
              <a:rPr lang="ko-KR" altLang="en-US" sz="6500" dirty="0" smtClean="0">
                <a:solidFill>
                  <a:schemeClr val="tx1"/>
                </a:solidFill>
              </a:rPr>
              <a:t>이희선</a:t>
            </a:r>
          </a:p>
          <a:p>
            <a:endParaRPr lang="en-US" altLang="ko-KR" sz="1600" dirty="0" smtClean="0"/>
          </a:p>
        </p:txBody>
      </p:sp>
      <p:sp>
        <p:nvSpPr>
          <p:cNvPr id="5" name="slide1_shape2"/>
          <p:cNvSpPr>
            <a:spLocks noGrp="1"/>
          </p:cNvSpPr>
          <p:nvPr>
            <p:ph type="body" sz="quarter" idx="12"/>
          </p:nvPr>
        </p:nvSpPr>
        <p:spPr>
          <a:xfrm>
            <a:off x="3278935" y="6367978"/>
            <a:ext cx="5541093" cy="163258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baseline="0">
                <a:solidFill>
                  <a:schemeClr val="bg1"/>
                </a:solidFill>
                <a:latin typeface="나눔명조"/>
                <a:ea typeface="나눔명조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1_shape3"/>
          <p:cNvSpPr>
            <a:spLocks noGrp="1"/>
          </p:cNvSpPr>
          <p:nvPr>
            <p:ph type="body" sz="quarter" idx="13"/>
          </p:nvPr>
        </p:nvSpPr>
        <p:spPr>
          <a:xfrm>
            <a:off x="8269023" y="778711"/>
            <a:ext cx="459132" cy="4967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300" b="1">
                <a:solidFill>
                  <a:srgbClr val="4C2C8D"/>
                </a:solidFill>
                <a:latin typeface="나눔고딕"/>
                <a:ea typeface="나눔고딕"/>
              </a:defRPr>
            </a:lvl1pPr>
          </a:lstStyle>
          <a:p>
            <a:pPr marL="342839" indent="-342839" defTabSz="914239">
              <a:lnSpc>
                <a:spcPts val="964"/>
              </a:lnSpc>
            </a:pPr>
            <a:r>
              <a:rPr lang="en-US" altLang="ko-KR" sz="1100" dirty="0"/>
              <a:t>my</a:t>
            </a:r>
          </a:p>
          <a:p>
            <a:pPr marL="342839" indent="-342839" defTabSz="914239">
              <a:lnSpc>
                <a:spcPts val="964"/>
              </a:lnSpc>
            </a:pPr>
            <a:r>
              <a:rPr lang="en-US" altLang="ko-KR" sz="1100" dirty="0"/>
              <a:t>app.</a:t>
            </a:r>
          </a:p>
          <a:p>
            <a:pPr marL="342839" indent="-342839" defTabSz="914239">
              <a:lnSpc>
                <a:spcPts val="964"/>
              </a:lnSpc>
            </a:pPr>
            <a:r>
              <a:rPr lang="en-US" altLang="ko-KR" sz="1100" dirty="0"/>
              <a:t>design</a:t>
            </a:r>
            <a:endParaRPr sz="1100" dirty="0"/>
          </a:p>
          <a:p>
            <a:pPr marL="342839" indent="-342839" defTabSz="914239">
              <a:lnSpc>
                <a:spcPts val="964"/>
              </a:lnSpc>
            </a:pPr>
            <a:endParaRPr sz="1100" dirty="0"/>
          </a:p>
        </p:txBody>
      </p:sp>
      <p:sp>
        <p:nvSpPr>
          <p:cNvPr id="8" name="slide1_shape5"/>
          <p:cNvSpPr>
            <a:spLocks noGrp="1"/>
          </p:cNvSpPr>
          <p:nvPr>
            <p:ph type="body" sz="quarter" idx="10"/>
          </p:nvPr>
        </p:nvSpPr>
        <p:spPr>
          <a:xfrm>
            <a:off x="452523" y="1012202"/>
            <a:ext cx="8396962" cy="4040271"/>
          </a:xfrm>
          <a:prstGeom prst="rect">
            <a:avLst/>
          </a:prstGeom>
        </p:spPr>
        <p:txBody>
          <a:bodyPr lIns="0" tIns="0" rIns="0" bIns="0">
            <a:normAutofit fontScale="25000" lnSpcReduction="20000"/>
          </a:bodyPr>
          <a:lstStyle>
            <a:lvl1pPr>
              <a:lnSpc>
                <a:spcPts val="7000"/>
              </a:lnSpc>
              <a:buNone/>
              <a:defRPr sz="9000" b="0" baseline="0">
                <a:solidFill>
                  <a:srgbClr val="EA5514"/>
                </a:solidFill>
                <a:latin typeface="나눔고딕"/>
                <a:ea typeface="나눔고딕"/>
              </a:defRPr>
            </a:lvl1pPr>
          </a:lstStyle>
          <a:p>
            <a:pPr lvl="0"/>
            <a:r>
              <a:rPr lang="ko-KR" altLang="en-US" sz="26400" dirty="0" smtClean="0"/>
              <a:t>생활</a:t>
            </a:r>
            <a:endParaRPr lang="en-US" altLang="ko-KR" sz="26400" dirty="0" smtClean="0"/>
          </a:p>
          <a:p>
            <a:pPr lvl="0"/>
            <a:r>
              <a:rPr lang="ko-KR" altLang="en-US" sz="26400" dirty="0" smtClean="0"/>
              <a:t>정치</a:t>
            </a:r>
            <a:endParaRPr lang="en-US" altLang="ko-KR" sz="26400" dirty="0" smtClean="0"/>
          </a:p>
          <a:p>
            <a:pPr lvl="0"/>
            <a:r>
              <a:rPr lang="en-US" altLang="ko-KR" sz="8000" dirty="0" smtClean="0"/>
              <a:t>heesunleecs@gmail.com</a:t>
            </a:r>
          </a:p>
          <a:p>
            <a:pPr lvl="0"/>
            <a:endParaRPr lang="en-US" altLang="ko-KR" dirty="0" smtClean="0"/>
          </a:p>
          <a:p>
            <a:pPr lvl="0"/>
            <a:r>
              <a:rPr lang="en-US" altLang="ko-KR" sz="24000" dirty="0" smtClean="0"/>
              <a:t>Politico Review</a:t>
            </a:r>
            <a:endParaRPr sz="2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9. Q &amp; A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dirty="0" smtClean="0"/>
              <a:t>왜 혼자 했는가</a:t>
            </a:r>
            <a:r>
              <a:rPr lang="en-US" altLang="ko-KR" dirty="0" smtClean="0"/>
              <a:t>? </a:t>
            </a:r>
          </a:p>
          <a:p>
            <a:pPr lvl="1">
              <a:buFont typeface="Symbol"/>
              <a:buChar char="Þ"/>
            </a:pPr>
            <a:r>
              <a:rPr lang="ko-KR" altLang="en-US" dirty="0" smtClean="0"/>
              <a:t>팀원을 </a:t>
            </a:r>
            <a:r>
              <a:rPr lang="ko-KR" altLang="en-US" dirty="0" smtClean="0"/>
              <a:t>못 구했습니다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 </a:t>
            </a:r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암호화 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7544" y="1484784"/>
            <a:ext cx="8676456" cy="452596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UserRegieter.php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	- </a:t>
            </a:r>
            <a:r>
              <a:rPr lang="en-US" altLang="ko-KR" dirty="0" err="1" smtClean="0"/>
              <a:t>checkedPassword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암호화 하기 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- ~</a:t>
            </a:r>
            <a:r>
              <a:rPr lang="en-US" altLang="ko-KR" dirty="0" err="1" smtClean="0"/>
              <a:t>param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암호화된 비밀 번호가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에 입력됨</a:t>
            </a: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97" y="2060848"/>
            <a:ext cx="9098603" cy="1301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8059" y="4581128"/>
            <a:ext cx="8265941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비밀번호 암호화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UserLogin.php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9552" y="5589240"/>
            <a:ext cx="8604448" cy="11415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- 19</a:t>
            </a:r>
            <a:r>
              <a:rPr lang="ko-KR" altLang="en-US" dirty="0" smtClean="0"/>
              <a:t>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사용자가 입력한 </a:t>
            </a:r>
            <a:r>
              <a:rPr lang="en-US" altLang="ko-KR" dirty="0" err="1" smtClean="0"/>
              <a:t>userPassword</a:t>
            </a:r>
            <a:r>
              <a:rPr lang="ko-KR" altLang="en-US" dirty="0" smtClean="0"/>
              <a:t>와</a:t>
            </a:r>
            <a:r>
              <a:rPr lang="en-US" altLang="ko-KR" dirty="0"/>
              <a:t> </a:t>
            </a:r>
            <a:r>
              <a:rPr lang="ko-KR" altLang="en-US" dirty="0" smtClean="0"/>
              <a:t>암호화된 </a:t>
            </a:r>
            <a:r>
              <a:rPr lang="en-US" altLang="ko-KR" dirty="0" err="1" smtClean="0"/>
              <a:t>checkedPassword</a:t>
            </a:r>
            <a:r>
              <a:rPr lang="ko-KR" altLang="en-US" dirty="0" smtClean="0"/>
              <a:t>가 일치하면 로그인 완료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238375"/>
            <a:ext cx="9144000" cy="322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Deliverables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Google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playstore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 lvl="1"/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‘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생활정치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’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or ‘Politico Review’</a:t>
            </a:r>
          </a:p>
          <a:p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On 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github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 lvl="1">
              <a:buNone/>
            </a:pP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https://github.com/HeesunLee9/PoliticoReview</a:t>
            </a: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/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Source code</a:t>
            </a:r>
          </a:p>
          <a:p>
            <a:pPr lvl="1"/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PHP files</a:t>
            </a:r>
          </a:p>
          <a:p>
            <a:pPr lvl="1"/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Information file of legislators</a:t>
            </a:r>
          </a:p>
          <a:p>
            <a:pPr lvl="1"/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Documentation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1700808"/>
            <a:ext cx="284973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Goal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en-US" altLang="ko-KR" sz="28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buNone/>
            </a:pP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선거전략 수립을 위한 데이터 수집 </a:t>
            </a: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algn="ctr">
              <a:buNone/>
            </a:pP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출마지역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공천배정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재선가능성</a:t>
            </a:r>
            <a:r>
              <a:rPr lang="en-US" altLang="ko-KR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16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사용자 성향 파악</a:t>
            </a:r>
            <a:endParaRPr lang="en-US" altLang="ko-KR" sz="16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2800" dirty="0" smtClean="0"/>
          </a:p>
          <a:p>
            <a:endParaRPr lang="ko-KR" altLang="ko-KR" sz="2800" dirty="0"/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 Components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ftp(server) – Database – Mobile Application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2053" name="AutoShape 5" descr="   ìíì ì¹(Politico Review)- screenshot  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55" name="AutoShape 7" descr="   ìíì ì¹(Politico Review)- screenshot  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9" name="그림 8" descr="6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88841"/>
            <a:ext cx="1964457" cy="3456384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068960"/>
            <a:ext cx="3744416" cy="2924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08079" y="3573016"/>
            <a:ext cx="4435921" cy="328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4. Principles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국회의원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정보를 </a:t>
            </a:r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저장해 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놓는다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en-US" altLang="ko-KR" sz="2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ko-KR" altLang="ko-KR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서버프로그램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즉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24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php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파일을 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web ftp 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 업로드 해 놓는다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en-US" altLang="ko-KR" sz="2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ko-KR" altLang="ko-KR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사용자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 로그인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회원가입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투표 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=&gt; </a:t>
            </a:r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해당되는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2400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php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파일에 포함되어 있는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instruction 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 따라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DB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를 대상으로 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query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진행</a:t>
            </a:r>
            <a:endParaRPr lang="en-US" altLang="ko-KR" sz="2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2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사용자정보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투표결과를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DB</a:t>
            </a:r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 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업데이트 할 </a:t>
            </a:r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수 있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endParaRPr lang="en-US" altLang="ko-KR" sz="2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DB</a:t>
            </a:r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에서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모바일 </a:t>
            </a:r>
            <a:r>
              <a:rPr lang="ko-KR" altLang="en-US" sz="24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앱</a:t>
            </a:r>
            <a:r>
              <a:rPr lang="ko-KR" altLang="ko-KR" sz="24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</a:t>
            </a:r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데이터로 </a:t>
            </a:r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가져올 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수도 있다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ko-KR" altLang="ko-KR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5. Functions</a:t>
            </a:r>
            <a:r>
              <a:rPr lang="ko-KR" altLang="en-US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회원가입 화면 </a:t>
            </a:r>
            <a:endParaRPr lang="en-US" altLang="ko-KR" sz="8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로그인 </a:t>
            </a:r>
            <a:r>
              <a:rPr lang="ko-KR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화면</a:t>
            </a:r>
            <a:r>
              <a:rPr lang="en-US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sz="8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공지사항</a:t>
            </a:r>
            <a:r>
              <a:rPr lang="en-US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ko-KR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국회의원 검색</a:t>
            </a:r>
            <a:r>
              <a:rPr lang="en-US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및 조회</a:t>
            </a:r>
            <a:r>
              <a:rPr lang="en-US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ko-KR" sz="8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비례대표 </a:t>
            </a:r>
            <a:r>
              <a:rPr lang="ko-KR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의원</a:t>
            </a:r>
            <a:r>
              <a:rPr lang="en-US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지역구 의원</a:t>
            </a:r>
            <a:endParaRPr lang="ko-KR" altLang="ko-KR" sz="8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투표하기 </a:t>
            </a:r>
            <a:endParaRPr lang="en-US" altLang="ko-KR" sz="8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투표내역 </a:t>
            </a:r>
            <a:r>
              <a:rPr lang="ko-KR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보기</a:t>
            </a:r>
            <a:r>
              <a:rPr lang="en-US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ko-KR" altLang="ko-KR" sz="8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사용자 개인의 투표 결과를 조회할 수 있다</a:t>
            </a:r>
            <a:r>
              <a:rPr lang="en-US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투표내역을 삭제할 수 있다</a:t>
            </a:r>
            <a:r>
              <a:rPr lang="en-US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의원 한 명이 전체 사용자에게서 몇 표를 받았는지 확인 할 수 있다</a:t>
            </a:r>
            <a:r>
              <a:rPr lang="en-US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ko-KR" altLang="ko-KR" sz="8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통계</a:t>
            </a:r>
            <a:endParaRPr lang="ko-KR" altLang="ko-KR" sz="8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ko-KR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전체 사용자의 투표결과를 통계대상으로 한다</a:t>
            </a:r>
            <a:r>
              <a:rPr lang="en-US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r>
              <a:rPr lang="ko-KR" altLang="ko-KR" sz="8000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분류별</a:t>
            </a:r>
            <a:r>
              <a:rPr lang="en-US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전체</a:t>
            </a:r>
            <a:r>
              <a:rPr lang="en-US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여자</a:t>
            </a:r>
            <a:r>
              <a:rPr lang="en-US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남자사용자</a:t>
            </a:r>
            <a:r>
              <a:rPr lang="en-US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연령별</a:t>
            </a:r>
            <a:r>
              <a:rPr lang="en-US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r>
              <a:rPr lang="ko-KR" altLang="ko-KR" sz="80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</a:t>
            </a:r>
            <a:r>
              <a:rPr lang="ko-KR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인기순위를 확인 할 수 있다</a:t>
            </a:r>
            <a:r>
              <a:rPr lang="en-US" altLang="ko-KR" sz="80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lang="ko-KR" altLang="ko-KR" sz="8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6. Feature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ko-KR" sz="2400" dirty="0"/>
          </a:p>
          <a:p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실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제</a:t>
            </a:r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사용자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정보와 투표결과 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=&gt;</a:t>
            </a:r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유의미한 </a:t>
            </a:r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데이터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수집가능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endParaRPr lang="ko-KR" altLang="ko-KR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다수의 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사용자에게 데이터를 입력 받으므로 </a:t>
            </a:r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통계처리 가능</a:t>
            </a:r>
            <a:endParaRPr lang="en-US" altLang="ko-KR" sz="24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ko-KR" altLang="ko-KR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회원가입 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시 사용자가 입력한 비밀번호는 암호화되어</a:t>
            </a:r>
            <a:r>
              <a:rPr lang="en-US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DB</a:t>
            </a:r>
            <a:r>
              <a:rPr lang="ko-KR" altLang="ko-KR" sz="2400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에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저장됨</a:t>
            </a:r>
            <a:endParaRPr lang="ko-KR" altLang="ko-KR" sz="24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7. Expected effects</a:t>
            </a:r>
            <a:endParaRPr lang="ko-KR" altLang="en-US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실시간 모의투표</a:t>
            </a:r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</a:t>
            </a: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지지도조사</a:t>
            </a: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연구소</a:t>
            </a:r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연구자</a:t>
            </a:r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:</a:t>
            </a:r>
            <a:r>
              <a:rPr lang="ko-KR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연구자료로 활용할 수 있다</a:t>
            </a:r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</a:p>
          <a:p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정당 </a:t>
            </a:r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공천</a:t>
            </a:r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선거전략 연구에 활용 </a:t>
            </a: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현직의원</a:t>
            </a:r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출마희망자 </a:t>
            </a:r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출마지역</a:t>
            </a:r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당선</a:t>
            </a:r>
            <a:r>
              <a:rPr lang="en-US" altLang="ko-KR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</a:t>
            </a:r>
            <a:r>
              <a:rPr lang="ko-KR" altLang="en-US" sz="28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재선가능성 탐구</a:t>
            </a:r>
            <a:endParaRPr lang="en-US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/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예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현재 지역구 말고 다른 지역구로 옮겨 출마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?</a:t>
            </a:r>
          </a:p>
          <a:p>
            <a:pPr lvl="1"/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예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정당의 약세 지역에서 최대한의 의석 확보 위해 어떤 인물을 어느 선거구에 배치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? </a:t>
            </a:r>
            <a:r>
              <a:rPr lang="ko-KR" altLang="en-US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어떤 연령층 공략</a:t>
            </a:r>
            <a:r>
              <a:rPr lang="en-US" altLang="ko-KR" sz="240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?</a:t>
            </a:r>
            <a:endParaRPr lang="ko-KR" altLang="ko-KR" sz="20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None/>
            </a:pPr>
            <a:endParaRPr lang="ko-KR" altLang="ko-KR" sz="2800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8. Improvements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buNone/>
            </a:pPr>
            <a:endParaRPr lang="ko-KR" altLang="ko-KR" sz="2400" dirty="0" smtClean="0"/>
          </a:p>
          <a:p>
            <a:r>
              <a:rPr lang="ko-KR" altLang="en-US" sz="2400" dirty="0" smtClean="0"/>
              <a:t>사용자가 정보 공개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열람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이용을 거부할 권리 </a:t>
            </a:r>
            <a:endParaRPr lang="en-US" altLang="ko-KR" sz="2400" dirty="0" smtClean="0"/>
          </a:p>
          <a:p>
            <a:r>
              <a:rPr lang="ko-KR" altLang="en-US" sz="2400" dirty="0" smtClean="0"/>
              <a:t>사용처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통보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통계결과 공개</a:t>
            </a:r>
            <a:r>
              <a:rPr lang="en-US" altLang="ko-KR" sz="2400" dirty="0" smtClean="0"/>
              <a:t> – </a:t>
            </a:r>
            <a:r>
              <a:rPr lang="ko-KR" altLang="en-US" sz="2400" dirty="0" smtClean="0"/>
              <a:t>데이터 분석기술 필요 </a:t>
            </a:r>
            <a:endParaRPr lang="en-US" altLang="ko-KR" sz="2400" b="1" dirty="0" smtClean="0"/>
          </a:p>
          <a:p>
            <a:r>
              <a:rPr lang="ko-KR" altLang="en-US" sz="2400" dirty="0" smtClean="0"/>
              <a:t>정당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후보자를 위한 데이터 분석 서비스 </a:t>
            </a:r>
            <a:endParaRPr lang="en-US" altLang="ko-KR" sz="2400" dirty="0" smtClean="0"/>
          </a:p>
          <a:p>
            <a:endParaRPr lang="en-US" altLang="ko-KR" sz="2400" dirty="0" smtClean="0"/>
          </a:p>
          <a:p>
            <a:r>
              <a:rPr lang="ko-KR" altLang="en-US" sz="2400" dirty="0" smtClean="0"/>
              <a:t>모의투표와 결과 공개 </a:t>
            </a:r>
            <a:r>
              <a:rPr lang="en-US" altLang="ko-KR" sz="2400" dirty="0" smtClean="0"/>
              <a:t>- </a:t>
            </a:r>
            <a:r>
              <a:rPr lang="ko-KR" altLang="en-US" sz="2400" dirty="0" smtClean="0"/>
              <a:t>선거법 위반에 유의 </a:t>
            </a: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1928</TotalTime>
  <Words>588</Words>
  <Application>Microsoft Office PowerPoint</Application>
  <PresentationFormat>화면 슬라이드 쇼(4:3)</PresentationFormat>
  <Paragraphs>137</Paragraphs>
  <Slides>12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1. Deliverables</vt:lpstr>
      <vt:lpstr>2. Goal</vt:lpstr>
      <vt:lpstr>3. Components</vt:lpstr>
      <vt:lpstr>4. Principles</vt:lpstr>
      <vt:lpstr>5. Functions </vt:lpstr>
      <vt:lpstr>6. Feature</vt:lpstr>
      <vt:lpstr>7. Expected effects</vt:lpstr>
      <vt:lpstr>8. Improvements</vt:lpstr>
      <vt:lpstr>9. Q &amp; A</vt:lpstr>
      <vt:lpstr>비밀번호 암호화 </vt:lpstr>
      <vt:lpstr>비밀번호 암호화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생활정치</dc:title>
  <dc:creator>SM</dc:creator>
  <cp:lastModifiedBy>SM</cp:lastModifiedBy>
  <cp:revision>12</cp:revision>
  <dcterms:created xsi:type="dcterms:W3CDTF">2018-02-19T06:30:38Z</dcterms:created>
  <dcterms:modified xsi:type="dcterms:W3CDTF">2018-03-29T10:29:57Z</dcterms:modified>
</cp:coreProperties>
</file>