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10801-D6EB-496B-9386-BF9F11E770FC}" v="13" dt="2020-06-20T07:28:51.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kpr" userId="4fe4a8696b0b4ba6" providerId="LiveId" clId="{47010801-D6EB-496B-9386-BF9F11E770FC}"/>
    <pc:docChg chg="undo custSel mod addSld modSld sldOrd">
      <pc:chgData name="Ashish kpr" userId="4fe4a8696b0b4ba6" providerId="LiveId" clId="{47010801-D6EB-496B-9386-BF9F11E770FC}" dt="2020-06-20T07:31:13.810" v="1737" actId="14100"/>
      <pc:docMkLst>
        <pc:docMk/>
      </pc:docMkLst>
      <pc:sldChg chg="modSp ord">
        <pc:chgData name="Ashish kpr" userId="4fe4a8696b0b4ba6" providerId="LiveId" clId="{47010801-D6EB-496B-9386-BF9F11E770FC}" dt="2020-06-20T07:28:51.876" v="1625" actId="20577"/>
        <pc:sldMkLst>
          <pc:docMk/>
          <pc:sldMk cId="3700102387" sldId="257"/>
        </pc:sldMkLst>
        <pc:graphicFrameChg chg="mod">
          <ac:chgData name="Ashish kpr" userId="4fe4a8696b0b4ba6" providerId="LiveId" clId="{47010801-D6EB-496B-9386-BF9F11E770FC}" dt="2020-06-20T07:28:51.876" v="1625" actId="20577"/>
          <ac:graphicFrameMkLst>
            <pc:docMk/>
            <pc:sldMk cId="3700102387" sldId="257"/>
            <ac:graphicFrameMk id="5" creationId="{6221097C-30AA-46E1-ABD3-84CD38296CC5}"/>
          </ac:graphicFrameMkLst>
        </pc:graphicFrameChg>
      </pc:sldChg>
      <pc:sldChg chg="addSp modSp new mod setBg">
        <pc:chgData name="Ashish kpr" userId="4fe4a8696b0b4ba6" providerId="LiveId" clId="{47010801-D6EB-496B-9386-BF9F11E770FC}" dt="2020-06-20T07:31:13.810" v="1737" actId="14100"/>
        <pc:sldMkLst>
          <pc:docMk/>
          <pc:sldMk cId="2106036098" sldId="259"/>
        </pc:sldMkLst>
        <pc:spChg chg="mod">
          <ac:chgData name="Ashish kpr" userId="4fe4a8696b0b4ba6" providerId="LiveId" clId="{47010801-D6EB-496B-9386-BF9F11E770FC}" dt="2020-06-20T07:05:50.804" v="723" actId="26606"/>
          <ac:spMkLst>
            <pc:docMk/>
            <pc:sldMk cId="2106036098" sldId="259"/>
            <ac:spMk id="2" creationId="{89FA1289-70DC-4B14-95D6-C8F6441C3826}"/>
          </ac:spMkLst>
        </pc:spChg>
        <pc:spChg chg="mod">
          <ac:chgData name="Ashish kpr" userId="4fe4a8696b0b4ba6" providerId="LiveId" clId="{47010801-D6EB-496B-9386-BF9F11E770FC}" dt="2020-06-20T07:31:13.810" v="1737" actId="14100"/>
          <ac:spMkLst>
            <pc:docMk/>
            <pc:sldMk cId="2106036098" sldId="259"/>
            <ac:spMk id="3" creationId="{0C66C0BD-DD7C-4CC9-B546-4D5F12F2CA5D}"/>
          </ac:spMkLst>
        </pc:spChg>
        <pc:spChg chg="add">
          <ac:chgData name="Ashish kpr" userId="4fe4a8696b0b4ba6" providerId="LiveId" clId="{47010801-D6EB-496B-9386-BF9F11E770FC}" dt="2020-06-20T07:05:50.804" v="723" actId="26606"/>
          <ac:spMkLst>
            <pc:docMk/>
            <pc:sldMk cId="2106036098" sldId="259"/>
            <ac:spMk id="8" creationId="{F63C748C-967B-4A7B-A90F-3EDD0F485AC6}"/>
          </ac:spMkLst>
        </pc:spChg>
        <pc:spChg chg="add">
          <ac:chgData name="Ashish kpr" userId="4fe4a8696b0b4ba6" providerId="LiveId" clId="{47010801-D6EB-496B-9386-BF9F11E770FC}" dt="2020-06-20T07:05:50.804" v="723" actId="26606"/>
          <ac:spMkLst>
            <pc:docMk/>
            <pc:sldMk cId="2106036098" sldId="259"/>
            <ac:spMk id="10" creationId="{C0143637-4934-44E4-B909-BAF1E7B27972}"/>
          </ac:spMkLst>
        </pc:spChg>
      </pc:sldChg>
      <pc:sldChg chg="addSp delSp modSp new mod setBg">
        <pc:chgData name="Ashish kpr" userId="4fe4a8696b0b4ba6" providerId="LiveId" clId="{47010801-D6EB-496B-9386-BF9F11E770FC}" dt="2020-06-20T07:27:47.972" v="1619" actId="14100"/>
        <pc:sldMkLst>
          <pc:docMk/>
          <pc:sldMk cId="573418220" sldId="260"/>
        </pc:sldMkLst>
        <pc:spChg chg="mod">
          <ac:chgData name="Ashish kpr" userId="4fe4a8696b0b4ba6" providerId="LiveId" clId="{47010801-D6EB-496B-9386-BF9F11E770FC}" dt="2020-06-20T07:26:26.697" v="1612" actId="26606"/>
          <ac:spMkLst>
            <pc:docMk/>
            <pc:sldMk cId="573418220" sldId="260"/>
            <ac:spMk id="2" creationId="{A3C72B0D-DA08-43BF-B055-BE01F9FF45D2}"/>
          </ac:spMkLst>
        </pc:spChg>
        <pc:spChg chg="add del mod">
          <ac:chgData name="Ashish kpr" userId="4fe4a8696b0b4ba6" providerId="LiveId" clId="{47010801-D6EB-496B-9386-BF9F11E770FC}" dt="2020-06-20T07:26:26.697" v="1612" actId="26606"/>
          <ac:spMkLst>
            <pc:docMk/>
            <pc:sldMk cId="573418220" sldId="260"/>
            <ac:spMk id="3" creationId="{A88ACC5A-25AB-48EB-96CF-6D79E0DCE177}"/>
          </ac:spMkLst>
        </pc:spChg>
        <pc:spChg chg="add">
          <ac:chgData name="Ashish kpr" userId="4fe4a8696b0b4ba6" providerId="LiveId" clId="{47010801-D6EB-496B-9386-BF9F11E770FC}" dt="2020-06-20T07:26:26.697" v="1612" actId="26606"/>
          <ac:spMkLst>
            <pc:docMk/>
            <pc:sldMk cId="573418220" sldId="260"/>
            <ac:spMk id="9" creationId="{482E7304-2AC2-4A5C-924D-A6AC3FFC5EAC}"/>
          </ac:spMkLst>
        </pc:spChg>
        <pc:spChg chg="add">
          <ac:chgData name="Ashish kpr" userId="4fe4a8696b0b4ba6" providerId="LiveId" clId="{47010801-D6EB-496B-9386-BF9F11E770FC}" dt="2020-06-20T07:26:26.697" v="1612" actId="26606"/>
          <ac:spMkLst>
            <pc:docMk/>
            <pc:sldMk cId="573418220" sldId="260"/>
            <ac:spMk id="13" creationId="{A3C183B1-1D4B-4E3D-A02E-A426E3BFA016}"/>
          </ac:spMkLst>
        </pc:spChg>
        <pc:graphicFrameChg chg="add del">
          <ac:chgData name="Ashish kpr" userId="4fe4a8696b0b4ba6" providerId="LiveId" clId="{47010801-D6EB-496B-9386-BF9F11E770FC}" dt="2020-06-20T07:26:26.649" v="1611" actId="26606"/>
          <ac:graphicFrameMkLst>
            <pc:docMk/>
            <pc:sldMk cId="573418220" sldId="260"/>
            <ac:graphicFrameMk id="5" creationId="{773375BA-B983-4666-8F75-91364391554C}"/>
          </ac:graphicFrameMkLst>
        </pc:graphicFrameChg>
        <pc:graphicFrameChg chg="add mod">
          <ac:chgData name="Ashish kpr" userId="4fe4a8696b0b4ba6" providerId="LiveId" clId="{47010801-D6EB-496B-9386-BF9F11E770FC}" dt="2020-06-20T07:27:47.972" v="1619" actId="14100"/>
          <ac:graphicFrameMkLst>
            <pc:docMk/>
            <pc:sldMk cId="573418220" sldId="260"/>
            <ac:graphicFrameMk id="7" creationId="{98A285C2-F95E-48D9-B399-FC158B9686F2}"/>
          </ac:graphicFrameMkLst>
        </pc:graphicFrameChg>
        <pc:cxnChg chg="add">
          <ac:chgData name="Ashish kpr" userId="4fe4a8696b0b4ba6" providerId="LiveId" clId="{47010801-D6EB-496B-9386-BF9F11E770FC}" dt="2020-06-20T07:26:26.697" v="1612" actId="26606"/>
          <ac:cxnSpMkLst>
            <pc:docMk/>
            <pc:sldMk cId="573418220" sldId="260"/>
            <ac:cxnSpMk id="11" creationId="{D259FEF2-F6A5-442F-BA10-4E39EECD0ABE}"/>
          </ac:cxnSpMkLst>
        </pc:cxn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C8C97-1C7C-47FD-A559-BC003D32054F}" type="doc">
      <dgm:prSet loTypeId="urn:microsoft.com/office/officeart/2016/7/layout/ChevronBlockProcess" loCatId="process" qsTypeId="urn:microsoft.com/office/officeart/2005/8/quickstyle/simple4" qsCatId="simple" csTypeId="urn:microsoft.com/office/officeart/2005/8/colors/colorful2" csCatId="colorful" phldr="1"/>
      <dgm:spPr/>
      <dgm:t>
        <a:bodyPr/>
        <a:lstStyle/>
        <a:p>
          <a:endParaRPr lang="en-US"/>
        </a:p>
      </dgm:t>
    </dgm:pt>
    <dgm:pt modelId="{90ECA235-5FF1-4F14-A4F0-1116BF040546}">
      <dgm:prSet/>
      <dgm:spPr/>
      <dgm:t>
        <a:bodyPr/>
        <a:lstStyle/>
        <a:p>
          <a:r>
            <a:rPr lang="en-US"/>
            <a:t>Learn</a:t>
          </a:r>
        </a:p>
      </dgm:t>
    </dgm:pt>
    <dgm:pt modelId="{4CB15B87-8E20-43AB-B36D-0E1F4B3296F4}" type="parTrans" cxnId="{001A2830-43EE-4A8E-8F83-280EE5205258}">
      <dgm:prSet/>
      <dgm:spPr/>
      <dgm:t>
        <a:bodyPr/>
        <a:lstStyle/>
        <a:p>
          <a:endParaRPr lang="en-US"/>
        </a:p>
      </dgm:t>
    </dgm:pt>
    <dgm:pt modelId="{91FC2CFE-427E-41B6-9D8F-7F91E46F2EB0}" type="sibTrans" cxnId="{001A2830-43EE-4A8E-8F83-280EE5205258}">
      <dgm:prSet/>
      <dgm:spPr/>
      <dgm:t>
        <a:bodyPr/>
        <a:lstStyle/>
        <a:p>
          <a:endParaRPr lang="en-US"/>
        </a:p>
      </dgm:t>
    </dgm:pt>
    <dgm:pt modelId="{7031C3A0-0534-4903-9DC6-64788C0BDAA8}">
      <dgm:prSet/>
      <dgm:spPr/>
      <dgm:t>
        <a:bodyPr/>
        <a:lstStyle/>
        <a:p>
          <a:r>
            <a:rPr lang="en-US"/>
            <a:t>Learn concepts involved in analysing structures specifically in analysing beams.</a:t>
          </a:r>
        </a:p>
      </dgm:t>
    </dgm:pt>
    <dgm:pt modelId="{4375B724-E760-4761-9FCA-6DC4EA9D10AB}" type="parTrans" cxnId="{ACFEDE5C-ECF2-4DB7-9E09-41258CE32384}">
      <dgm:prSet/>
      <dgm:spPr/>
      <dgm:t>
        <a:bodyPr/>
        <a:lstStyle/>
        <a:p>
          <a:endParaRPr lang="en-US"/>
        </a:p>
      </dgm:t>
    </dgm:pt>
    <dgm:pt modelId="{4B7A5974-EEC0-43BA-8878-FEB934A55B30}" type="sibTrans" cxnId="{ACFEDE5C-ECF2-4DB7-9E09-41258CE32384}">
      <dgm:prSet/>
      <dgm:spPr/>
      <dgm:t>
        <a:bodyPr/>
        <a:lstStyle/>
        <a:p>
          <a:endParaRPr lang="en-US"/>
        </a:p>
      </dgm:t>
    </dgm:pt>
    <dgm:pt modelId="{5EEB0B31-FA73-4CBF-84E8-EB6BA3FCB595}">
      <dgm:prSet/>
      <dgm:spPr/>
      <dgm:t>
        <a:bodyPr/>
        <a:lstStyle/>
        <a:p>
          <a:r>
            <a:rPr lang="en-US"/>
            <a:t>Learn</a:t>
          </a:r>
        </a:p>
      </dgm:t>
    </dgm:pt>
    <dgm:pt modelId="{C7FAE92B-3421-4087-8238-2E73681E3F98}" type="parTrans" cxnId="{87659A39-2CD0-49A4-B5E9-3BF1DB463F88}">
      <dgm:prSet/>
      <dgm:spPr/>
      <dgm:t>
        <a:bodyPr/>
        <a:lstStyle/>
        <a:p>
          <a:endParaRPr lang="en-US"/>
        </a:p>
      </dgm:t>
    </dgm:pt>
    <dgm:pt modelId="{EF9B8349-0A2C-46BC-B2B7-0F4E6AB6D021}" type="sibTrans" cxnId="{87659A39-2CD0-49A4-B5E9-3BF1DB463F88}">
      <dgm:prSet/>
      <dgm:spPr/>
      <dgm:t>
        <a:bodyPr/>
        <a:lstStyle/>
        <a:p>
          <a:endParaRPr lang="en-US"/>
        </a:p>
      </dgm:t>
    </dgm:pt>
    <dgm:pt modelId="{C31408D1-74A7-4ECD-A32E-CE4238C1CD8E}">
      <dgm:prSet/>
      <dgm:spPr/>
      <dgm:t>
        <a:bodyPr/>
        <a:lstStyle/>
        <a:p>
          <a:r>
            <a:rPr lang="en-US"/>
            <a:t>Learn Python Programming and Kivy which is a GUI Python library for developing multi – platform Apps for developing the App.</a:t>
          </a:r>
        </a:p>
      </dgm:t>
    </dgm:pt>
    <dgm:pt modelId="{EC4DCF75-DD74-4618-9F10-02678B5EB4A2}" type="parTrans" cxnId="{D31D3809-25F8-4863-A393-C120C20706BD}">
      <dgm:prSet/>
      <dgm:spPr/>
      <dgm:t>
        <a:bodyPr/>
        <a:lstStyle/>
        <a:p>
          <a:endParaRPr lang="en-US"/>
        </a:p>
      </dgm:t>
    </dgm:pt>
    <dgm:pt modelId="{729890EB-8B18-4E02-9859-0CA5204F04DC}" type="sibTrans" cxnId="{D31D3809-25F8-4863-A393-C120C20706BD}">
      <dgm:prSet/>
      <dgm:spPr/>
      <dgm:t>
        <a:bodyPr/>
        <a:lstStyle/>
        <a:p>
          <a:endParaRPr lang="en-US"/>
        </a:p>
      </dgm:t>
    </dgm:pt>
    <dgm:pt modelId="{EDCC8360-E8A8-471D-9A8F-3639EC135301}">
      <dgm:prSet/>
      <dgm:spPr/>
      <dgm:t>
        <a:bodyPr/>
        <a:lstStyle/>
        <a:p>
          <a:r>
            <a:rPr lang="en-US"/>
            <a:t>Find</a:t>
          </a:r>
        </a:p>
      </dgm:t>
    </dgm:pt>
    <dgm:pt modelId="{D29435C5-EBFC-4ED3-B31B-A26E23C2ECB6}" type="parTrans" cxnId="{E5C6F23F-5B14-46AD-8C69-490B7D33A909}">
      <dgm:prSet/>
      <dgm:spPr/>
      <dgm:t>
        <a:bodyPr/>
        <a:lstStyle/>
        <a:p>
          <a:endParaRPr lang="en-US"/>
        </a:p>
      </dgm:t>
    </dgm:pt>
    <dgm:pt modelId="{DA5328FA-B363-40BB-8A1E-575649AE90D5}" type="sibTrans" cxnId="{E5C6F23F-5B14-46AD-8C69-490B7D33A909}">
      <dgm:prSet/>
      <dgm:spPr/>
      <dgm:t>
        <a:bodyPr/>
        <a:lstStyle/>
        <a:p>
          <a:endParaRPr lang="en-US"/>
        </a:p>
      </dgm:t>
    </dgm:pt>
    <dgm:pt modelId="{B78C92FE-331B-48A8-91C7-62D308B39ABF}">
      <dgm:prSet/>
      <dgm:spPr/>
      <dgm:t>
        <a:bodyPr/>
        <a:lstStyle/>
        <a:p>
          <a:r>
            <a:rPr lang="en-US" dirty="0"/>
            <a:t>Find slope, deflection ,shear Force and bending moment at any point of beam through this App.</a:t>
          </a:r>
        </a:p>
      </dgm:t>
    </dgm:pt>
    <dgm:pt modelId="{A8D54E38-B1B2-478F-B853-718D5B5BB021}" type="parTrans" cxnId="{BCDAED36-00B7-4388-BCEE-D71C7438C9B4}">
      <dgm:prSet/>
      <dgm:spPr/>
      <dgm:t>
        <a:bodyPr/>
        <a:lstStyle/>
        <a:p>
          <a:endParaRPr lang="en-US"/>
        </a:p>
      </dgm:t>
    </dgm:pt>
    <dgm:pt modelId="{8DF5390D-93CD-42FC-8255-E243E21AD294}" type="sibTrans" cxnId="{BCDAED36-00B7-4388-BCEE-D71C7438C9B4}">
      <dgm:prSet/>
      <dgm:spPr/>
      <dgm:t>
        <a:bodyPr/>
        <a:lstStyle/>
        <a:p>
          <a:endParaRPr lang="en-US"/>
        </a:p>
      </dgm:t>
    </dgm:pt>
    <dgm:pt modelId="{B6C15345-AF16-4827-80FA-B40B088F1237}" type="pres">
      <dgm:prSet presAssocID="{BB3C8C97-1C7C-47FD-A559-BC003D32054F}" presName="Name0" presStyleCnt="0">
        <dgm:presLayoutVars>
          <dgm:dir/>
          <dgm:animLvl val="lvl"/>
          <dgm:resizeHandles val="exact"/>
        </dgm:presLayoutVars>
      </dgm:prSet>
      <dgm:spPr/>
    </dgm:pt>
    <dgm:pt modelId="{82FFB2E9-6C41-4916-9574-5E5F0F1FF141}" type="pres">
      <dgm:prSet presAssocID="{90ECA235-5FF1-4F14-A4F0-1116BF040546}" presName="composite" presStyleCnt="0"/>
      <dgm:spPr/>
    </dgm:pt>
    <dgm:pt modelId="{244B9F45-D5EC-4895-BA7A-3CCA21E27E48}" type="pres">
      <dgm:prSet presAssocID="{90ECA235-5FF1-4F14-A4F0-1116BF040546}" presName="parTx" presStyleLbl="alignNode1" presStyleIdx="0" presStyleCnt="3">
        <dgm:presLayoutVars>
          <dgm:chMax val="0"/>
          <dgm:chPref val="0"/>
        </dgm:presLayoutVars>
      </dgm:prSet>
      <dgm:spPr/>
    </dgm:pt>
    <dgm:pt modelId="{46F63278-382A-47C7-A173-5B7B51793300}" type="pres">
      <dgm:prSet presAssocID="{90ECA235-5FF1-4F14-A4F0-1116BF040546}" presName="desTx" presStyleLbl="alignAccFollowNode1" presStyleIdx="0" presStyleCnt="3">
        <dgm:presLayoutVars/>
      </dgm:prSet>
      <dgm:spPr/>
    </dgm:pt>
    <dgm:pt modelId="{F3F3B38F-3DBB-49F2-AB42-80F4A32A6715}" type="pres">
      <dgm:prSet presAssocID="{91FC2CFE-427E-41B6-9D8F-7F91E46F2EB0}" presName="space" presStyleCnt="0"/>
      <dgm:spPr/>
    </dgm:pt>
    <dgm:pt modelId="{C3E5F465-2C63-4006-9927-703D674278E6}" type="pres">
      <dgm:prSet presAssocID="{5EEB0B31-FA73-4CBF-84E8-EB6BA3FCB595}" presName="composite" presStyleCnt="0"/>
      <dgm:spPr/>
    </dgm:pt>
    <dgm:pt modelId="{16BABCF2-5FF2-4D59-9BB4-22B2BF05059E}" type="pres">
      <dgm:prSet presAssocID="{5EEB0B31-FA73-4CBF-84E8-EB6BA3FCB595}" presName="parTx" presStyleLbl="alignNode1" presStyleIdx="1" presStyleCnt="3">
        <dgm:presLayoutVars>
          <dgm:chMax val="0"/>
          <dgm:chPref val="0"/>
        </dgm:presLayoutVars>
      </dgm:prSet>
      <dgm:spPr/>
    </dgm:pt>
    <dgm:pt modelId="{40C29813-7B3B-4717-9EF7-CB5D7986765B}" type="pres">
      <dgm:prSet presAssocID="{5EEB0B31-FA73-4CBF-84E8-EB6BA3FCB595}" presName="desTx" presStyleLbl="alignAccFollowNode1" presStyleIdx="1" presStyleCnt="3">
        <dgm:presLayoutVars/>
      </dgm:prSet>
      <dgm:spPr/>
    </dgm:pt>
    <dgm:pt modelId="{30EF0F3F-F95E-4D6F-9B54-788FD1BC8062}" type="pres">
      <dgm:prSet presAssocID="{EF9B8349-0A2C-46BC-B2B7-0F4E6AB6D021}" presName="space" presStyleCnt="0"/>
      <dgm:spPr/>
    </dgm:pt>
    <dgm:pt modelId="{E7F0C6BF-CD0F-4D04-B95F-CC8EFB101A79}" type="pres">
      <dgm:prSet presAssocID="{EDCC8360-E8A8-471D-9A8F-3639EC135301}" presName="composite" presStyleCnt="0"/>
      <dgm:spPr/>
    </dgm:pt>
    <dgm:pt modelId="{033A0A5B-6A9F-4248-843F-7AA1C131A5E2}" type="pres">
      <dgm:prSet presAssocID="{EDCC8360-E8A8-471D-9A8F-3639EC135301}" presName="parTx" presStyleLbl="alignNode1" presStyleIdx="2" presStyleCnt="3">
        <dgm:presLayoutVars>
          <dgm:chMax val="0"/>
          <dgm:chPref val="0"/>
        </dgm:presLayoutVars>
      </dgm:prSet>
      <dgm:spPr/>
    </dgm:pt>
    <dgm:pt modelId="{F05EBFA2-15FB-4791-8F05-05A3E13A2569}" type="pres">
      <dgm:prSet presAssocID="{EDCC8360-E8A8-471D-9A8F-3639EC135301}" presName="desTx" presStyleLbl="alignAccFollowNode1" presStyleIdx="2" presStyleCnt="3">
        <dgm:presLayoutVars/>
      </dgm:prSet>
      <dgm:spPr/>
    </dgm:pt>
  </dgm:ptLst>
  <dgm:cxnLst>
    <dgm:cxn modelId="{D31D3809-25F8-4863-A393-C120C20706BD}" srcId="{5EEB0B31-FA73-4CBF-84E8-EB6BA3FCB595}" destId="{C31408D1-74A7-4ECD-A32E-CE4238C1CD8E}" srcOrd="0" destOrd="0" parTransId="{EC4DCF75-DD74-4618-9F10-02678B5EB4A2}" sibTransId="{729890EB-8B18-4E02-9859-0CA5204F04DC}"/>
    <dgm:cxn modelId="{6F8DB50F-45E1-4F6D-B3E3-716A3C3768AD}" type="presOf" srcId="{EDCC8360-E8A8-471D-9A8F-3639EC135301}" destId="{033A0A5B-6A9F-4248-843F-7AA1C131A5E2}" srcOrd="0" destOrd="0" presId="urn:microsoft.com/office/officeart/2016/7/layout/ChevronBlockProcess"/>
    <dgm:cxn modelId="{5E782328-4DBF-439C-A788-68E7D9077BB7}" type="presOf" srcId="{7031C3A0-0534-4903-9DC6-64788C0BDAA8}" destId="{46F63278-382A-47C7-A173-5B7B51793300}" srcOrd="0" destOrd="0" presId="urn:microsoft.com/office/officeart/2016/7/layout/ChevronBlockProcess"/>
    <dgm:cxn modelId="{001A2830-43EE-4A8E-8F83-280EE5205258}" srcId="{BB3C8C97-1C7C-47FD-A559-BC003D32054F}" destId="{90ECA235-5FF1-4F14-A4F0-1116BF040546}" srcOrd="0" destOrd="0" parTransId="{4CB15B87-8E20-43AB-B36D-0E1F4B3296F4}" sibTransId="{91FC2CFE-427E-41B6-9D8F-7F91E46F2EB0}"/>
    <dgm:cxn modelId="{BCDAED36-00B7-4388-BCEE-D71C7438C9B4}" srcId="{EDCC8360-E8A8-471D-9A8F-3639EC135301}" destId="{B78C92FE-331B-48A8-91C7-62D308B39ABF}" srcOrd="0" destOrd="0" parTransId="{A8D54E38-B1B2-478F-B853-718D5B5BB021}" sibTransId="{8DF5390D-93CD-42FC-8255-E243E21AD294}"/>
    <dgm:cxn modelId="{87659A39-2CD0-49A4-B5E9-3BF1DB463F88}" srcId="{BB3C8C97-1C7C-47FD-A559-BC003D32054F}" destId="{5EEB0B31-FA73-4CBF-84E8-EB6BA3FCB595}" srcOrd="1" destOrd="0" parTransId="{C7FAE92B-3421-4087-8238-2E73681E3F98}" sibTransId="{EF9B8349-0A2C-46BC-B2B7-0F4E6AB6D021}"/>
    <dgm:cxn modelId="{E5C6F23F-5B14-46AD-8C69-490B7D33A909}" srcId="{BB3C8C97-1C7C-47FD-A559-BC003D32054F}" destId="{EDCC8360-E8A8-471D-9A8F-3639EC135301}" srcOrd="2" destOrd="0" parTransId="{D29435C5-EBFC-4ED3-B31B-A26E23C2ECB6}" sibTransId="{DA5328FA-B363-40BB-8A1E-575649AE90D5}"/>
    <dgm:cxn modelId="{ACFEDE5C-ECF2-4DB7-9E09-41258CE32384}" srcId="{90ECA235-5FF1-4F14-A4F0-1116BF040546}" destId="{7031C3A0-0534-4903-9DC6-64788C0BDAA8}" srcOrd="0" destOrd="0" parTransId="{4375B724-E760-4761-9FCA-6DC4EA9D10AB}" sibTransId="{4B7A5974-EEC0-43BA-8878-FEB934A55B30}"/>
    <dgm:cxn modelId="{2BF9E069-7FF6-4C09-93A8-E564CD539BA8}" type="presOf" srcId="{5EEB0B31-FA73-4CBF-84E8-EB6BA3FCB595}" destId="{16BABCF2-5FF2-4D59-9BB4-22B2BF05059E}" srcOrd="0" destOrd="0" presId="urn:microsoft.com/office/officeart/2016/7/layout/ChevronBlockProcess"/>
    <dgm:cxn modelId="{A43E8B56-ABDF-4A64-86BE-98565E72D8DD}" type="presOf" srcId="{B78C92FE-331B-48A8-91C7-62D308B39ABF}" destId="{F05EBFA2-15FB-4791-8F05-05A3E13A2569}" srcOrd="0" destOrd="0" presId="urn:microsoft.com/office/officeart/2016/7/layout/ChevronBlockProcess"/>
    <dgm:cxn modelId="{DC2F877C-3101-494B-9E0C-D61A43719B4E}" type="presOf" srcId="{90ECA235-5FF1-4F14-A4F0-1116BF040546}" destId="{244B9F45-D5EC-4895-BA7A-3CCA21E27E48}" srcOrd="0" destOrd="0" presId="urn:microsoft.com/office/officeart/2016/7/layout/ChevronBlockProcess"/>
    <dgm:cxn modelId="{CDCE358E-9474-474E-A3FA-2199A6BB43E6}" type="presOf" srcId="{C31408D1-74A7-4ECD-A32E-CE4238C1CD8E}" destId="{40C29813-7B3B-4717-9EF7-CB5D7986765B}" srcOrd="0" destOrd="0" presId="urn:microsoft.com/office/officeart/2016/7/layout/ChevronBlockProcess"/>
    <dgm:cxn modelId="{71E96CCC-D4EF-4439-9703-8A399F4D1AE8}" type="presOf" srcId="{BB3C8C97-1C7C-47FD-A559-BC003D32054F}" destId="{B6C15345-AF16-4827-80FA-B40B088F1237}" srcOrd="0" destOrd="0" presId="urn:microsoft.com/office/officeart/2016/7/layout/ChevronBlockProcess"/>
    <dgm:cxn modelId="{63CCD717-FCA1-4DDA-9B9C-8863626C08BD}" type="presParOf" srcId="{B6C15345-AF16-4827-80FA-B40B088F1237}" destId="{82FFB2E9-6C41-4916-9574-5E5F0F1FF141}" srcOrd="0" destOrd="0" presId="urn:microsoft.com/office/officeart/2016/7/layout/ChevronBlockProcess"/>
    <dgm:cxn modelId="{1C8A3D08-B04C-4F93-9405-328A2411C5E1}" type="presParOf" srcId="{82FFB2E9-6C41-4916-9574-5E5F0F1FF141}" destId="{244B9F45-D5EC-4895-BA7A-3CCA21E27E48}" srcOrd="0" destOrd="0" presId="urn:microsoft.com/office/officeart/2016/7/layout/ChevronBlockProcess"/>
    <dgm:cxn modelId="{6254BBD5-6F1C-4F8D-A1C0-7006199E076C}" type="presParOf" srcId="{82FFB2E9-6C41-4916-9574-5E5F0F1FF141}" destId="{46F63278-382A-47C7-A173-5B7B51793300}" srcOrd="1" destOrd="0" presId="urn:microsoft.com/office/officeart/2016/7/layout/ChevronBlockProcess"/>
    <dgm:cxn modelId="{6E2D45D8-1312-4FEF-9AB6-5321116B7459}" type="presParOf" srcId="{B6C15345-AF16-4827-80FA-B40B088F1237}" destId="{F3F3B38F-3DBB-49F2-AB42-80F4A32A6715}" srcOrd="1" destOrd="0" presId="urn:microsoft.com/office/officeart/2016/7/layout/ChevronBlockProcess"/>
    <dgm:cxn modelId="{6BEECC43-4A23-446A-B6F8-CF5C548EF0C1}" type="presParOf" srcId="{B6C15345-AF16-4827-80FA-B40B088F1237}" destId="{C3E5F465-2C63-4006-9927-703D674278E6}" srcOrd="2" destOrd="0" presId="urn:microsoft.com/office/officeart/2016/7/layout/ChevronBlockProcess"/>
    <dgm:cxn modelId="{2B0AE68F-B515-4C8A-A928-778EDC6B5874}" type="presParOf" srcId="{C3E5F465-2C63-4006-9927-703D674278E6}" destId="{16BABCF2-5FF2-4D59-9BB4-22B2BF05059E}" srcOrd="0" destOrd="0" presId="urn:microsoft.com/office/officeart/2016/7/layout/ChevronBlockProcess"/>
    <dgm:cxn modelId="{86FF483A-7E66-4828-887A-C7073028C638}" type="presParOf" srcId="{C3E5F465-2C63-4006-9927-703D674278E6}" destId="{40C29813-7B3B-4717-9EF7-CB5D7986765B}" srcOrd="1" destOrd="0" presId="urn:microsoft.com/office/officeart/2016/7/layout/ChevronBlockProcess"/>
    <dgm:cxn modelId="{994DE44F-7942-49BB-9D5E-530D67A2D068}" type="presParOf" srcId="{B6C15345-AF16-4827-80FA-B40B088F1237}" destId="{30EF0F3F-F95E-4D6F-9B54-788FD1BC8062}" srcOrd="3" destOrd="0" presId="urn:microsoft.com/office/officeart/2016/7/layout/ChevronBlockProcess"/>
    <dgm:cxn modelId="{E53D2FBE-E3E8-433D-8027-24122E996179}" type="presParOf" srcId="{B6C15345-AF16-4827-80FA-B40B088F1237}" destId="{E7F0C6BF-CD0F-4D04-B95F-CC8EFB101A79}" srcOrd="4" destOrd="0" presId="urn:microsoft.com/office/officeart/2016/7/layout/ChevronBlockProcess"/>
    <dgm:cxn modelId="{682ABB9F-3ECF-4B5B-B9FF-17860B8C443A}" type="presParOf" srcId="{E7F0C6BF-CD0F-4D04-B95F-CC8EFB101A79}" destId="{033A0A5B-6A9F-4248-843F-7AA1C131A5E2}" srcOrd="0" destOrd="0" presId="urn:microsoft.com/office/officeart/2016/7/layout/ChevronBlockProcess"/>
    <dgm:cxn modelId="{46C1C503-3443-4495-BBD1-1E63BBD7D069}" type="presParOf" srcId="{E7F0C6BF-CD0F-4D04-B95F-CC8EFB101A79}" destId="{F05EBFA2-15FB-4791-8F05-05A3E13A2569}"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55BDD-6BFB-4290-B56E-E44B5E31AA17}"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D4162D08-89DC-4A63-A8D7-3522AFD68C92}">
      <dgm:prSet/>
      <dgm:spPr/>
      <dgm:t>
        <a:bodyPr/>
        <a:lstStyle/>
        <a:p>
          <a:r>
            <a:rPr lang="en-US"/>
            <a:t>Till now we have completed python programming learning, Structural Analysis videos and Kivy documentation.</a:t>
          </a:r>
        </a:p>
      </dgm:t>
    </dgm:pt>
    <dgm:pt modelId="{4D9BC0CF-F049-4A41-8DF5-DE4EC725FFA3}" type="parTrans" cxnId="{CA7A799E-324D-447A-B610-C087DA6FF0DA}">
      <dgm:prSet/>
      <dgm:spPr/>
      <dgm:t>
        <a:bodyPr/>
        <a:lstStyle/>
        <a:p>
          <a:endParaRPr lang="en-US"/>
        </a:p>
      </dgm:t>
    </dgm:pt>
    <dgm:pt modelId="{8EB1A8D8-5277-4F0E-974A-ED099C7E6404}" type="sibTrans" cxnId="{CA7A799E-324D-447A-B610-C087DA6FF0DA}">
      <dgm:prSet/>
      <dgm:spPr/>
      <dgm:t>
        <a:bodyPr/>
        <a:lstStyle/>
        <a:p>
          <a:endParaRPr lang="en-US"/>
        </a:p>
      </dgm:t>
    </dgm:pt>
    <dgm:pt modelId="{015B9508-F76B-4D7D-944E-54B097F508C9}">
      <dgm:prSet/>
      <dgm:spPr/>
      <dgm:t>
        <a:bodyPr/>
        <a:lstStyle/>
        <a:p>
          <a:r>
            <a:rPr lang="en-US"/>
            <a:t>We have made a scientific calculator implementing the concepts learned in python and Kivy programming.</a:t>
          </a:r>
        </a:p>
      </dgm:t>
    </dgm:pt>
    <dgm:pt modelId="{0425449D-EDF7-4E6F-9D70-268F37890CBF}" type="parTrans" cxnId="{C9D7972A-D23E-4328-952F-33A09ADFA427}">
      <dgm:prSet/>
      <dgm:spPr/>
      <dgm:t>
        <a:bodyPr/>
        <a:lstStyle/>
        <a:p>
          <a:endParaRPr lang="en-US"/>
        </a:p>
      </dgm:t>
    </dgm:pt>
    <dgm:pt modelId="{4D073407-5E13-4549-A762-EC07206C666D}" type="sibTrans" cxnId="{C9D7972A-D23E-4328-952F-33A09ADFA427}">
      <dgm:prSet/>
      <dgm:spPr/>
      <dgm:t>
        <a:bodyPr/>
        <a:lstStyle/>
        <a:p>
          <a:endParaRPr lang="en-US"/>
        </a:p>
      </dgm:t>
    </dgm:pt>
    <dgm:pt modelId="{E43ECE9B-3D2E-4CCB-B777-35554499E84B}">
      <dgm:prSet/>
      <dgm:spPr/>
      <dgm:t>
        <a:bodyPr/>
        <a:lstStyle/>
        <a:p>
          <a:r>
            <a:rPr lang="en-US"/>
            <a:t>Actual app will involve modifying the code of this Calculator App.</a:t>
          </a:r>
        </a:p>
      </dgm:t>
    </dgm:pt>
    <dgm:pt modelId="{ADC282B0-E5B6-4734-B8A8-33275FCCD731}" type="parTrans" cxnId="{909FE851-3410-45D0-9279-46FDFFC0214A}">
      <dgm:prSet/>
      <dgm:spPr/>
      <dgm:t>
        <a:bodyPr/>
        <a:lstStyle/>
        <a:p>
          <a:endParaRPr lang="en-US"/>
        </a:p>
      </dgm:t>
    </dgm:pt>
    <dgm:pt modelId="{C3F6BA54-ACB3-4357-8023-2DB7F4429405}" type="sibTrans" cxnId="{909FE851-3410-45D0-9279-46FDFFC0214A}">
      <dgm:prSet/>
      <dgm:spPr/>
      <dgm:t>
        <a:bodyPr/>
        <a:lstStyle/>
        <a:p>
          <a:endParaRPr lang="en-US"/>
        </a:p>
      </dgm:t>
    </dgm:pt>
    <dgm:pt modelId="{0999545A-4BC3-4A25-96DD-6C098267821D}" type="pres">
      <dgm:prSet presAssocID="{2DB55BDD-6BFB-4290-B56E-E44B5E31AA17}" presName="outerComposite" presStyleCnt="0">
        <dgm:presLayoutVars>
          <dgm:chMax val="5"/>
          <dgm:dir/>
          <dgm:resizeHandles val="exact"/>
        </dgm:presLayoutVars>
      </dgm:prSet>
      <dgm:spPr/>
    </dgm:pt>
    <dgm:pt modelId="{E466127F-2776-4375-8DB7-4C4189CC498C}" type="pres">
      <dgm:prSet presAssocID="{2DB55BDD-6BFB-4290-B56E-E44B5E31AA17}" presName="dummyMaxCanvas" presStyleCnt="0">
        <dgm:presLayoutVars/>
      </dgm:prSet>
      <dgm:spPr/>
    </dgm:pt>
    <dgm:pt modelId="{5EE86884-F129-471C-BF84-D4FFFA2D74AB}" type="pres">
      <dgm:prSet presAssocID="{2DB55BDD-6BFB-4290-B56E-E44B5E31AA17}" presName="ThreeNodes_1" presStyleLbl="node1" presStyleIdx="0" presStyleCnt="3">
        <dgm:presLayoutVars>
          <dgm:bulletEnabled val="1"/>
        </dgm:presLayoutVars>
      </dgm:prSet>
      <dgm:spPr/>
    </dgm:pt>
    <dgm:pt modelId="{FBC65E51-51F6-4E79-80B0-2B8FBBDAD9F6}" type="pres">
      <dgm:prSet presAssocID="{2DB55BDD-6BFB-4290-B56E-E44B5E31AA17}" presName="ThreeNodes_2" presStyleLbl="node1" presStyleIdx="1" presStyleCnt="3">
        <dgm:presLayoutVars>
          <dgm:bulletEnabled val="1"/>
        </dgm:presLayoutVars>
      </dgm:prSet>
      <dgm:spPr/>
    </dgm:pt>
    <dgm:pt modelId="{12B28E44-2B51-4CC6-AB7E-621404AEB7AE}" type="pres">
      <dgm:prSet presAssocID="{2DB55BDD-6BFB-4290-B56E-E44B5E31AA17}" presName="ThreeNodes_3" presStyleLbl="node1" presStyleIdx="2" presStyleCnt="3">
        <dgm:presLayoutVars>
          <dgm:bulletEnabled val="1"/>
        </dgm:presLayoutVars>
      </dgm:prSet>
      <dgm:spPr/>
    </dgm:pt>
    <dgm:pt modelId="{35F0DA21-F787-46DC-AEB5-DA9FCBAC12C5}" type="pres">
      <dgm:prSet presAssocID="{2DB55BDD-6BFB-4290-B56E-E44B5E31AA17}" presName="ThreeConn_1-2" presStyleLbl="fgAccFollowNode1" presStyleIdx="0" presStyleCnt="2">
        <dgm:presLayoutVars>
          <dgm:bulletEnabled val="1"/>
        </dgm:presLayoutVars>
      </dgm:prSet>
      <dgm:spPr/>
    </dgm:pt>
    <dgm:pt modelId="{2ED08332-2CCA-4063-9BD4-7C1A30CA2A01}" type="pres">
      <dgm:prSet presAssocID="{2DB55BDD-6BFB-4290-B56E-E44B5E31AA17}" presName="ThreeConn_2-3" presStyleLbl="fgAccFollowNode1" presStyleIdx="1" presStyleCnt="2">
        <dgm:presLayoutVars>
          <dgm:bulletEnabled val="1"/>
        </dgm:presLayoutVars>
      </dgm:prSet>
      <dgm:spPr/>
    </dgm:pt>
    <dgm:pt modelId="{B83AF945-A31F-4F71-962A-8E1F1F4C9704}" type="pres">
      <dgm:prSet presAssocID="{2DB55BDD-6BFB-4290-B56E-E44B5E31AA17}" presName="ThreeNodes_1_text" presStyleLbl="node1" presStyleIdx="2" presStyleCnt="3">
        <dgm:presLayoutVars>
          <dgm:bulletEnabled val="1"/>
        </dgm:presLayoutVars>
      </dgm:prSet>
      <dgm:spPr/>
    </dgm:pt>
    <dgm:pt modelId="{C95E750A-EC77-44FD-92A1-B1B18FC09DF9}" type="pres">
      <dgm:prSet presAssocID="{2DB55BDD-6BFB-4290-B56E-E44B5E31AA17}" presName="ThreeNodes_2_text" presStyleLbl="node1" presStyleIdx="2" presStyleCnt="3">
        <dgm:presLayoutVars>
          <dgm:bulletEnabled val="1"/>
        </dgm:presLayoutVars>
      </dgm:prSet>
      <dgm:spPr/>
    </dgm:pt>
    <dgm:pt modelId="{58C75EBC-73B2-4411-9538-AA00AB2F71C9}" type="pres">
      <dgm:prSet presAssocID="{2DB55BDD-6BFB-4290-B56E-E44B5E31AA17}" presName="ThreeNodes_3_text" presStyleLbl="node1" presStyleIdx="2" presStyleCnt="3">
        <dgm:presLayoutVars>
          <dgm:bulletEnabled val="1"/>
        </dgm:presLayoutVars>
      </dgm:prSet>
      <dgm:spPr/>
    </dgm:pt>
  </dgm:ptLst>
  <dgm:cxnLst>
    <dgm:cxn modelId="{8FD95007-B168-4615-84E3-2F061C6B0DE0}" type="presOf" srcId="{2DB55BDD-6BFB-4290-B56E-E44B5E31AA17}" destId="{0999545A-4BC3-4A25-96DD-6C098267821D}" srcOrd="0" destOrd="0" presId="urn:microsoft.com/office/officeart/2005/8/layout/vProcess5"/>
    <dgm:cxn modelId="{D9EE590E-ECDC-4474-B2BE-63D5D30B6786}" type="presOf" srcId="{015B9508-F76B-4D7D-944E-54B097F508C9}" destId="{C95E750A-EC77-44FD-92A1-B1B18FC09DF9}" srcOrd="1" destOrd="0" presId="urn:microsoft.com/office/officeart/2005/8/layout/vProcess5"/>
    <dgm:cxn modelId="{DF99C010-EE91-4FFD-B173-9C78E28036BA}" type="presOf" srcId="{E43ECE9B-3D2E-4CCB-B777-35554499E84B}" destId="{58C75EBC-73B2-4411-9538-AA00AB2F71C9}" srcOrd="1" destOrd="0" presId="urn:microsoft.com/office/officeart/2005/8/layout/vProcess5"/>
    <dgm:cxn modelId="{45F2E927-77B9-418A-B80F-6D729D3F1ADC}" type="presOf" srcId="{4D073407-5E13-4549-A762-EC07206C666D}" destId="{2ED08332-2CCA-4063-9BD4-7C1A30CA2A01}" srcOrd="0" destOrd="0" presId="urn:microsoft.com/office/officeart/2005/8/layout/vProcess5"/>
    <dgm:cxn modelId="{C9D7972A-D23E-4328-952F-33A09ADFA427}" srcId="{2DB55BDD-6BFB-4290-B56E-E44B5E31AA17}" destId="{015B9508-F76B-4D7D-944E-54B097F508C9}" srcOrd="1" destOrd="0" parTransId="{0425449D-EDF7-4E6F-9D70-268F37890CBF}" sibTransId="{4D073407-5E13-4549-A762-EC07206C666D}"/>
    <dgm:cxn modelId="{69348763-76F3-4B2D-9CCD-16A65000F8A8}" type="presOf" srcId="{E43ECE9B-3D2E-4CCB-B777-35554499E84B}" destId="{12B28E44-2B51-4CC6-AB7E-621404AEB7AE}" srcOrd="0" destOrd="0" presId="urn:microsoft.com/office/officeart/2005/8/layout/vProcess5"/>
    <dgm:cxn modelId="{A03E9A4B-2802-47EF-BBA5-B7A8CCED81B7}" type="presOf" srcId="{015B9508-F76B-4D7D-944E-54B097F508C9}" destId="{FBC65E51-51F6-4E79-80B0-2B8FBBDAD9F6}" srcOrd="0" destOrd="0" presId="urn:microsoft.com/office/officeart/2005/8/layout/vProcess5"/>
    <dgm:cxn modelId="{909FE851-3410-45D0-9279-46FDFFC0214A}" srcId="{2DB55BDD-6BFB-4290-B56E-E44B5E31AA17}" destId="{E43ECE9B-3D2E-4CCB-B777-35554499E84B}" srcOrd="2" destOrd="0" parTransId="{ADC282B0-E5B6-4734-B8A8-33275FCCD731}" sibTransId="{C3F6BA54-ACB3-4357-8023-2DB7F4429405}"/>
    <dgm:cxn modelId="{B47B8B8B-13B2-48AC-A881-DDA4A1AE65F0}" type="presOf" srcId="{D4162D08-89DC-4A63-A8D7-3522AFD68C92}" destId="{5EE86884-F129-471C-BF84-D4FFFA2D74AB}" srcOrd="0" destOrd="0" presId="urn:microsoft.com/office/officeart/2005/8/layout/vProcess5"/>
    <dgm:cxn modelId="{CF80D595-3BB2-4EB2-B514-C2E5ADA7C31B}" type="presOf" srcId="{D4162D08-89DC-4A63-A8D7-3522AFD68C92}" destId="{B83AF945-A31F-4F71-962A-8E1F1F4C9704}" srcOrd="1" destOrd="0" presId="urn:microsoft.com/office/officeart/2005/8/layout/vProcess5"/>
    <dgm:cxn modelId="{CA7A799E-324D-447A-B610-C087DA6FF0DA}" srcId="{2DB55BDD-6BFB-4290-B56E-E44B5E31AA17}" destId="{D4162D08-89DC-4A63-A8D7-3522AFD68C92}" srcOrd="0" destOrd="0" parTransId="{4D9BC0CF-F049-4A41-8DF5-DE4EC725FFA3}" sibTransId="{8EB1A8D8-5277-4F0E-974A-ED099C7E6404}"/>
    <dgm:cxn modelId="{A925FCC6-D7BB-4735-AA38-557134605506}" type="presOf" srcId="{8EB1A8D8-5277-4F0E-974A-ED099C7E6404}" destId="{35F0DA21-F787-46DC-AEB5-DA9FCBAC12C5}" srcOrd="0" destOrd="0" presId="urn:microsoft.com/office/officeart/2005/8/layout/vProcess5"/>
    <dgm:cxn modelId="{C28A6620-A81B-4A0E-9007-B05BA9CBA26E}" type="presParOf" srcId="{0999545A-4BC3-4A25-96DD-6C098267821D}" destId="{E466127F-2776-4375-8DB7-4C4189CC498C}" srcOrd="0" destOrd="0" presId="urn:microsoft.com/office/officeart/2005/8/layout/vProcess5"/>
    <dgm:cxn modelId="{5ED788CF-5655-4838-BC92-13106B7FABEC}" type="presParOf" srcId="{0999545A-4BC3-4A25-96DD-6C098267821D}" destId="{5EE86884-F129-471C-BF84-D4FFFA2D74AB}" srcOrd="1" destOrd="0" presId="urn:microsoft.com/office/officeart/2005/8/layout/vProcess5"/>
    <dgm:cxn modelId="{C1096F3B-FB9E-4B65-BB6A-3AF6B262DA07}" type="presParOf" srcId="{0999545A-4BC3-4A25-96DD-6C098267821D}" destId="{FBC65E51-51F6-4E79-80B0-2B8FBBDAD9F6}" srcOrd="2" destOrd="0" presId="urn:microsoft.com/office/officeart/2005/8/layout/vProcess5"/>
    <dgm:cxn modelId="{82FE2581-2949-4FB0-BE9B-A6DEE07FC7B6}" type="presParOf" srcId="{0999545A-4BC3-4A25-96DD-6C098267821D}" destId="{12B28E44-2B51-4CC6-AB7E-621404AEB7AE}" srcOrd="3" destOrd="0" presId="urn:microsoft.com/office/officeart/2005/8/layout/vProcess5"/>
    <dgm:cxn modelId="{519FF5FC-49C1-49DF-A703-1A83FAA88996}" type="presParOf" srcId="{0999545A-4BC3-4A25-96DD-6C098267821D}" destId="{35F0DA21-F787-46DC-AEB5-DA9FCBAC12C5}" srcOrd="4" destOrd="0" presId="urn:microsoft.com/office/officeart/2005/8/layout/vProcess5"/>
    <dgm:cxn modelId="{5CE02EFE-7612-4653-AF9B-B27B46C66471}" type="presParOf" srcId="{0999545A-4BC3-4A25-96DD-6C098267821D}" destId="{2ED08332-2CCA-4063-9BD4-7C1A30CA2A01}" srcOrd="5" destOrd="0" presId="urn:microsoft.com/office/officeart/2005/8/layout/vProcess5"/>
    <dgm:cxn modelId="{C0F85E8B-D518-4837-A059-90CD021F2B5B}" type="presParOf" srcId="{0999545A-4BC3-4A25-96DD-6C098267821D}" destId="{B83AF945-A31F-4F71-962A-8E1F1F4C9704}" srcOrd="6" destOrd="0" presId="urn:microsoft.com/office/officeart/2005/8/layout/vProcess5"/>
    <dgm:cxn modelId="{033AB83D-6299-4E8F-8B95-01C710F4E64A}" type="presParOf" srcId="{0999545A-4BC3-4A25-96DD-6C098267821D}" destId="{C95E750A-EC77-44FD-92A1-B1B18FC09DF9}" srcOrd="7" destOrd="0" presId="urn:microsoft.com/office/officeart/2005/8/layout/vProcess5"/>
    <dgm:cxn modelId="{1F20D3BD-C027-4E33-AE2E-5E77A2B9239C}" type="presParOf" srcId="{0999545A-4BC3-4A25-96DD-6C098267821D}" destId="{58C75EBC-73B2-4411-9538-AA00AB2F71C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12EFD4-153A-43EA-848D-F6BADA290BE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3CCE084-70D4-4756-8A8B-73CE09862CC4}">
      <dgm:prSet/>
      <dgm:spPr/>
      <dgm:t>
        <a:bodyPr/>
        <a:lstStyle/>
        <a:p>
          <a:r>
            <a:rPr lang="en-IN"/>
            <a:t>Reduces the long exhaustive calculations of beam solving and make the process of analysing beams easier, quicker and efficient.</a:t>
          </a:r>
          <a:endParaRPr lang="en-US"/>
        </a:p>
      </dgm:t>
    </dgm:pt>
    <dgm:pt modelId="{E78AB8E1-D205-4CC2-AF58-8013E84E31CE}" type="parTrans" cxnId="{DCE4CF07-A4A0-4771-8C8A-FF614C20F4E3}">
      <dgm:prSet/>
      <dgm:spPr/>
      <dgm:t>
        <a:bodyPr/>
        <a:lstStyle/>
        <a:p>
          <a:endParaRPr lang="en-US"/>
        </a:p>
      </dgm:t>
    </dgm:pt>
    <dgm:pt modelId="{2EEBE089-197B-430D-9C53-E486D6D2049B}" type="sibTrans" cxnId="{DCE4CF07-A4A0-4771-8C8A-FF614C20F4E3}">
      <dgm:prSet/>
      <dgm:spPr/>
      <dgm:t>
        <a:bodyPr/>
        <a:lstStyle/>
        <a:p>
          <a:endParaRPr lang="en-US"/>
        </a:p>
      </dgm:t>
    </dgm:pt>
    <dgm:pt modelId="{93274421-80FD-4695-9764-866E5A0BDA15}">
      <dgm:prSet/>
      <dgm:spPr/>
      <dgm:t>
        <a:bodyPr/>
        <a:lstStyle/>
        <a:p>
          <a:r>
            <a:rPr lang="en-IN"/>
            <a:t>Can help engineering students to verify answers of their assignment problems.</a:t>
          </a:r>
          <a:endParaRPr lang="en-US"/>
        </a:p>
      </dgm:t>
    </dgm:pt>
    <dgm:pt modelId="{6ADD9AD9-1FD2-4E11-9B5A-648E7E595771}" type="parTrans" cxnId="{EB56065C-A584-4E31-99DF-F9009B7C1E47}">
      <dgm:prSet/>
      <dgm:spPr/>
      <dgm:t>
        <a:bodyPr/>
        <a:lstStyle/>
        <a:p>
          <a:endParaRPr lang="en-US"/>
        </a:p>
      </dgm:t>
    </dgm:pt>
    <dgm:pt modelId="{F01F48B5-21C6-4353-A616-F01CBEEE41DA}" type="sibTrans" cxnId="{EB56065C-A584-4E31-99DF-F9009B7C1E47}">
      <dgm:prSet/>
      <dgm:spPr/>
      <dgm:t>
        <a:bodyPr/>
        <a:lstStyle/>
        <a:p>
          <a:endParaRPr lang="en-US"/>
        </a:p>
      </dgm:t>
    </dgm:pt>
    <dgm:pt modelId="{5F7C0D1A-83E2-490E-A90A-182EB01D01C7}">
      <dgm:prSet/>
      <dgm:spPr/>
      <dgm:t>
        <a:bodyPr/>
        <a:lstStyle/>
        <a:p>
          <a:r>
            <a:rPr lang="en-IN"/>
            <a:t>Shows the importance of technology in field of Civil Engineering to solve real world problems.</a:t>
          </a:r>
          <a:endParaRPr lang="en-US"/>
        </a:p>
      </dgm:t>
    </dgm:pt>
    <dgm:pt modelId="{5A1DE61B-79B5-4C01-8AAD-33105BEBE70E}" type="parTrans" cxnId="{3EDF72C1-A0DD-49CF-B357-4C25D366803F}">
      <dgm:prSet/>
      <dgm:spPr/>
      <dgm:t>
        <a:bodyPr/>
        <a:lstStyle/>
        <a:p>
          <a:endParaRPr lang="en-US"/>
        </a:p>
      </dgm:t>
    </dgm:pt>
    <dgm:pt modelId="{F4B4473E-2F4B-4BC3-9B92-E08D28BBA762}" type="sibTrans" cxnId="{3EDF72C1-A0DD-49CF-B357-4C25D366803F}">
      <dgm:prSet/>
      <dgm:spPr/>
      <dgm:t>
        <a:bodyPr/>
        <a:lstStyle/>
        <a:p>
          <a:endParaRPr lang="en-US"/>
        </a:p>
      </dgm:t>
    </dgm:pt>
    <dgm:pt modelId="{AF74EC62-3810-449D-9824-FC3E0F67D227}">
      <dgm:prSet/>
      <dgm:spPr/>
      <dgm:t>
        <a:bodyPr/>
        <a:lstStyle/>
        <a:p>
          <a:r>
            <a:rPr lang="en-IN"/>
            <a:t>Even a person having little knowledge of concepts required to solve beams can analyse them.</a:t>
          </a:r>
          <a:endParaRPr lang="en-US"/>
        </a:p>
      </dgm:t>
    </dgm:pt>
    <dgm:pt modelId="{2AAB0021-6C27-4DD6-84A3-C354F4D97906}" type="parTrans" cxnId="{1B08664D-3A06-4F2D-9E20-1C449F9C44DD}">
      <dgm:prSet/>
      <dgm:spPr/>
      <dgm:t>
        <a:bodyPr/>
        <a:lstStyle/>
        <a:p>
          <a:endParaRPr lang="en-US"/>
        </a:p>
      </dgm:t>
    </dgm:pt>
    <dgm:pt modelId="{C575DD04-EA66-45EA-B058-230CB54B7D56}" type="sibTrans" cxnId="{1B08664D-3A06-4F2D-9E20-1C449F9C44DD}">
      <dgm:prSet/>
      <dgm:spPr/>
      <dgm:t>
        <a:bodyPr/>
        <a:lstStyle/>
        <a:p>
          <a:endParaRPr lang="en-US"/>
        </a:p>
      </dgm:t>
    </dgm:pt>
    <dgm:pt modelId="{B7D1916E-027B-4665-8882-5935F9D2A7AF}" type="pres">
      <dgm:prSet presAssocID="{9812EFD4-153A-43EA-848D-F6BADA290BED}" presName="root" presStyleCnt="0">
        <dgm:presLayoutVars>
          <dgm:dir/>
          <dgm:resizeHandles val="exact"/>
        </dgm:presLayoutVars>
      </dgm:prSet>
      <dgm:spPr/>
    </dgm:pt>
    <dgm:pt modelId="{8079C886-72A1-4C41-82D1-FECE970BADFB}" type="pres">
      <dgm:prSet presAssocID="{43CCE084-70D4-4756-8A8B-73CE09862CC4}" presName="compNode" presStyleCnt="0"/>
      <dgm:spPr/>
    </dgm:pt>
    <dgm:pt modelId="{DD6B3139-667D-4B9A-B165-438B77C0B856}" type="pres">
      <dgm:prSet presAssocID="{43CCE084-70D4-4756-8A8B-73CE09862C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01068341-FCC0-43C3-A872-29AC941E900B}" type="pres">
      <dgm:prSet presAssocID="{43CCE084-70D4-4756-8A8B-73CE09862CC4}" presName="spaceRect" presStyleCnt="0"/>
      <dgm:spPr/>
    </dgm:pt>
    <dgm:pt modelId="{35C36E75-5307-4817-BE05-1AC8DAF07447}" type="pres">
      <dgm:prSet presAssocID="{43CCE084-70D4-4756-8A8B-73CE09862CC4}" presName="textRect" presStyleLbl="revTx" presStyleIdx="0" presStyleCnt="4">
        <dgm:presLayoutVars>
          <dgm:chMax val="1"/>
          <dgm:chPref val="1"/>
        </dgm:presLayoutVars>
      </dgm:prSet>
      <dgm:spPr/>
    </dgm:pt>
    <dgm:pt modelId="{D4CCD9AA-6045-4EE7-82A1-1BB6FB9B8FB3}" type="pres">
      <dgm:prSet presAssocID="{2EEBE089-197B-430D-9C53-E486D6D2049B}" presName="sibTrans" presStyleCnt="0"/>
      <dgm:spPr/>
    </dgm:pt>
    <dgm:pt modelId="{CA9AA51D-5E3B-4AD9-A44B-665A8F3C3DD1}" type="pres">
      <dgm:prSet presAssocID="{93274421-80FD-4695-9764-866E5A0BDA15}" presName="compNode" presStyleCnt="0"/>
      <dgm:spPr/>
    </dgm:pt>
    <dgm:pt modelId="{50DF3C6F-B8D4-404B-8CB5-67A5359CD9E0}" type="pres">
      <dgm:prSet presAssocID="{93274421-80FD-4695-9764-866E5A0BDA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BCEA93F7-8446-4BB7-AFB0-A457EAD2BDD8}" type="pres">
      <dgm:prSet presAssocID="{93274421-80FD-4695-9764-866E5A0BDA15}" presName="spaceRect" presStyleCnt="0"/>
      <dgm:spPr/>
    </dgm:pt>
    <dgm:pt modelId="{0246A826-6728-4103-91C7-6422F1C563AE}" type="pres">
      <dgm:prSet presAssocID="{93274421-80FD-4695-9764-866E5A0BDA15}" presName="textRect" presStyleLbl="revTx" presStyleIdx="1" presStyleCnt="4">
        <dgm:presLayoutVars>
          <dgm:chMax val="1"/>
          <dgm:chPref val="1"/>
        </dgm:presLayoutVars>
      </dgm:prSet>
      <dgm:spPr/>
    </dgm:pt>
    <dgm:pt modelId="{763761C5-DF6D-4212-8DCD-64F78F4CB96B}" type="pres">
      <dgm:prSet presAssocID="{F01F48B5-21C6-4353-A616-F01CBEEE41DA}" presName="sibTrans" presStyleCnt="0"/>
      <dgm:spPr/>
    </dgm:pt>
    <dgm:pt modelId="{840A9C1C-5AB8-4375-8F40-1083E7479DEA}" type="pres">
      <dgm:prSet presAssocID="{5F7C0D1A-83E2-490E-A90A-182EB01D01C7}" presName="compNode" presStyleCnt="0"/>
      <dgm:spPr/>
    </dgm:pt>
    <dgm:pt modelId="{371C3733-0182-4A5C-A496-B242FC394D59}" type="pres">
      <dgm:prSet presAssocID="{5F7C0D1A-83E2-490E-A90A-182EB01D01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avator"/>
        </a:ext>
      </dgm:extLst>
    </dgm:pt>
    <dgm:pt modelId="{10578DC3-D4B5-4BD4-8EB9-D5B4632C5839}" type="pres">
      <dgm:prSet presAssocID="{5F7C0D1A-83E2-490E-A90A-182EB01D01C7}" presName="spaceRect" presStyleCnt="0"/>
      <dgm:spPr/>
    </dgm:pt>
    <dgm:pt modelId="{480B0941-E5E5-4E1A-B806-7407D8EABA94}" type="pres">
      <dgm:prSet presAssocID="{5F7C0D1A-83E2-490E-A90A-182EB01D01C7}" presName="textRect" presStyleLbl="revTx" presStyleIdx="2" presStyleCnt="4">
        <dgm:presLayoutVars>
          <dgm:chMax val="1"/>
          <dgm:chPref val="1"/>
        </dgm:presLayoutVars>
      </dgm:prSet>
      <dgm:spPr/>
    </dgm:pt>
    <dgm:pt modelId="{A8C76EC7-F5D8-4A56-B4A4-02474884788D}" type="pres">
      <dgm:prSet presAssocID="{F4B4473E-2F4B-4BC3-9B92-E08D28BBA762}" presName="sibTrans" presStyleCnt="0"/>
      <dgm:spPr/>
    </dgm:pt>
    <dgm:pt modelId="{19F43E7A-5A69-4E00-953A-F1E08C0D448C}" type="pres">
      <dgm:prSet presAssocID="{AF74EC62-3810-449D-9824-FC3E0F67D227}" presName="compNode" presStyleCnt="0"/>
      <dgm:spPr/>
    </dgm:pt>
    <dgm:pt modelId="{D978C85D-DD20-4925-BA50-893CFB2449CC}" type="pres">
      <dgm:prSet presAssocID="{AF74EC62-3810-449D-9824-FC3E0F67D2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9564AA51-F2A5-49E9-92B9-2A052B270DD6}" type="pres">
      <dgm:prSet presAssocID="{AF74EC62-3810-449D-9824-FC3E0F67D227}" presName="spaceRect" presStyleCnt="0"/>
      <dgm:spPr/>
    </dgm:pt>
    <dgm:pt modelId="{1D266EBF-7314-4CA3-A44A-8F5D829A2164}" type="pres">
      <dgm:prSet presAssocID="{AF74EC62-3810-449D-9824-FC3E0F67D227}" presName="textRect" presStyleLbl="revTx" presStyleIdx="3" presStyleCnt="4">
        <dgm:presLayoutVars>
          <dgm:chMax val="1"/>
          <dgm:chPref val="1"/>
        </dgm:presLayoutVars>
      </dgm:prSet>
      <dgm:spPr/>
    </dgm:pt>
  </dgm:ptLst>
  <dgm:cxnLst>
    <dgm:cxn modelId="{DCE4CF07-A4A0-4771-8C8A-FF614C20F4E3}" srcId="{9812EFD4-153A-43EA-848D-F6BADA290BED}" destId="{43CCE084-70D4-4756-8A8B-73CE09862CC4}" srcOrd="0" destOrd="0" parTransId="{E78AB8E1-D205-4CC2-AF58-8013E84E31CE}" sibTransId="{2EEBE089-197B-430D-9C53-E486D6D2049B}"/>
    <dgm:cxn modelId="{B431643A-CFBF-481A-8BC2-951C16A26634}" type="presOf" srcId="{43CCE084-70D4-4756-8A8B-73CE09862CC4}" destId="{35C36E75-5307-4817-BE05-1AC8DAF07447}" srcOrd="0" destOrd="0" presId="urn:microsoft.com/office/officeart/2018/2/layout/IconLabelList"/>
    <dgm:cxn modelId="{EB56065C-A584-4E31-99DF-F9009B7C1E47}" srcId="{9812EFD4-153A-43EA-848D-F6BADA290BED}" destId="{93274421-80FD-4695-9764-866E5A0BDA15}" srcOrd="1" destOrd="0" parTransId="{6ADD9AD9-1FD2-4E11-9B5A-648E7E595771}" sibTransId="{F01F48B5-21C6-4353-A616-F01CBEEE41DA}"/>
    <dgm:cxn modelId="{F0E93461-3865-4368-890B-A40102C3AC44}" type="presOf" srcId="{9812EFD4-153A-43EA-848D-F6BADA290BED}" destId="{B7D1916E-027B-4665-8882-5935F9D2A7AF}" srcOrd="0" destOrd="0" presId="urn:microsoft.com/office/officeart/2018/2/layout/IconLabelList"/>
    <dgm:cxn modelId="{1B08664D-3A06-4F2D-9E20-1C449F9C44DD}" srcId="{9812EFD4-153A-43EA-848D-F6BADA290BED}" destId="{AF74EC62-3810-449D-9824-FC3E0F67D227}" srcOrd="3" destOrd="0" parTransId="{2AAB0021-6C27-4DD6-84A3-C354F4D97906}" sibTransId="{C575DD04-EA66-45EA-B058-230CB54B7D56}"/>
    <dgm:cxn modelId="{037A2B6F-B24B-4811-9B57-7F8E0BFFE3B6}" type="presOf" srcId="{93274421-80FD-4695-9764-866E5A0BDA15}" destId="{0246A826-6728-4103-91C7-6422F1C563AE}" srcOrd="0" destOrd="0" presId="urn:microsoft.com/office/officeart/2018/2/layout/IconLabelList"/>
    <dgm:cxn modelId="{3EDF72C1-A0DD-49CF-B357-4C25D366803F}" srcId="{9812EFD4-153A-43EA-848D-F6BADA290BED}" destId="{5F7C0D1A-83E2-490E-A90A-182EB01D01C7}" srcOrd="2" destOrd="0" parTransId="{5A1DE61B-79B5-4C01-8AAD-33105BEBE70E}" sibTransId="{F4B4473E-2F4B-4BC3-9B92-E08D28BBA762}"/>
    <dgm:cxn modelId="{0E73A4EC-4A11-4BCC-BED0-5C5B729FA619}" type="presOf" srcId="{5F7C0D1A-83E2-490E-A90A-182EB01D01C7}" destId="{480B0941-E5E5-4E1A-B806-7407D8EABA94}" srcOrd="0" destOrd="0" presId="urn:microsoft.com/office/officeart/2018/2/layout/IconLabelList"/>
    <dgm:cxn modelId="{031132F8-DA57-413A-B619-27B0B5E75A36}" type="presOf" srcId="{AF74EC62-3810-449D-9824-FC3E0F67D227}" destId="{1D266EBF-7314-4CA3-A44A-8F5D829A2164}" srcOrd="0" destOrd="0" presId="urn:microsoft.com/office/officeart/2018/2/layout/IconLabelList"/>
    <dgm:cxn modelId="{B7FD76E9-D6C4-427F-AF7E-AF34CBEE5E68}" type="presParOf" srcId="{B7D1916E-027B-4665-8882-5935F9D2A7AF}" destId="{8079C886-72A1-4C41-82D1-FECE970BADFB}" srcOrd="0" destOrd="0" presId="urn:microsoft.com/office/officeart/2018/2/layout/IconLabelList"/>
    <dgm:cxn modelId="{93CC603E-0565-44AF-9689-3E2879CA366E}" type="presParOf" srcId="{8079C886-72A1-4C41-82D1-FECE970BADFB}" destId="{DD6B3139-667D-4B9A-B165-438B77C0B856}" srcOrd="0" destOrd="0" presId="urn:microsoft.com/office/officeart/2018/2/layout/IconLabelList"/>
    <dgm:cxn modelId="{C1D725E7-7F1A-456D-8EEC-C1F01568A9D9}" type="presParOf" srcId="{8079C886-72A1-4C41-82D1-FECE970BADFB}" destId="{01068341-FCC0-43C3-A872-29AC941E900B}" srcOrd="1" destOrd="0" presId="urn:microsoft.com/office/officeart/2018/2/layout/IconLabelList"/>
    <dgm:cxn modelId="{3E724BA4-932F-4EC6-B9D3-75AFBEB1FA90}" type="presParOf" srcId="{8079C886-72A1-4C41-82D1-FECE970BADFB}" destId="{35C36E75-5307-4817-BE05-1AC8DAF07447}" srcOrd="2" destOrd="0" presId="urn:microsoft.com/office/officeart/2018/2/layout/IconLabelList"/>
    <dgm:cxn modelId="{09EDE489-C17C-4BA8-8616-4B6B519CB90B}" type="presParOf" srcId="{B7D1916E-027B-4665-8882-5935F9D2A7AF}" destId="{D4CCD9AA-6045-4EE7-82A1-1BB6FB9B8FB3}" srcOrd="1" destOrd="0" presId="urn:microsoft.com/office/officeart/2018/2/layout/IconLabelList"/>
    <dgm:cxn modelId="{45FD0D6E-2A8E-4A76-9642-1CB6AAB9988A}" type="presParOf" srcId="{B7D1916E-027B-4665-8882-5935F9D2A7AF}" destId="{CA9AA51D-5E3B-4AD9-A44B-665A8F3C3DD1}" srcOrd="2" destOrd="0" presId="urn:microsoft.com/office/officeart/2018/2/layout/IconLabelList"/>
    <dgm:cxn modelId="{B1582C49-8C10-421B-8597-6D93CB0DA191}" type="presParOf" srcId="{CA9AA51D-5E3B-4AD9-A44B-665A8F3C3DD1}" destId="{50DF3C6F-B8D4-404B-8CB5-67A5359CD9E0}" srcOrd="0" destOrd="0" presId="urn:microsoft.com/office/officeart/2018/2/layout/IconLabelList"/>
    <dgm:cxn modelId="{FCF9F839-8E50-425D-BB49-7A60FA0EF0CC}" type="presParOf" srcId="{CA9AA51D-5E3B-4AD9-A44B-665A8F3C3DD1}" destId="{BCEA93F7-8446-4BB7-AFB0-A457EAD2BDD8}" srcOrd="1" destOrd="0" presId="urn:microsoft.com/office/officeart/2018/2/layout/IconLabelList"/>
    <dgm:cxn modelId="{6D660999-66A5-46B8-91BC-D849B5A6F6E7}" type="presParOf" srcId="{CA9AA51D-5E3B-4AD9-A44B-665A8F3C3DD1}" destId="{0246A826-6728-4103-91C7-6422F1C563AE}" srcOrd="2" destOrd="0" presId="urn:microsoft.com/office/officeart/2018/2/layout/IconLabelList"/>
    <dgm:cxn modelId="{E2D20EB4-1EDA-4792-AA85-F7317D5762AA}" type="presParOf" srcId="{B7D1916E-027B-4665-8882-5935F9D2A7AF}" destId="{763761C5-DF6D-4212-8DCD-64F78F4CB96B}" srcOrd="3" destOrd="0" presId="urn:microsoft.com/office/officeart/2018/2/layout/IconLabelList"/>
    <dgm:cxn modelId="{9AAB21BB-9FB8-4812-AE28-B721585FA3E5}" type="presParOf" srcId="{B7D1916E-027B-4665-8882-5935F9D2A7AF}" destId="{840A9C1C-5AB8-4375-8F40-1083E7479DEA}" srcOrd="4" destOrd="0" presId="urn:microsoft.com/office/officeart/2018/2/layout/IconLabelList"/>
    <dgm:cxn modelId="{764A16C2-AB3F-46F1-AB34-CDD4E0442B49}" type="presParOf" srcId="{840A9C1C-5AB8-4375-8F40-1083E7479DEA}" destId="{371C3733-0182-4A5C-A496-B242FC394D59}" srcOrd="0" destOrd="0" presId="urn:microsoft.com/office/officeart/2018/2/layout/IconLabelList"/>
    <dgm:cxn modelId="{40ADD9E9-25CA-4E86-B29A-CC2D9818891D}" type="presParOf" srcId="{840A9C1C-5AB8-4375-8F40-1083E7479DEA}" destId="{10578DC3-D4B5-4BD4-8EB9-D5B4632C5839}" srcOrd="1" destOrd="0" presId="urn:microsoft.com/office/officeart/2018/2/layout/IconLabelList"/>
    <dgm:cxn modelId="{DD7A2034-BE38-439A-B4DB-364AB2D2FF49}" type="presParOf" srcId="{840A9C1C-5AB8-4375-8F40-1083E7479DEA}" destId="{480B0941-E5E5-4E1A-B806-7407D8EABA94}" srcOrd="2" destOrd="0" presId="urn:microsoft.com/office/officeart/2018/2/layout/IconLabelList"/>
    <dgm:cxn modelId="{FF73715E-4917-46F2-9E68-9775AEF2FB36}" type="presParOf" srcId="{B7D1916E-027B-4665-8882-5935F9D2A7AF}" destId="{A8C76EC7-F5D8-4A56-B4A4-02474884788D}" srcOrd="5" destOrd="0" presId="urn:microsoft.com/office/officeart/2018/2/layout/IconLabelList"/>
    <dgm:cxn modelId="{F7CB2CF9-D409-46AB-AB88-37E8ABE256C1}" type="presParOf" srcId="{B7D1916E-027B-4665-8882-5935F9D2A7AF}" destId="{19F43E7A-5A69-4E00-953A-F1E08C0D448C}" srcOrd="6" destOrd="0" presId="urn:microsoft.com/office/officeart/2018/2/layout/IconLabelList"/>
    <dgm:cxn modelId="{64895510-C83E-44C0-8CE6-7296AD192626}" type="presParOf" srcId="{19F43E7A-5A69-4E00-953A-F1E08C0D448C}" destId="{D978C85D-DD20-4925-BA50-893CFB2449CC}" srcOrd="0" destOrd="0" presId="urn:microsoft.com/office/officeart/2018/2/layout/IconLabelList"/>
    <dgm:cxn modelId="{974669E5-C456-432A-B77E-2889361AFE50}" type="presParOf" srcId="{19F43E7A-5A69-4E00-953A-F1E08C0D448C}" destId="{9564AA51-F2A5-49E9-92B9-2A052B270DD6}" srcOrd="1" destOrd="0" presId="urn:microsoft.com/office/officeart/2018/2/layout/IconLabelList"/>
    <dgm:cxn modelId="{824EA78E-0F37-413F-82F6-8376F70E9283}" type="presParOf" srcId="{19F43E7A-5A69-4E00-953A-F1E08C0D448C}" destId="{1D266EBF-7314-4CA3-A44A-8F5D829A21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B9F45-D5EC-4895-BA7A-3CCA21E27E48}">
      <dsp:nvSpPr>
        <dsp:cNvPr id="0" name=""/>
        <dsp:cNvSpPr/>
      </dsp:nvSpPr>
      <dsp:spPr>
        <a:xfrm>
          <a:off x="8156" y="27756"/>
          <a:ext cx="3228003" cy="968401"/>
        </a:xfrm>
        <a:prstGeom prst="chevron">
          <a:avLst>
            <a:gd name="adj" fmla="val 3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9571" tIns="119571" rIns="119571" bIns="119571" numCol="1" spcCol="1270" anchor="ctr" anchorCtr="0">
          <a:noAutofit/>
        </a:bodyPr>
        <a:lstStyle/>
        <a:p>
          <a:pPr marL="0" lvl="0" indent="0" algn="ctr" defTabSz="1244600">
            <a:lnSpc>
              <a:spcPct val="90000"/>
            </a:lnSpc>
            <a:spcBef>
              <a:spcPct val="0"/>
            </a:spcBef>
            <a:spcAft>
              <a:spcPct val="35000"/>
            </a:spcAft>
            <a:buNone/>
          </a:pPr>
          <a:r>
            <a:rPr lang="en-US" sz="2800" kern="1200"/>
            <a:t>Learn</a:t>
          </a:r>
        </a:p>
      </dsp:txBody>
      <dsp:txXfrm>
        <a:off x="298676" y="27756"/>
        <a:ext cx="2646963" cy="968401"/>
      </dsp:txXfrm>
    </dsp:sp>
    <dsp:sp modelId="{46F63278-382A-47C7-A173-5B7B51793300}">
      <dsp:nvSpPr>
        <dsp:cNvPr id="0" name=""/>
        <dsp:cNvSpPr/>
      </dsp:nvSpPr>
      <dsp:spPr>
        <a:xfrm>
          <a:off x="8156" y="996158"/>
          <a:ext cx="2937483" cy="230057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2126" tIns="232126" rIns="232126" bIns="464253" numCol="1" spcCol="1270" anchor="t" anchorCtr="0">
          <a:noAutofit/>
        </a:bodyPr>
        <a:lstStyle/>
        <a:p>
          <a:pPr marL="0" lvl="0" indent="0" algn="l" defTabSz="889000">
            <a:lnSpc>
              <a:spcPct val="90000"/>
            </a:lnSpc>
            <a:spcBef>
              <a:spcPct val="0"/>
            </a:spcBef>
            <a:spcAft>
              <a:spcPct val="35000"/>
            </a:spcAft>
            <a:buNone/>
          </a:pPr>
          <a:r>
            <a:rPr lang="en-US" sz="2000" kern="1200"/>
            <a:t>Learn concepts involved in analysing structures specifically in analysing beams.</a:t>
          </a:r>
        </a:p>
      </dsp:txBody>
      <dsp:txXfrm>
        <a:off x="8156" y="996158"/>
        <a:ext cx="2937483" cy="2300578"/>
      </dsp:txXfrm>
    </dsp:sp>
    <dsp:sp modelId="{16BABCF2-5FF2-4D59-9BB4-22B2BF05059E}">
      <dsp:nvSpPr>
        <dsp:cNvPr id="0" name=""/>
        <dsp:cNvSpPr/>
      </dsp:nvSpPr>
      <dsp:spPr>
        <a:xfrm>
          <a:off x="3188185" y="27756"/>
          <a:ext cx="3228003" cy="968401"/>
        </a:xfrm>
        <a:prstGeom prst="chevron">
          <a:avLst>
            <a:gd name="adj" fmla="val 30000"/>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w="9525" cap="flat" cmpd="sng" algn="ctr">
          <a:solidFill>
            <a:schemeClr val="accent2">
              <a:hueOff val="-1696488"/>
              <a:satOff val="5592"/>
              <a:lumOff val="5981"/>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9571" tIns="119571" rIns="119571" bIns="119571" numCol="1" spcCol="1270" anchor="ctr" anchorCtr="0">
          <a:noAutofit/>
        </a:bodyPr>
        <a:lstStyle/>
        <a:p>
          <a:pPr marL="0" lvl="0" indent="0" algn="ctr" defTabSz="1244600">
            <a:lnSpc>
              <a:spcPct val="90000"/>
            </a:lnSpc>
            <a:spcBef>
              <a:spcPct val="0"/>
            </a:spcBef>
            <a:spcAft>
              <a:spcPct val="35000"/>
            </a:spcAft>
            <a:buNone/>
          </a:pPr>
          <a:r>
            <a:rPr lang="en-US" sz="2800" kern="1200"/>
            <a:t>Learn</a:t>
          </a:r>
        </a:p>
      </dsp:txBody>
      <dsp:txXfrm>
        <a:off x="3478705" y="27756"/>
        <a:ext cx="2646963" cy="968401"/>
      </dsp:txXfrm>
    </dsp:sp>
    <dsp:sp modelId="{40C29813-7B3B-4717-9EF7-CB5D7986765B}">
      <dsp:nvSpPr>
        <dsp:cNvPr id="0" name=""/>
        <dsp:cNvSpPr/>
      </dsp:nvSpPr>
      <dsp:spPr>
        <a:xfrm>
          <a:off x="3188185" y="996158"/>
          <a:ext cx="2937483" cy="2300578"/>
        </a:xfrm>
        <a:prstGeom prst="rect">
          <a:avLst/>
        </a:prstGeom>
        <a:solidFill>
          <a:schemeClr val="accent2">
            <a:tint val="40000"/>
            <a:alpha val="90000"/>
            <a:hueOff val="-2096409"/>
            <a:satOff val="8402"/>
            <a:lumOff val="1248"/>
            <a:alphaOff val="0"/>
          </a:schemeClr>
        </a:solidFill>
        <a:ln w="9525" cap="flat" cmpd="sng" algn="ctr">
          <a:solidFill>
            <a:schemeClr val="accent2">
              <a:tint val="40000"/>
              <a:alpha val="90000"/>
              <a:hueOff val="-2096409"/>
              <a:satOff val="8402"/>
              <a:lumOff val="124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2126" tIns="232126" rIns="232126" bIns="464253" numCol="1" spcCol="1270" anchor="t" anchorCtr="0">
          <a:noAutofit/>
        </a:bodyPr>
        <a:lstStyle/>
        <a:p>
          <a:pPr marL="0" lvl="0" indent="0" algn="l" defTabSz="889000">
            <a:lnSpc>
              <a:spcPct val="90000"/>
            </a:lnSpc>
            <a:spcBef>
              <a:spcPct val="0"/>
            </a:spcBef>
            <a:spcAft>
              <a:spcPct val="35000"/>
            </a:spcAft>
            <a:buNone/>
          </a:pPr>
          <a:r>
            <a:rPr lang="en-US" sz="2000" kern="1200"/>
            <a:t>Learn Python Programming and Kivy which is a GUI Python library for developing multi – platform Apps for developing the App.</a:t>
          </a:r>
        </a:p>
      </dsp:txBody>
      <dsp:txXfrm>
        <a:off x="3188185" y="996158"/>
        <a:ext cx="2937483" cy="2300578"/>
      </dsp:txXfrm>
    </dsp:sp>
    <dsp:sp modelId="{033A0A5B-6A9F-4248-843F-7AA1C131A5E2}">
      <dsp:nvSpPr>
        <dsp:cNvPr id="0" name=""/>
        <dsp:cNvSpPr/>
      </dsp:nvSpPr>
      <dsp:spPr>
        <a:xfrm>
          <a:off x="6368214" y="27756"/>
          <a:ext cx="3228003" cy="968401"/>
        </a:xfrm>
        <a:prstGeom prst="chevron">
          <a:avLst>
            <a:gd name="adj" fmla="val 30000"/>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w="9525" cap="flat" cmpd="sng" algn="ctr">
          <a:solidFill>
            <a:schemeClr val="accent2">
              <a:hueOff val="-3392975"/>
              <a:satOff val="11185"/>
              <a:lumOff val="11961"/>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9571" tIns="119571" rIns="119571" bIns="119571" numCol="1" spcCol="1270" anchor="ctr" anchorCtr="0">
          <a:noAutofit/>
        </a:bodyPr>
        <a:lstStyle/>
        <a:p>
          <a:pPr marL="0" lvl="0" indent="0" algn="ctr" defTabSz="1244600">
            <a:lnSpc>
              <a:spcPct val="90000"/>
            </a:lnSpc>
            <a:spcBef>
              <a:spcPct val="0"/>
            </a:spcBef>
            <a:spcAft>
              <a:spcPct val="35000"/>
            </a:spcAft>
            <a:buNone/>
          </a:pPr>
          <a:r>
            <a:rPr lang="en-US" sz="2800" kern="1200"/>
            <a:t>Find</a:t>
          </a:r>
        </a:p>
      </dsp:txBody>
      <dsp:txXfrm>
        <a:off x="6658734" y="27756"/>
        <a:ext cx="2646963" cy="968401"/>
      </dsp:txXfrm>
    </dsp:sp>
    <dsp:sp modelId="{F05EBFA2-15FB-4791-8F05-05A3E13A2569}">
      <dsp:nvSpPr>
        <dsp:cNvPr id="0" name=""/>
        <dsp:cNvSpPr/>
      </dsp:nvSpPr>
      <dsp:spPr>
        <a:xfrm>
          <a:off x="6368214" y="996158"/>
          <a:ext cx="2937483" cy="2300578"/>
        </a:xfrm>
        <a:prstGeom prst="rect">
          <a:avLst/>
        </a:prstGeom>
        <a:solidFill>
          <a:schemeClr val="accent2">
            <a:tint val="40000"/>
            <a:alpha val="90000"/>
            <a:hueOff val="-4192819"/>
            <a:satOff val="16804"/>
            <a:lumOff val="2495"/>
            <a:alphaOff val="0"/>
          </a:schemeClr>
        </a:solidFill>
        <a:ln w="9525" cap="flat" cmpd="sng" algn="ctr">
          <a:solidFill>
            <a:schemeClr val="accent2">
              <a:tint val="40000"/>
              <a:alpha val="90000"/>
              <a:hueOff val="-4192819"/>
              <a:satOff val="16804"/>
              <a:lumOff val="24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32126" tIns="232126" rIns="232126" bIns="464253" numCol="1" spcCol="1270" anchor="t" anchorCtr="0">
          <a:noAutofit/>
        </a:bodyPr>
        <a:lstStyle/>
        <a:p>
          <a:pPr marL="0" lvl="0" indent="0" algn="l" defTabSz="889000">
            <a:lnSpc>
              <a:spcPct val="90000"/>
            </a:lnSpc>
            <a:spcBef>
              <a:spcPct val="0"/>
            </a:spcBef>
            <a:spcAft>
              <a:spcPct val="35000"/>
            </a:spcAft>
            <a:buNone/>
          </a:pPr>
          <a:r>
            <a:rPr lang="en-US" sz="2000" kern="1200" dirty="0"/>
            <a:t>Find slope, deflection ,shear Force and bending moment at any point of beam through this App.</a:t>
          </a:r>
        </a:p>
      </dsp:txBody>
      <dsp:txXfrm>
        <a:off x="6368214" y="996158"/>
        <a:ext cx="2937483" cy="2300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86884-F129-471C-BF84-D4FFFA2D74AB}">
      <dsp:nvSpPr>
        <dsp:cNvPr id="0" name=""/>
        <dsp:cNvSpPr/>
      </dsp:nvSpPr>
      <dsp:spPr>
        <a:xfrm>
          <a:off x="0" y="0"/>
          <a:ext cx="5026421" cy="1391126"/>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Till now we have completed python programming learning, Structural Analysis videos and Kivy documentation.</a:t>
          </a:r>
        </a:p>
      </dsp:txBody>
      <dsp:txXfrm>
        <a:off x="40745" y="40745"/>
        <a:ext cx="3525286" cy="1309636"/>
      </dsp:txXfrm>
    </dsp:sp>
    <dsp:sp modelId="{FBC65E51-51F6-4E79-80B0-2B8FBBDAD9F6}">
      <dsp:nvSpPr>
        <dsp:cNvPr id="0" name=""/>
        <dsp:cNvSpPr/>
      </dsp:nvSpPr>
      <dsp:spPr>
        <a:xfrm>
          <a:off x="443507" y="1622980"/>
          <a:ext cx="5026421" cy="1391126"/>
        </a:xfrm>
        <a:prstGeom prst="roundRect">
          <a:avLst>
            <a:gd name="adj" fmla="val 10000"/>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 have made a scientific calculator implementing the concepts learned in python and Kivy programming.</a:t>
          </a:r>
        </a:p>
      </dsp:txBody>
      <dsp:txXfrm>
        <a:off x="484252" y="1663725"/>
        <a:ext cx="3597191" cy="1309636"/>
      </dsp:txXfrm>
    </dsp:sp>
    <dsp:sp modelId="{12B28E44-2B51-4CC6-AB7E-621404AEB7AE}">
      <dsp:nvSpPr>
        <dsp:cNvPr id="0" name=""/>
        <dsp:cNvSpPr/>
      </dsp:nvSpPr>
      <dsp:spPr>
        <a:xfrm>
          <a:off x="887015" y="3245961"/>
          <a:ext cx="5026421" cy="1391126"/>
        </a:xfrm>
        <a:prstGeom prst="roundRect">
          <a:avLst>
            <a:gd name="adj" fmla="val 10000"/>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Actual app will involve modifying the code of this Calculator App.</a:t>
          </a:r>
        </a:p>
      </dsp:txBody>
      <dsp:txXfrm>
        <a:off x="927760" y="3286706"/>
        <a:ext cx="3597191" cy="1309636"/>
      </dsp:txXfrm>
    </dsp:sp>
    <dsp:sp modelId="{35F0DA21-F787-46DC-AEB5-DA9FCBAC12C5}">
      <dsp:nvSpPr>
        <dsp:cNvPr id="0" name=""/>
        <dsp:cNvSpPr/>
      </dsp:nvSpPr>
      <dsp:spPr>
        <a:xfrm>
          <a:off x="4122189" y="1054937"/>
          <a:ext cx="904232" cy="90423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25641" y="1054937"/>
        <a:ext cx="497328" cy="680435"/>
      </dsp:txXfrm>
    </dsp:sp>
    <dsp:sp modelId="{2ED08332-2CCA-4063-9BD4-7C1A30CA2A01}">
      <dsp:nvSpPr>
        <dsp:cNvPr id="0" name=""/>
        <dsp:cNvSpPr/>
      </dsp:nvSpPr>
      <dsp:spPr>
        <a:xfrm>
          <a:off x="4565697" y="2668644"/>
          <a:ext cx="904232" cy="904232"/>
        </a:xfrm>
        <a:prstGeom prst="downArrow">
          <a:avLst>
            <a:gd name="adj1" fmla="val 55000"/>
            <a:gd name="adj2" fmla="val 45000"/>
          </a:avLst>
        </a:prstGeom>
        <a:solidFill>
          <a:schemeClr val="accent2">
            <a:tint val="40000"/>
            <a:alpha val="90000"/>
            <a:hueOff val="-4192819"/>
            <a:satOff val="16804"/>
            <a:lumOff val="2495"/>
            <a:alphaOff val="0"/>
          </a:schemeClr>
        </a:solidFill>
        <a:ln w="9525" cap="flat" cmpd="sng" algn="ctr">
          <a:solidFill>
            <a:schemeClr val="accent2">
              <a:tint val="40000"/>
              <a:alpha val="90000"/>
              <a:hueOff val="-4192819"/>
              <a:satOff val="16804"/>
              <a:lumOff val="24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69149" y="2668644"/>
        <a:ext cx="497328" cy="680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B3139-667D-4B9A-B165-438B77C0B856}">
      <dsp:nvSpPr>
        <dsp:cNvPr id="0" name=""/>
        <dsp:cNvSpPr/>
      </dsp:nvSpPr>
      <dsp:spPr>
        <a:xfrm>
          <a:off x="1227504" y="2207071"/>
          <a:ext cx="1102266" cy="1102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C36E75-5307-4817-BE05-1AC8DAF07447}">
      <dsp:nvSpPr>
        <dsp:cNvPr id="0" name=""/>
        <dsp:cNvSpPr/>
      </dsp:nvSpPr>
      <dsp:spPr>
        <a:xfrm>
          <a:off x="553896" y="3707407"/>
          <a:ext cx="24494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t>Reduces the long exhaustive calculations of beam solving and make the process of analysing beams easier, quicker and efficient.</a:t>
          </a:r>
          <a:endParaRPr lang="en-US" sz="1300" kern="1200"/>
        </a:p>
      </dsp:txBody>
      <dsp:txXfrm>
        <a:off x="553896" y="3707407"/>
        <a:ext cx="2449480" cy="720000"/>
      </dsp:txXfrm>
    </dsp:sp>
    <dsp:sp modelId="{50DF3C6F-B8D4-404B-8CB5-67A5359CD9E0}">
      <dsp:nvSpPr>
        <dsp:cNvPr id="0" name=""/>
        <dsp:cNvSpPr/>
      </dsp:nvSpPr>
      <dsp:spPr>
        <a:xfrm>
          <a:off x="4105644" y="2207071"/>
          <a:ext cx="1102266" cy="1102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46A826-6728-4103-91C7-6422F1C563AE}">
      <dsp:nvSpPr>
        <dsp:cNvPr id="0" name=""/>
        <dsp:cNvSpPr/>
      </dsp:nvSpPr>
      <dsp:spPr>
        <a:xfrm>
          <a:off x="3432036" y="3707407"/>
          <a:ext cx="24494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t>Can help engineering students to verify answers of their assignment problems.</a:t>
          </a:r>
          <a:endParaRPr lang="en-US" sz="1300" kern="1200"/>
        </a:p>
      </dsp:txBody>
      <dsp:txXfrm>
        <a:off x="3432036" y="3707407"/>
        <a:ext cx="2449480" cy="720000"/>
      </dsp:txXfrm>
    </dsp:sp>
    <dsp:sp modelId="{371C3733-0182-4A5C-A496-B242FC394D59}">
      <dsp:nvSpPr>
        <dsp:cNvPr id="0" name=""/>
        <dsp:cNvSpPr/>
      </dsp:nvSpPr>
      <dsp:spPr>
        <a:xfrm>
          <a:off x="6983784" y="2207071"/>
          <a:ext cx="1102266" cy="1102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0B0941-E5E5-4E1A-B806-7407D8EABA94}">
      <dsp:nvSpPr>
        <dsp:cNvPr id="0" name=""/>
        <dsp:cNvSpPr/>
      </dsp:nvSpPr>
      <dsp:spPr>
        <a:xfrm>
          <a:off x="6310177" y="3707407"/>
          <a:ext cx="24494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t>Shows the importance of technology in field of Civil Engineering to solve real world problems.</a:t>
          </a:r>
          <a:endParaRPr lang="en-US" sz="1300" kern="1200"/>
        </a:p>
      </dsp:txBody>
      <dsp:txXfrm>
        <a:off x="6310177" y="3707407"/>
        <a:ext cx="2449480" cy="720000"/>
      </dsp:txXfrm>
    </dsp:sp>
    <dsp:sp modelId="{D978C85D-DD20-4925-BA50-893CFB2449CC}">
      <dsp:nvSpPr>
        <dsp:cNvPr id="0" name=""/>
        <dsp:cNvSpPr/>
      </dsp:nvSpPr>
      <dsp:spPr>
        <a:xfrm>
          <a:off x="9861924" y="2207071"/>
          <a:ext cx="1102266" cy="1102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266EBF-7314-4CA3-A44A-8F5D829A2164}">
      <dsp:nvSpPr>
        <dsp:cNvPr id="0" name=""/>
        <dsp:cNvSpPr/>
      </dsp:nvSpPr>
      <dsp:spPr>
        <a:xfrm>
          <a:off x="9188317" y="3707407"/>
          <a:ext cx="24494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IN" sz="1300" kern="1200"/>
            <a:t>Even a person having little knowledge of concepts required to solve beams can analyse them.</a:t>
          </a:r>
          <a:endParaRPr lang="en-US" sz="1300" kern="1200"/>
        </a:p>
      </dsp:txBody>
      <dsp:txXfrm>
        <a:off x="9188317" y="3707407"/>
        <a:ext cx="244948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82326A-72FC-4A00-8BFF-3CEDC689BB77}" type="datetimeFigureOut">
              <a:rPr lang="en-IN" smtClean="0"/>
              <a:t>20-06-2020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6D9552D-86E5-4EBD-B241-86BBCE0ADA5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743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2326A-72FC-4A00-8BFF-3CEDC689BB77}" type="datetimeFigureOut">
              <a:rPr lang="en-IN" smtClean="0"/>
              <a:t>20-06-2020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9552D-86E5-4EBD-B241-86BBCE0ADA5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52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2326A-72FC-4A00-8BFF-3CEDC689BB77}" type="datetimeFigureOut">
              <a:rPr lang="en-IN" smtClean="0"/>
              <a:t>20-06-2020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9552D-86E5-4EBD-B241-86BBCE0ADA5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02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2326A-72FC-4A00-8BFF-3CEDC689BB77}" type="datetimeFigureOut">
              <a:rPr lang="en-IN" smtClean="0"/>
              <a:t>20-06-2020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9552D-86E5-4EBD-B241-86BBCE0ADA5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644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82326A-72FC-4A00-8BFF-3CEDC689BB77}" type="datetimeFigureOut">
              <a:rPr lang="en-IN" smtClean="0"/>
              <a:t>20-06-2020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9552D-86E5-4EBD-B241-86BBCE0ADA5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987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82326A-72FC-4A00-8BFF-3CEDC689BB77}" type="datetimeFigureOut">
              <a:rPr lang="en-IN" smtClean="0"/>
              <a:t>20-06-2020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9552D-86E5-4EBD-B241-86BBCE0ADA5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95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82326A-72FC-4A00-8BFF-3CEDC689BB77}" type="datetimeFigureOut">
              <a:rPr lang="en-IN" smtClean="0"/>
              <a:t>20-06-2020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D9552D-86E5-4EBD-B241-86BBCE0ADA5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2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82326A-72FC-4A00-8BFF-3CEDC689BB77}" type="datetimeFigureOut">
              <a:rPr lang="en-IN" smtClean="0"/>
              <a:t>20-06-2020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D9552D-86E5-4EBD-B241-86BBCE0ADA5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09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2326A-72FC-4A00-8BFF-3CEDC689BB77}" type="datetimeFigureOut">
              <a:rPr lang="en-IN" smtClean="0"/>
              <a:t>20-06-2020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D9552D-86E5-4EBD-B241-86BBCE0ADA54}" type="slidenum">
              <a:rPr lang="en-IN" smtClean="0"/>
              <a:t>‹#›</a:t>
            </a:fld>
            <a:endParaRPr lang="en-IN"/>
          </a:p>
        </p:txBody>
      </p:sp>
    </p:spTree>
    <p:extLst>
      <p:ext uri="{BB962C8B-B14F-4D97-AF65-F5344CB8AC3E}">
        <p14:creationId xmlns:p14="http://schemas.microsoft.com/office/powerpoint/2010/main" val="58447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2326A-72FC-4A00-8BFF-3CEDC689BB77}" type="datetimeFigureOut">
              <a:rPr lang="en-IN" smtClean="0"/>
              <a:t>20-06-2020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9552D-86E5-4EBD-B241-86BBCE0ADA5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84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682326A-72FC-4A00-8BFF-3CEDC689BB77}" type="datetimeFigureOut">
              <a:rPr lang="en-IN" smtClean="0"/>
              <a:t>20-06-2020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6D9552D-86E5-4EBD-B241-86BBCE0ADA5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965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682326A-72FC-4A00-8BFF-3CEDC689BB77}" type="datetimeFigureOut">
              <a:rPr lang="en-IN" smtClean="0"/>
              <a:t>20-06-2020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D9552D-86E5-4EBD-B241-86BBCE0ADA5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38668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8C36-3B8D-47E2-B5F5-009BD08D72E9}"/>
              </a:ext>
            </a:extLst>
          </p:cNvPr>
          <p:cNvSpPr>
            <a:spLocks noGrp="1"/>
          </p:cNvSpPr>
          <p:nvPr>
            <p:ph type="ctrTitle"/>
          </p:nvPr>
        </p:nvSpPr>
        <p:spPr/>
        <p:txBody>
          <a:bodyPr/>
          <a:lstStyle/>
          <a:p>
            <a:r>
              <a:rPr lang="en-US" b="1" dirty="0"/>
              <a:t>App : The Beam Solver</a:t>
            </a:r>
            <a:endParaRPr lang="en-IN" b="1" dirty="0"/>
          </a:p>
        </p:txBody>
      </p:sp>
      <p:sp>
        <p:nvSpPr>
          <p:cNvPr id="3" name="Subtitle 2">
            <a:extLst>
              <a:ext uri="{FF2B5EF4-FFF2-40B4-BE49-F238E27FC236}">
                <a16:creationId xmlns:a16="http://schemas.microsoft.com/office/drawing/2014/main" id="{F2C1DF55-5382-4797-869A-F4A4E159843C}"/>
              </a:ext>
            </a:extLst>
          </p:cNvPr>
          <p:cNvSpPr>
            <a:spLocks noGrp="1"/>
          </p:cNvSpPr>
          <p:nvPr>
            <p:ph type="subTitle" idx="1"/>
          </p:nvPr>
        </p:nvSpPr>
        <p:spPr/>
        <p:txBody>
          <a:bodyPr/>
          <a:lstStyle/>
          <a:p>
            <a:r>
              <a:rPr lang="en-US" dirty="0"/>
              <a:t>DESCON SOCIETY</a:t>
            </a:r>
            <a:endParaRPr lang="en-IN" dirty="0"/>
          </a:p>
        </p:txBody>
      </p:sp>
    </p:spTree>
    <p:extLst>
      <p:ext uri="{BB962C8B-B14F-4D97-AF65-F5344CB8AC3E}">
        <p14:creationId xmlns:p14="http://schemas.microsoft.com/office/powerpoint/2010/main" val="357054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7901-5CFB-42C3-9898-444E99A88556}"/>
              </a:ext>
            </a:extLst>
          </p:cNvPr>
          <p:cNvSpPr>
            <a:spLocks noGrp="1"/>
          </p:cNvSpPr>
          <p:nvPr>
            <p:ph type="title"/>
          </p:nvPr>
        </p:nvSpPr>
        <p:spPr>
          <a:xfrm>
            <a:off x="1451579" y="804519"/>
            <a:ext cx="9603275" cy="1049235"/>
          </a:xfrm>
        </p:spPr>
        <p:txBody>
          <a:bodyPr>
            <a:normAutofit/>
          </a:bodyPr>
          <a:lstStyle/>
          <a:p>
            <a:r>
              <a:rPr lang="en-US" b="1" dirty="0"/>
              <a:t>Objective and Goals</a:t>
            </a:r>
            <a:endParaRPr lang="en-IN" b="1" dirty="0"/>
          </a:p>
        </p:txBody>
      </p:sp>
      <p:graphicFrame>
        <p:nvGraphicFramePr>
          <p:cNvPr id="5" name="Content Placeholder 2">
            <a:extLst>
              <a:ext uri="{FF2B5EF4-FFF2-40B4-BE49-F238E27FC236}">
                <a16:creationId xmlns:a16="http://schemas.microsoft.com/office/drawing/2014/main" id="{6221097C-30AA-46E1-ABD3-84CD38296CC5}"/>
              </a:ext>
            </a:extLst>
          </p:cNvPr>
          <p:cNvGraphicFramePr>
            <a:graphicFrameLocks noGrp="1"/>
          </p:cNvGraphicFramePr>
          <p:nvPr>
            <p:ph idx="1"/>
            <p:extLst>
              <p:ext uri="{D42A27DB-BD31-4B8C-83A1-F6EECF244321}">
                <p14:modId xmlns:p14="http://schemas.microsoft.com/office/powerpoint/2010/main" val="21621125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010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A1289-70DC-4B14-95D6-C8F6441C3826}"/>
              </a:ext>
            </a:extLst>
          </p:cNvPr>
          <p:cNvSpPr>
            <a:spLocks noGrp="1"/>
          </p:cNvSpPr>
          <p:nvPr>
            <p:ph type="title"/>
          </p:nvPr>
        </p:nvSpPr>
        <p:spPr>
          <a:xfrm>
            <a:off x="849683" y="1240076"/>
            <a:ext cx="2727813" cy="4584527"/>
          </a:xfrm>
        </p:spPr>
        <p:txBody>
          <a:bodyPr>
            <a:normAutofit/>
          </a:bodyPr>
          <a:lstStyle/>
          <a:p>
            <a:r>
              <a:rPr lang="en-IN" dirty="0">
                <a:solidFill>
                  <a:srgbClr val="FFFFFF"/>
                </a:solidFill>
              </a:rPr>
              <a:t>ideation</a:t>
            </a:r>
          </a:p>
        </p:txBody>
      </p:sp>
      <p:sp>
        <p:nvSpPr>
          <p:cNvPr id="3" name="Content Placeholder 2">
            <a:extLst>
              <a:ext uri="{FF2B5EF4-FFF2-40B4-BE49-F238E27FC236}">
                <a16:creationId xmlns:a16="http://schemas.microsoft.com/office/drawing/2014/main" id="{0C66C0BD-DD7C-4CC9-B546-4D5F12F2CA5D}"/>
              </a:ext>
            </a:extLst>
          </p:cNvPr>
          <p:cNvSpPr>
            <a:spLocks noGrp="1"/>
          </p:cNvSpPr>
          <p:nvPr>
            <p:ph idx="1"/>
          </p:nvPr>
        </p:nvSpPr>
        <p:spPr>
          <a:xfrm>
            <a:off x="4705594" y="1036321"/>
            <a:ext cx="6450086" cy="5120222"/>
          </a:xfrm>
        </p:spPr>
        <p:txBody>
          <a:bodyPr anchor="t">
            <a:normAutofit/>
          </a:bodyPr>
          <a:lstStyle/>
          <a:p>
            <a:r>
              <a:rPr lang="en-IN" dirty="0"/>
              <a:t>The idea is to design an App that can solve the beam using different methods of beam solving.  The methods are moment area method, slope deflection method and matrix displacement method to calculate deflection, slope, shear and bending moment at any point of the beam so that we can identify critical parts of beam which are most deflected and bended.</a:t>
            </a:r>
          </a:p>
          <a:p>
            <a:r>
              <a:rPr lang="en-IN" dirty="0"/>
              <a:t>The idea is also that this App runs on different platforms – Desktop/ Laptop (OS X, Windows, Linux),  Android Devices (mobiles and tablets), iOS devices (iPad and iPhones) etc. and for this purpose we have chosen </a:t>
            </a:r>
            <a:r>
              <a:rPr lang="en-IN" dirty="0" err="1"/>
              <a:t>Kivy</a:t>
            </a:r>
            <a:r>
              <a:rPr lang="en-IN" dirty="0"/>
              <a:t> Framework.</a:t>
            </a:r>
          </a:p>
        </p:txBody>
      </p:sp>
    </p:spTree>
    <p:extLst>
      <p:ext uri="{BB962C8B-B14F-4D97-AF65-F5344CB8AC3E}">
        <p14:creationId xmlns:p14="http://schemas.microsoft.com/office/powerpoint/2010/main" val="210603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5FE226F-A174-44F4-B231-F2B741A095C9}"/>
              </a:ext>
            </a:extLst>
          </p:cNvPr>
          <p:cNvSpPr>
            <a:spLocks noGrp="1"/>
          </p:cNvSpPr>
          <p:nvPr>
            <p:ph type="title"/>
          </p:nvPr>
        </p:nvSpPr>
        <p:spPr>
          <a:xfrm>
            <a:off x="1451579" y="2303047"/>
            <a:ext cx="3272093" cy="2674198"/>
          </a:xfrm>
        </p:spPr>
        <p:txBody>
          <a:bodyPr anchor="t">
            <a:normAutofit/>
          </a:bodyPr>
          <a:lstStyle/>
          <a:p>
            <a:r>
              <a:rPr lang="en-US" b="1"/>
              <a:t>Progress</a:t>
            </a:r>
            <a:endParaRPr lang="en-IN" b="1"/>
          </a:p>
        </p:txBody>
      </p:sp>
      <p:cxnSp>
        <p:nvCxnSpPr>
          <p:cNvPr id="30" name="Straight Connector 29">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2"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4" name="Picture 33">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4" name="Content Placeholder 2">
            <a:extLst>
              <a:ext uri="{FF2B5EF4-FFF2-40B4-BE49-F238E27FC236}">
                <a16:creationId xmlns:a16="http://schemas.microsoft.com/office/drawing/2014/main" id="{297B0192-DF61-4C8B-B3DF-F35981A03B48}"/>
              </a:ext>
            </a:extLst>
          </p:cNvPr>
          <p:cNvGraphicFramePr>
            <a:graphicFrameLocks noGrp="1"/>
          </p:cNvGraphicFramePr>
          <p:nvPr>
            <p:ph idx="1"/>
            <p:extLst>
              <p:ext uri="{D42A27DB-BD31-4B8C-83A1-F6EECF244321}">
                <p14:modId xmlns:p14="http://schemas.microsoft.com/office/powerpoint/2010/main" val="406503715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761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72B0D-DA08-43BF-B055-BE01F9FF45D2}"/>
              </a:ext>
            </a:extLst>
          </p:cNvPr>
          <p:cNvSpPr>
            <a:spLocks noGrp="1"/>
          </p:cNvSpPr>
          <p:nvPr>
            <p:ph type="title"/>
          </p:nvPr>
        </p:nvSpPr>
        <p:spPr>
          <a:xfrm>
            <a:off x="1451579" y="804519"/>
            <a:ext cx="9603275" cy="1049235"/>
          </a:xfrm>
        </p:spPr>
        <p:txBody>
          <a:bodyPr>
            <a:normAutofit/>
          </a:bodyPr>
          <a:lstStyle/>
          <a:p>
            <a:r>
              <a:rPr lang="en-IN" dirty="0"/>
              <a:t>Impact</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2">
            <a:extLst>
              <a:ext uri="{FF2B5EF4-FFF2-40B4-BE49-F238E27FC236}">
                <a16:creationId xmlns:a16="http://schemas.microsoft.com/office/drawing/2014/main" id="{98A285C2-F95E-48D9-B399-FC158B9686F2}"/>
              </a:ext>
            </a:extLst>
          </p:cNvPr>
          <p:cNvGraphicFramePr>
            <a:graphicFrameLocks noGrp="1"/>
          </p:cNvGraphicFramePr>
          <p:nvPr>
            <p:ph idx="1"/>
            <p:extLst>
              <p:ext uri="{D42A27DB-BD31-4B8C-83A1-F6EECF244321}">
                <p14:modId xmlns:p14="http://schemas.microsoft.com/office/powerpoint/2010/main" val="2696684002"/>
              </p:ext>
            </p:extLst>
          </p:nvPr>
        </p:nvGraphicFramePr>
        <p:xfrm>
          <a:off x="121920" y="721360"/>
          <a:ext cx="12191695" cy="6634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34182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25</TotalTime>
  <Words>291</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App : The Beam Solver</vt:lpstr>
      <vt:lpstr>Objective and Goals</vt:lpstr>
      <vt:lpstr>ideation</vt:lpstr>
      <vt:lpstr>Progress</vt:lpstr>
      <vt:lpstr>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 The Beam Solver</dc:title>
  <dc:creator>Ashish kpr</dc:creator>
  <cp:lastModifiedBy>Ashish kpr</cp:lastModifiedBy>
  <cp:revision>1</cp:revision>
  <dcterms:created xsi:type="dcterms:W3CDTF">2020-06-20T07:05:50Z</dcterms:created>
  <dcterms:modified xsi:type="dcterms:W3CDTF">2020-06-20T07:31:14Z</dcterms:modified>
</cp:coreProperties>
</file>