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0F97-6616-4B98-8D21-7CC2A4A9A4AC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AB238-A83F-43B5-963F-BB47FF61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AB238-A83F-43B5-963F-BB47FF61B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A94F-A85A-9E33-F7C7-F165CC56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4C21-A5F4-A656-89F9-34E0E232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1496-DFE0-50D1-4DE3-5789ED79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5408-B851-EF3F-712D-71BCF909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BDBF-CA19-4945-20A4-927F364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03F0-2AB0-FD56-7F4C-2EF1CBED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99DF-3373-A034-74D2-ED2F5F04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13B6-E143-A327-E185-A047EB57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767F-4491-5266-3167-E62C529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AB2-734C-F63C-AE92-F3F3F5C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F55FA-C67A-9158-BC2B-59C8A5E3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D873-676F-5204-B71F-95819257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BB32-D117-E284-A2AE-48D9F472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9C65-D83E-A30F-C905-0E309791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F78C-F181-1AB5-7787-1D666EFA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2E49-DF35-326C-7DA3-E111205D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62F8-BCF6-A1AB-5C4B-218DFB6D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051F-F82F-9FC8-1A9F-5864F205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2558-2231-47C3-3188-A59AA77C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E0D7-B075-D6C9-DBB9-6BB8D30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0802-3908-7D19-4C63-102C5856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084-7C35-A21A-61CD-D6FFD452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1FBD-BD47-8E2E-150A-5E5577A6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DA1D-B9FD-8F83-0B74-2F95B8B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B13B-E3E6-7E0D-FF9B-900A25F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0653-64C6-D64D-D205-D73A548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5B0E-5930-6D71-6C57-BC38703B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8B31-EA80-AE86-4E62-BA02370D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BCD3-39E0-6996-8D2F-9ED6E065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564A-73EF-C95C-29B1-7DFD7FC2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A343-36AB-328B-C9FA-46797219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C798-AB09-6A09-9E4D-C5E8A84B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3877-0779-00F7-1C0E-56548057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B50C-61FB-F8DA-C32F-FD5BC4C3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DF411-D1F3-0488-065A-0BFA0CFB9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A28-3101-6D98-7D71-8345C5D44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699F-07F5-10B4-3D76-6C8B815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CEC1B-F6D1-928E-A337-2AE8E3E4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AFF54-407B-E470-BC2F-A2971B7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D11-75B6-6DD9-8610-80478B2E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2244A-3ACC-A799-C0D9-5A16431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B4AB-AD5E-5ACE-6893-ED36271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A11ED-0495-F58B-8116-5E7E8BD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337DE-AA47-D35D-4FFB-3DB2CA7C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D5653-08EA-0FBA-C439-D36D1615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0DD72-112A-3E60-6D71-B7D2C7D4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DDCB-DAA6-70D2-8022-9A15E14A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124-92E9-6401-9D89-69AF34D6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2013E-4144-8C6B-288F-FE473E3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9CEB-F1EA-2D96-5296-ABC1A540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5DBD-67FC-B56D-7D59-6997936E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829C-99E8-2150-ACAB-386A879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883E-1096-BCFC-28C0-525623B2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4668C-EADB-E587-0B8F-ACA2A41B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E2200-FD16-0DF1-5C1D-D2E70F11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43F8-D6C7-F1E6-38F1-B67DDD70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45C6-C488-3570-0F67-3324989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25124-90BE-DCAC-FD83-9909090E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2179-F215-2968-0C94-030CE243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9A2C5-A2F0-03AB-F59E-E451B3FA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0AA8-D9C2-E44B-D406-0011CAB1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861B-6CB6-476B-927B-641091FDB42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CD5A-4E86-AB64-414F-55D4B023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921-3D87-3FF7-84B3-DF65E5D7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836B-2410-4C3E-976C-52F8B7BC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C19126-9DC4-CE6E-BB42-78FC593E2BD2}"/>
              </a:ext>
            </a:extLst>
          </p:cNvPr>
          <p:cNvSpPr txBox="1"/>
          <p:nvPr/>
        </p:nvSpPr>
        <p:spPr>
          <a:xfrm>
            <a:off x="1314450" y="2171241"/>
            <a:ext cx="1114425" cy="146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019A57-D0AC-E070-1AF6-C93C034D0CD4}"/>
                  </a:ext>
                </a:extLst>
              </p:cNvPr>
              <p:cNvSpPr/>
              <p:nvPr/>
            </p:nvSpPr>
            <p:spPr>
              <a:xfrm>
                <a:off x="632617" y="1708737"/>
                <a:ext cx="1743076" cy="1685924"/>
              </a:xfrm>
              <a:prstGeom prst="rect">
                <a:avLst/>
              </a:prstGeom>
              <a:pattFill prst="pct70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0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0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00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019A57-D0AC-E070-1AF6-C93C034D0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7" y="1708737"/>
                <a:ext cx="1743076" cy="1685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6CEA56-FD5C-4ACC-D47D-57AF4397E1D6}"/>
                  </a:ext>
                </a:extLst>
              </p:cNvPr>
              <p:cNvSpPr/>
              <p:nvPr/>
            </p:nvSpPr>
            <p:spPr>
              <a:xfrm>
                <a:off x="2037380" y="3964732"/>
                <a:ext cx="314326" cy="16859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6CEA56-FD5C-4ACC-D47D-57AF4397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80" y="3964732"/>
                <a:ext cx="314326" cy="1685924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E4D355-9722-2C0E-0480-ACDE44CA17F9}"/>
              </a:ext>
            </a:extLst>
          </p:cNvPr>
          <p:cNvCxnSpPr/>
          <p:nvPr/>
        </p:nvCxnSpPr>
        <p:spPr>
          <a:xfrm>
            <a:off x="3155608" y="3657141"/>
            <a:ext cx="1333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28736-1927-CDA6-52E8-2B8AD37FB048}"/>
                  </a:ext>
                </a:extLst>
              </p:cNvPr>
              <p:cNvSpPr/>
              <p:nvPr/>
            </p:nvSpPr>
            <p:spPr>
              <a:xfrm>
                <a:off x="5245050" y="2624328"/>
                <a:ext cx="1478293" cy="1940927"/>
              </a:xfrm>
              <a:prstGeom prst="rect">
                <a:avLst/>
              </a:prstGeom>
              <a:pattFill prst="pct50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28736-1927-CDA6-52E8-2B8AD37F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50" y="2624328"/>
                <a:ext cx="1478293" cy="1940927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AE4BDD-2237-CCC4-750D-DC96AE94D46E}"/>
                  </a:ext>
                </a:extLst>
              </p:cNvPr>
              <p:cNvSpPr/>
              <p:nvPr/>
            </p:nvSpPr>
            <p:spPr>
              <a:xfrm>
                <a:off x="9706273" y="2624328"/>
                <a:ext cx="1223620" cy="1940927"/>
              </a:xfrm>
              <a:prstGeom prst="rect">
                <a:avLst/>
              </a:prstGeom>
              <a:pattFill prst="pct50">
                <a:fgClr>
                  <a:schemeClr val="accent2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2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(:,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b="0" i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sz="22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AE4BDD-2237-CCC4-750D-DC96AE94D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273" y="2624328"/>
                <a:ext cx="1223620" cy="1940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61A61F-97CE-88C1-6573-12A9AB907827}"/>
              </a:ext>
            </a:extLst>
          </p:cNvPr>
          <p:cNvSpPr txBox="1"/>
          <p:nvPr/>
        </p:nvSpPr>
        <p:spPr>
          <a:xfrm>
            <a:off x="3515613" y="3749040"/>
            <a:ext cx="163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F2600-68AD-8279-E03D-9A25BA1DB820}"/>
              </a:ext>
            </a:extLst>
          </p:cNvPr>
          <p:cNvSpPr txBox="1"/>
          <p:nvPr/>
        </p:nvSpPr>
        <p:spPr>
          <a:xfrm>
            <a:off x="2784183" y="3108960"/>
            <a:ext cx="226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sufficient embedding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D6D7A-C514-DCC2-04B2-9DECF5736DF9}"/>
              </a:ext>
            </a:extLst>
          </p:cNvPr>
          <p:cNvSpPr txBox="1"/>
          <p:nvPr/>
        </p:nvSpPr>
        <p:spPr>
          <a:xfrm>
            <a:off x="7125925" y="3108960"/>
            <a:ext cx="2276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sufficient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A5690-38F2-8259-9403-A3D1C9F2DFC3}"/>
              </a:ext>
            </a:extLst>
          </p:cNvPr>
          <p:cNvSpPr txBox="1"/>
          <p:nvPr/>
        </p:nvSpPr>
        <p:spPr>
          <a:xfrm>
            <a:off x="7471641" y="3748211"/>
            <a:ext cx="142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Principal GEE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3E4BA1-C10E-E91D-6D1B-B0B478ED1DF5}"/>
              </a:ext>
            </a:extLst>
          </p:cNvPr>
          <p:cNvCxnSpPr/>
          <p:nvPr/>
        </p:nvCxnSpPr>
        <p:spPr>
          <a:xfrm>
            <a:off x="7486650" y="3657600"/>
            <a:ext cx="1333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663A1B-190D-11A6-EFBB-5C71511816E8}"/>
              </a:ext>
            </a:extLst>
          </p:cNvPr>
          <p:cNvSpPr txBox="1"/>
          <p:nvPr/>
        </p:nvSpPr>
        <p:spPr>
          <a:xfrm>
            <a:off x="7320440" y="4572000"/>
            <a:ext cx="2490307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Importance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3FC069-4F7D-0EA2-FA14-5F4A9A72B9C3}"/>
              </a:ext>
            </a:extLst>
          </p:cNvPr>
          <p:cNvCxnSpPr/>
          <p:nvPr/>
        </p:nvCxnSpPr>
        <p:spPr>
          <a:xfrm flipV="1">
            <a:off x="8146035" y="4204215"/>
            <a:ext cx="0" cy="32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3D706BC-C543-E8E2-444C-FB413BDA26C3}"/>
              </a:ext>
            </a:extLst>
          </p:cNvPr>
          <p:cNvCxnSpPr/>
          <p:nvPr/>
        </p:nvCxnSpPr>
        <p:spPr>
          <a:xfrm flipV="1">
            <a:off x="3822358" y="4204215"/>
            <a:ext cx="0" cy="32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9069D6-1AA7-7A34-7418-D0F9005935A5}"/>
              </a:ext>
            </a:extLst>
          </p:cNvPr>
          <p:cNvSpPr txBox="1"/>
          <p:nvPr/>
        </p:nvSpPr>
        <p:spPr>
          <a:xfrm>
            <a:off x="2731067" y="4572000"/>
            <a:ext cx="241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Unbiased &amp; Normalized</a:t>
            </a:r>
          </a:p>
        </p:txBody>
      </p:sp>
    </p:spTree>
    <p:extLst>
      <p:ext uri="{BB962C8B-B14F-4D97-AF65-F5344CB8AC3E}">
        <p14:creationId xmlns:p14="http://schemas.microsoft.com/office/powerpoint/2010/main" val="39082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Cencheng</dc:creator>
  <cp:lastModifiedBy>Shen, Cencheng</cp:lastModifiedBy>
  <cp:revision>7</cp:revision>
  <dcterms:created xsi:type="dcterms:W3CDTF">2023-06-27T17:18:53Z</dcterms:created>
  <dcterms:modified xsi:type="dcterms:W3CDTF">2023-08-23T00:32:48Z</dcterms:modified>
</cp:coreProperties>
</file>