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6"/>
  </p:normalViewPr>
  <p:slideViewPr>
    <p:cSldViewPr snapToGrid="0" snapToObjects="1">
      <p:cViewPr varScale="1">
        <p:scale>
          <a:sx n="98" d="100"/>
          <a:sy n="98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ADABA-9DF1-4A40-9A56-D17F10031B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5B3803-A299-3343-AF24-6947139C57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C9F56B-EB9B-3A4E-B2D8-CE1EDA5BE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0DF41-5DAD-9245-8795-3FE272122843}" type="datetimeFigureOut">
              <a:rPr lang="en-US" smtClean="0"/>
              <a:t>11/6/18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BA6221-A4B5-0047-BD95-E9E1A89D3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FF37DD-8C9C-724F-8460-2E7CF3AE3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2C453-18A6-2340-B5A5-C3FDE91B4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57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6D421-EAB9-2C45-B7C3-E7237341E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E02227-76BF-D447-9A93-B5C8B2ABE2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77C7B1-375E-1C4A-B42E-368035E2B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0DF41-5DAD-9245-8795-3FE272122843}" type="datetimeFigureOut">
              <a:rPr lang="en-US" smtClean="0"/>
              <a:t>11/6/18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8F0E76-88A3-0041-888A-727C81889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A7C161-347D-7845-B68D-7DECC342F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2C453-18A6-2340-B5A5-C3FDE91B4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526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2834B3-4BF5-AB44-93CD-85A6CB8E9E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9F713F-2135-9E49-A3C8-9539925701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77177D-CBD5-E448-B509-FF413F052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0DF41-5DAD-9245-8795-3FE272122843}" type="datetimeFigureOut">
              <a:rPr lang="en-US" smtClean="0"/>
              <a:t>11/6/18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B695DC-CE10-AD4E-8F61-359B4F679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0ED73B-B256-7745-BB7A-DE0CC6D9C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2C453-18A6-2340-B5A5-C3FDE91B4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962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7C96A-1406-FD44-A0E5-6876BB86C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72C842-68C9-B849-ADD0-AB742F2492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8900C3-358F-7D4C-ABAA-A8A084263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0DF41-5DAD-9245-8795-3FE272122843}" type="datetimeFigureOut">
              <a:rPr lang="en-US" smtClean="0"/>
              <a:t>11/6/18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940B7E-734F-3C43-B71B-CEBA59DD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180AB7-1A40-A24E-B1C4-9BDCF5918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2C453-18A6-2340-B5A5-C3FDE91B4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620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D12A4-51F5-8C48-8E71-EF8E48C8E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227218-AFFC-F94A-9685-6F2581007B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E3EB41-9BB2-4F4B-94F9-16B642507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0DF41-5DAD-9245-8795-3FE272122843}" type="datetimeFigureOut">
              <a:rPr lang="en-US" smtClean="0"/>
              <a:t>11/6/18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246CEC-5083-724A-927C-9AB592E70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434CCD-4E29-7847-B7BC-669761748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2C453-18A6-2340-B5A5-C3FDE91B4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20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3F17E-42B6-9142-B7AA-27B3C32C2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14E346-CC2C-144E-9D4D-B70AE4A094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734C3A-90D6-6D40-9142-A329329D07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E8C1D7-D299-B941-BCDB-8CC2FB8A8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0DF41-5DAD-9245-8795-3FE272122843}" type="datetimeFigureOut">
              <a:rPr lang="en-US" smtClean="0"/>
              <a:t>11/6/18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6FCDC2-264F-584E-A33C-EBCDA0DC7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D22BF9-E38C-5B48-B401-C7BCF720A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2C453-18A6-2340-B5A5-C3FDE91B4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685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577C7-DB60-FC46-8F23-265BF14A1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235102-79CF-0947-89D4-E0C70D6CBE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BA4C3E-294B-B543-986D-350CDF4DCC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001367-F0C3-2B4A-951D-C62D7D8F37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1E358D-2857-5F46-B1ED-71042A1E00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5F26A7-C6DA-AC48-858A-35CF6C906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0DF41-5DAD-9245-8795-3FE272122843}" type="datetimeFigureOut">
              <a:rPr lang="en-US" smtClean="0"/>
              <a:t>11/6/18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3FACEA-51CF-0B44-88BA-4B377589E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888B2B-603B-A748-9A0D-13EDFBA0D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2C453-18A6-2340-B5A5-C3FDE91B4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966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58BF8-C7CF-2140-B441-F043B9A35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B4157B-70E3-B84F-8E6A-08CFF2C66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0DF41-5DAD-9245-8795-3FE272122843}" type="datetimeFigureOut">
              <a:rPr lang="en-US" smtClean="0"/>
              <a:t>11/6/18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5EF1C3-33E6-1645-8C1B-D7CAEEB93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279BD5-C317-8043-A0DA-A61411C4D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2C453-18A6-2340-B5A5-C3FDE91B4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360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422AF4-4B20-3448-8816-FFB4CB83F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0DF41-5DAD-9245-8795-3FE272122843}" type="datetimeFigureOut">
              <a:rPr lang="en-US" smtClean="0"/>
              <a:t>11/6/18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ACD48E-47EF-6E40-8F19-6B2F38363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15326D-3ADA-B544-BB96-C0006EEE2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2C453-18A6-2340-B5A5-C3FDE91B4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749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0F21D-F1AC-1940-A4BF-7E09FDE1D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9C9EF-3A40-E540-BA8B-4A563AC49A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3ED360-27C2-0546-85A5-B3DF4CAADC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5A428F-8A9C-7044-B12A-614D64B60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0DF41-5DAD-9245-8795-3FE272122843}" type="datetimeFigureOut">
              <a:rPr lang="en-US" smtClean="0"/>
              <a:t>11/6/18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23F25F-C812-4546-AF2A-F6B6D0E5B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8A8EF5-AA0E-E442-899E-DD160303A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2C453-18A6-2340-B5A5-C3FDE91B4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955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6A73E-318D-AE41-8DB4-98E5E8EDB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EDED34-C124-5E47-AD37-B5F030A25D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C46455-2341-BF43-A14C-E5B4E02984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EC201F-FEC3-EC46-83B8-E0810A8F2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0DF41-5DAD-9245-8795-3FE272122843}" type="datetimeFigureOut">
              <a:rPr lang="en-US" smtClean="0"/>
              <a:t>11/6/18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5C22C2-935B-EE43-8912-49801BBE3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09929C-06C8-B44B-A339-F25EA01B2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2C453-18A6-2340-B5A5-C3FDE91B4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480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731575-CEF5-6342-BECE-62512B823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F20AA2-EE55-634C-912E-D5408B0F07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5C842D-AE75-7348-9EFA-86A431E114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80DF41-5DAD-9245-8795-3FE272122843}" type="datetimeFigureOut">
              <a:rPr lang="en-US" smtClean="0"/>
              <a:t>11/6/18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CE5021-0D96-DE4D-A0AC-B41BAE3543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57F43F-AE65-2A4D-96B8-4D4AD04A05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D2C453-18A6-2340-B5A5-C3FDE91B4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024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DC4E3A5-6CE9-CC46-B4A0-C00EB477A303}"/>
              </a:ext>
            </a:extLst>
          </p:cNvPr>
          <p:cNvSpPr txBox="1"/>
          <p:nvPr/>
        </p:nvSpPr>
        <p:spPr>
          <a:xfrm>
            <a:off x="1227909" y="496389"/>
            <a:ext cx="7315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Neighborhoods clustering in Sutton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807B82-D867-B74E-B0AC-4447FB06C57B}"/>
              </a:ext>
            </a:extLst>
          </p:cNvPr>
          <p:cNvSpPr txBox="1"/>
          <p:nvPr/>
        </p:nvSpPr>
        <p:spPr>
          <a:xfrm>
            <a:off x="1227908" y="1563189"/>
            <a:ext cx="1004533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Group the different neighborhoods in Sutton, using both their geographical information, and also venue categories within the areas.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u="sng" dirty="0"/>
              <a:t>Dataset Used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Ordnance Survey Data – geographical information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Foursquare API – Venue Categories</a:t>
            </a:r>
          </a:p>
        </p:txBody>
      </p:sp>
    </p:spTree>
    <p:extLst>
      <p:ext uri="{BB962C8B-B14F-4D97-AF65-F5344CB8AC3E}">
        <p14:creationId xmlns:p14="http://schemas.microsoft.com/office/powerpoint/2010/main" val="1033658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DC4E3A5-6CE9-CC46-B4A0-C00EB477A303}"/>
              </a:ext>
            </a:extLst>
          </p:cNvPr>
          <p:cNvSpPr txBox="1"/>
          <p:nvPr/>
        </p:nvSpPr>
        <p:spPr>
          <a:xfrm>
            <a:off x="1227909" y="496389"/>
            <a:ext cx="7315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Methodology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807B82-D867-B74E-B0AC-4447FB06C57B}"/>
              </a:ext>
            </a:extLst>
          </p:cNvPr>
          <p:cNvSpPr txBox="1"/>
          <p:nvPr/>
        </p:nvSpPr>
        <p:spPr>
          <a:xfrm>
            <a:off x="1227908" y="1563189"/>
            <a:ext cx="1004533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Exploratory Analysis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Factor Analysis – combining similar categories into one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One Hot Encoding – transforming categorical variables to numeric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Standardization – making sure all variables are of comparable scale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r>
              <a:rPr lang="en-US" sz="2400" dirty="0"/>
              <a:t>Machine Learning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K Means – clustering neighborhood by minimizing distances within clusters and maximize distance between clusters</a:t>
            </a:r>
          </a:p>
        </p:txBody>
      </p:sp>
    </p:spTree>
    <p:extLst>
      <p:ext uri="{BB962C8B-B14F-4D97-AF65-F5344CB8AC3E}">
        <p14:creationId xmlns:p14="http://schemas.microsoft.com/office/powerpoint/2010/main" val="4266131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DC4E3A5-6CE9-CC46-B4A0-C00EB477A303}"/>
              </a:ext>
            </a:extLst>
          </p:cNvPr>
          <p:cNvSpPr txBox="1"/>
          <p:nvPr/>
        </p:nvSpPr>
        <p:spPr>
          <a:xfrm>
            <a:off x="1227909" y="496389"/>
            <a:ext cx="7315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Results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909B07-BB71-994C-97D0-25447DF05A4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037" y="1526042"/>
            <a:ext cx="3946706" cy="36468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A3E3B89-344C-6947-B69C-56E92676B6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1109" y="1526042"/>
            <a:ext cx="2917480" cy="36468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8C11E68-9353-FB41-8042-A2D2D9143766}"/>
              </a:ext>
            </a:extLst>
          </p:cNvPr>
          <p:cNvSpPr txBox="1"/>
          <p:nvPr/>
        </p:nvSpPr>
        <p:spPr>
          <a:xfrm>
            <a:off x="1359036" y="5434149"/>
            <a:ext cx="100448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clusters indeed do make sense geographically, and nicely align with the towns in real-life!</a:t>
            </a:r>
          </a:p>
        </p:txBody>
      </p:sp>
    </p:spTree>
    <p:extLst>
      <p:ext uri="{BB962C8B-B14F-4D97-AF65-F5344CB8AC3E}">
        <p14:creationId xmlns:p14="http://schemas.microsoft.com/office/powerpoint/2010/main" val="36527889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103</Words>
  <Application>Microsoft Macintosh PowerPoint</Application>
  <PresentationFormat>Widescreen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Charles Shen</dc:creator>
  <cp:lastModifiedBy>Charles Shen</cp:lastModifiedBy>
  <cp:revision>4</cp:revision>
  <dcterms:created xsi:type="dcterms:W3CDTF">2018-11-06T18:35:13Z</dcterms:created>
  <dcterms:modified xsi:type="dcterms:W3CDTF">2018-11-06T19:04:16Z</dcterms:modified>
</cp:coreProperties>
</file>