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Medium"/>
      <p:regular r:id="rId17"/>
      <p:bold r:id="rId18"/>
      <p:italic r:id="rId19"/>
      <p:boldItalic r:id="rId20"/>
    </p:embeddedFont>
    <p:embeddedFont>
      <p:font typeface="Roboto Ligh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576">
          <p15:clr>
            <a:srgbClr val="9AA0A6"/>
          </p15:clr>
        </p15:guide>
        <p15:guide id="4" pos="5184">
          <p15:clr>
            <a:srgbClr val="9AA0A6"/>
          </p15:clr>
        </p15:guide>
        <p15:guide id="5" orient="horz" pos="288">
          <p15:clr>
            <a:srgbClr val="9AA0A6"/>
          </p15:clr>
        </p15:guide>
        <p15:guide id="6" orient="horz" pos="295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576"/>
        <p:guide pos="5184"/>
        <p:guide pos="288" orient="horz"/>
        <p:guide pos="2952"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edium-boldItalic.fntdata"/><Relationship Id="rId11" Type="http://schemas.openxmlformats.org/officeDocument/2006/relationships/slide" Target="slides/slide6.xml"/><Relationship Id="rId22" Type="http://schemas.openxmlformats.org/officeDocument/2006/relationships/font" Target="fonts/RobotoLight-bold.fntdata"/><Relationship Id="rId10" Type="http://schemas.openxmlformats.org/officeDocument/2006/relationships/slide" Target="slides/slide5.xml"/><Relationship Id="rId21" Type="http://schemas.openxmlformats.org/officeDocument/2006/relationships/font" Target="fonts/RobotoLight-regular.fntdata"/><Relationship Id="rId13" Type="http://schemas.openxmlformats.org/officeDocument/2006/relationships/slide" Target="slides/slide8.xml"/><Relationship Id="rId24" Type="http://schemas.openxmlformats.org/officeDocument/2006/relationships/font" Target="fonts/RobotoLight-boldItalic.fntdata"/><Relationship Id="rId12" Type="http://schemas.openxmlformats.org/officeDocument/2006/relationships/slide" Target="slides/slide7.xml"/><Relationship Id="rId23" Type="http://schemas.openxmlformats.org/officeDocument/2006/relationships/font" Target="fonts/RobotoLigh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Medium-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Medium-italic.fntdata"/><Relationship Id="rId6" Type="http://schemas.openxmlformats.org/officeDocument/2006/relationships/slide" Target="slides/slide1.xml"/><Relationship Id="rId18" Type="http://schemas.openxmlformats.org/officeDocument/2006/relationships/font" Target="fonts/RobotoMedium-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29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0fe5ffba8_0_188:notes"/>
          <p:cNvSpPr/>
          <p:nvPr>
            <p:ph idx="2" type="sldImg"/>
          </p:nvPr>
        </p:nvSpPr>
        <p:spPr>
          <a:xfrm>
            <a:off x="38129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0fe5ffba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In this presentation, we’ll be covering our poster for our project, “In Situ Conformal 3D Printing for Targeted Repairs”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0fe5ffba8_0_60:notes"/>
          <p:cNvSpPr/>
          <p:nvPr>
            <p:ph idx="2" type="sldImg"/>
          </p:nvPr>
        </p:nvSpPr>
        <p:spPr>
          <a:xfrm>
            <a:off x="381298"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0fe5ffba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Nathan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our results we are able to see that repair causes a statistically </a:t>
            </a:r>
            <a:r>
              <a:rPr lang="en"/>
              <a:t>significant</a:t>
            </a:r>
            <a:r>
              <a:rPr lang="en"/>
              <a:t> improvement in maximum load heald compared to the damaged samples.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t>
            </a:r>
            <a:r>
              <a:rPr lang="en"/>
              <a:t>will need more data to figure out what repairs improve damaged the most, and how to best optimize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found preliminarily that 80% infill is optimal instead of 100%, as other literature has shown.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unexpected result that we found is that when the repairs are in compression, they actually hold more load than the undamaged samples. More research needs to go into finding why this is the case.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0fe5ffba8_5_15:notes"/>
          <p:cNvSpPr/>
          <p:nvPr>
            <p:ph idx="2" type="sldImg"/>
          </p:nvPr>
        </p:nvSpPr>
        <p:spPr>
          <a:xfrm>
            <a:off x="38129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0fe5ffba8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Cynthia</a:t>
            </a: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29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Tyler</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3D printing is typically used by hobbyists or for quickly prototyping parts, but the technology has also recently garnered interest in more complex projects like rocket engines, bone repair, and manufacturing in space. For this reason, reparative printing is gaining attention as a potential solution for maintaining the health of these projects’ over time in addition to more general repair applications.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primary research question is “How effective is 3D printed structures with conformal 3D printing?” Where conformal 3D printing is a method which allows for printing on non-planar surfaces.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0fe5ffba8_0_51:notes"/>
          <p:cNvSpPr/>
          <p:nvPr>
            <p:ph idx="2" type="sldImg"/>
          </p:nvPr>
        </p:nvSpPr>
        <p:spPr>
          <a:xfrm>
            <a:off x="381298"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0fe5ffba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Aidan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0fe5ffba8_0_54:notes"/>
          <p:cNvSpPr/>
          <p:nvPr>
            <p:ph idx="2" type="sldImg"/>
          </p:nvPr>
        </p:nvSpPr>
        <p:spPr>
          <a:xfrm>
            <a:off x="381298"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0fe5ffba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Rohith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0fe5ffba8_5_3:notes"/>
          <p:cNvSpPr/>
          <p:nvPr>
            <p:ph idx="2" type="sldImg"/>
          </p:nvPr>
        </p:nvSpPr>
        <p:spPr>
          <a:xfrm>
            <a:off x="38129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0fe5ffba8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Rohith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0fe5ffba8_5_7:notes"/>
          <p:cNvSpPr/>
          <p:nvPr>
            <p:ph idx="2" type="sldImg"/>
          </p:nvPr>
        </p:nvSpPr>
        <p:spPr>
          <a:xfrm>
            <a:off x="38129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0fe5ffba8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0fe5ffba8_5_11:notes"/>
          <p:cNvSpPr/>
          <p:nvPr>
            <p:ph idx="2" type="sldImg"/>
          </p:nvPr>
        </p:nvSpPr>
        <p:spPr>
          <a:xfrm>
            <a:off x="38129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0fe5ffba8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0fe5ffba8_0_57:notes"/>
          <p:cNvSpPr/>
          <p:nvPr>
            <p:ph idx="2" type="sldImg"/>
          </p:nvPr>
        </p:nvSpPr>
        <p:spPr>
          <a:xfrm>
            <a:off x="381298"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0fe5ffba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Nathan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we will discuss the results from the data we have gathered. Thos most prominent data is on the graph on the right that shows the difference in load that the different specimens were able to carry. This shows how the repaired samples are able to hold more than the damaged samples.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took strain data when possible, and were able to see that the young’s </a:t>
            </a:r>
            <a:r>
              <a:rPr lang="en"/>
              <a:t>modulus</a:t>
            </a:r>
            <a:r>
              <a:rPr lang="en"/>
              <a:t> is slightly higher after repair than </a:t>
            </a:r>
            <a:r>
              <a:rPr lang="en"/>
              <a:t>before</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0fe5ffba8_0_183:notes"/>
          <p:cNvSpPr/>
          <p:nvPr>
            <p:ph idx="2" type="sldImg"/>
          </p:nvPr>
        </p:nvSpPr>
        <p:spPr>
          <a:xfrm>
            <a:off x="38129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0fe5ffba8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Nathan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rank how effective the different samples are compared to the undamaged samples, we generate the percent effectiveness based on max load held. The closer to 100% or higher the better. As you can see, when the repair is in compression it actually outperforms the undamaged samples.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we have begun looking into the differences caused by altering infill pattern and percent infill. This data is incomplete and we are continuing to take more data to see any patterns.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500" lIns="91500" spcFirstLastPara="1" rIns="91500" wrap="square" tIns="9150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500" lIns="91500" spcFirstLastPara="1" rIns="91500" wrap="square" tIns="915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500" lIns="91500" spcFirstLastPara="1" rIns="91500" wrap="square" tIns="915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500" lIns="91500" spcFirstLastPara="1" rIns="91500" wrap="square" tIns="9150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500" lIns="91500" spcFirstLastPara="1" rIns="91500" wrap="square" tIns="91500">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500" lIns="91500" spcFirstLastPara="1" rIns="91500" wrap="square" tIns="915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500" lIns="91500" spcFirstLastPara="1" rIns="91500" wrap="square" tIns="915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500" lIns="91500" spcFirstLastPara="1" rIns="91500" wrap="square" tIns="9150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500" lIns="91500" spcFirstLastPara="1" rIns="91500" wrap="square" tIns="915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500" lIns="91500" spcFirstLastPara="1" rIns="91500" wrap="square" tIns="9150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500" lIns="91500" spcFirstLastPara="1" rIns="91500" wrap="square" tIns="91500">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500" lIns="91500" spcFirstLastPara="1" rIns="91500" wrap="square" tIns="915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500" lIns="91500" spcFirstLastPara="1" rIns="91500" wrap="square" tIns="9150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500" lIns="91500" spcFirstLastPara="1" rIns="91500" wrap="square" tIns="91500">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500" lIns="91500" spcFirstLastPara="1" rIns="91500" wrap="square" tIns="91500">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500" lIns="91500" spcFirstLastPara="1" rIns="91500" wrap="square" tIns="915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500" lIns="91500" spcFirstLastPara="1" rIns="91500" wrap="square" tIns="9150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500" lIns="91500" spcFirstLastPara="1" rIns="91500" wrap="square" tIns="915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500" lIns="91500" spcFirstLastPara="1" rIns="91500" wrap="square" tIns="9150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500" lIns="91500" spcFirstLastPara="1" rIns="91500" wrap="square" tIns="91500">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500" lIns="91500" spcFirstLastPara="1" rIns="91500" wrap="square" tIns="915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500" lIns="91500" spcFirstLastPara="1" rIns="91500" wrap="square" tIns="915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500" lIns="91500" spcFirstLastPara="1" rIns="91500" wrap="square" tIns="915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500" lIns="91500" spcFirstLastPara="1" rIns="91500" wrap="square" tIns="915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500" lIns="91500" spcFirstLastPara="1" rIns="91500" wrap="square" tIns="9150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500" lIns="91500" spcFirstLastPara="1" rIns="91500" wrap="square" tIns="9150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500" lIns="91500" spcFirstLastPara="1" rIns="91500" wrap="square" tIns="91500">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500" lIns="91500" spcFirstLastPara="1" rIns="91500" wrap="square" tIns="915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500" lIns="91500" spcFirstLastPara="1" rIns="91500" wrap="square" tIns="91500">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500" lIns="91500" spcFirstLastPara="1" rIns="91500" wrap="square" tIns="915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500" lIns="91500" spcFirstLastPara="1" rIns="91500" wrap="square" tIns="9150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500" lIns="91500" spcFirstLastPara="1" rIns="91500" wrap="square" tIns="91500">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sz="1400">
                <a:solidFill>
                  <a:schemeClr val="lt2"/>
                </a:solidFill>
              </a:defRPr>
            </a:lvl2pPr>
            <a:lvl3pPr indent="-317500" lvl="2" marL="1371600">
              <a:lnSpc>
                <a:spcPct val="115000"/>
              </a:lnSpc>
              <a:spcBef>
                <a:spcPts val="0"/>
              </a:spcBef>
              <a:spcAft>
                <a:spcPts val="0"/>
              </a:spcAft>
              <a:buClr>
                <a:schemeClr val="lt2"/>
              </a:buClr>
              <a:buSzPts val="1400"/>
              <a:buChar char="■"/>
              <a:defRPr sz="1400">
                <a:solidFill>
                  <a:schemeClr val="lt2"/>
                </a:solidFill>
              </a:defRPr>
            </a:lvl3pPr>
            <a:lvl4pPr indent="-317500" lvl="3" marL="1828800">
              <a:lnSpc>
                <a:spcPct val="115000"/>
              </a:lnSpc>
              <a:spcBef>
                <a:spcPts val="0"/>
              </a:spcBef>
              <a:spcAft>
                <a:spcPts val="0"/>
              </a:spcAft>
              <a:buClr>
                <a:schemeClr val="lt2"/>
              </a:buClr>
              <a:buSzPts val="1400"/>
              <a:buChar char="●"/>
              <a:defRPr sz="1400">
                <a:solidFill>
                  <a:schemeClr val="lt2"/>
                </a:solidFill>
              </a:defRPr>
            </a:lvl4pPr>
            <a:lvl5pPr indent="-317500" lvl="4" marL="2286000">
              <a:lnSpc>
                <a:spcPct val="115000"/>
              </a:lnSpc>
              <a:spcBef>
                <a:spcPts val="0"/>
              </a:spcBef>
              <a:spcAft>
                <a:spcPts val="0"/>
              </a:spcAft>
              <a:buClr>
                <a:schemeClr val="lt2"/>
              </a:buClr>
              <a:buSzPts val="1400"/>
              <a:buChar char="○"/>
              <a:defRPr sz="1400">
                <a:solidFill>
                  <a:schemeClr val="lt2"/>
                </a:solidFill>
              </a:defRPr>
            </a:lvl5pPr>
            <a:lvl6pPr indent="-317500" lvl="5" marL="2743200">
              <a:lnSpc>
                <a:spcPct val="115000"/>
              </a:lnSpc>
              <a:spcBef>
                <a:spcPts val="0"/>
              </a:spcBef>
              <a:spcAft>
                <a:spcPts val="0"/>
              </a:spcAft>
              <a:buClr>
                <a:schemeClr val="lt2"/>
              </a:buClr>
              <a:buSzPts val="1400"/>
              <a:buChar char="■"/>
              <a:defRPr sz="1400">
                <a:solidFill>
                  <a:schemeClr val="lt2"/>
                </a:solidFill>
              </a:defRPr>
            </a:lvl6pPr>
            <a:lvl7pPr indent="-317500" lvl="6" marL="3200400">
              <a:lnSpc>
                <a:spcPct val="115000"/>
              </a:lnSpc>
              <a:spcBef>
                <a:spcPts val="0"/>
              </a:spcBef>
              <a:spcAft>
                <a:spcPts val="0"/>
              </a:spcAft>
              <a:buClr>
                <a:schemeClr val="lt2"/>
              </a:buClr>
              <a:buSzPts val="1400"/>
              <a:buChar char="●"/>
              <a:defRPr sz="1400">
                <a:solidFill>
                  <a:schemeClr val="lt2"/>
                </a:solidFill>
              </a:defRPr>
            </a:lvl7pPr>
            <a:lvl8pPr indent="-317500" lvl="7" marL="3657600">
              <a:lnSpc>
                <a:spcPct val="115000"/>
              </a:lnSpc>
              <a:spcBef>
                <a:spcPts val="0"/>
              </a:spcBef>
              <a:spcAft>
                <a:spcPts val="0"/>
              </a:spcAft>
              <a:buClr>
                <a:schemeClr val="lt2"/>
              </a:buClr>
              <a:buSzPts val="1400"/>
              <a:buChar char="○"/>
              <a:defRPr sz="1400">
                <a:solidFill>
                  <a:schemeClr val="lt2"/>
                </a:solidFill>
              </a:defRPr>
            </a:lvl8pPr>
            <a:lvl9pPr indent="-317500" lvl="8" marL="4114800">
              <a:lnSpc>
                <a:spcPct val="115000"/>
              </a:lnSpc>
              <a:spcBef>
                <a:spcPts val="0"/>
              </a:spcBef>
              <a:spcAft>
                <a:spcPts val="0"/>
              </a:spcAft>
              <a:buClr>
                <a:schemeClr val="lt2"/>
              </a:buClr>
              <a:buSzPts val="1400"/>
              <a:buChar char="■"/>
              <a:defRPr sz="1400">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500" lIns="91500" spcFirstLastPara="1" rIns="91500" wrap="square" tIns="9150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6550" y="1184775"/>
            <a:ext cx="9030900" cy="181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300">
                <a:solidFill>
                  <a:schemeClr val="dk1"/>
                </a:solidFill>
                <a:latin typeface="Roboto Light"/>
                <a:ea typeface="Roboto Light"/>
                <a:cs typeface="Roboto Light"/>
                <a:sym typeface="Roboto Light"/>
              </a:rPr>
              <a:t>In Situ Conformal 3D Printing for Targeted Repairs</a:t>
            </a:r>
            <a:endParaRPr sz="5300">
              <a:solidFill>
                <a:schemeClr val="dk1"/>
              </a:solidFill>
              <a:latin typeface="Roboto Light"/>
              <a:ea typeface="Roboto Light"/>
              <a:cs typeface="Roboto Light"/>
              <a:sym typeface="Roboto Light"/>
            </a:endParaRPr>
          </a:p>
        </p:txBody>
      </p:sp>
      <p:sp>
        <p:nvSpPr>
          <p:cNvPr id="55" name="Google Shape;55;p13"/>
          <p:cNvSpPr txBox="1"/>
          <p:nvPr/>
        </p:nvSpPr>
        <p:spPr>
          <a:xfrm>
            <a:off x="516750" y="3000975"/>
            <a:ext cx="81105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2"/>
                </a:solidFill>
                <a:latin typeface="Roboto Medium"/>
                <a:ea typeface="Roboto Medium"/>
                <a:cs typeface="Roboto Medium"/>
                <a:sym typeface="Roboto Medium"/>
              </a:rPr>
              <a:t>Rohith Chintala, Brendan Cutick, Tyler Han, Elizabeth Myers, Eric Oh,  Aidan Sandman-Long, Cynthia Sheng, Nathan Spicer-Davis</a:t>
            </a:r>
            <a:endParaRPr sz="1200">
              <a:solidFill>
                <a:schemeClr val="lt2"/>
              </a:solidFill>
              <a:latin typeface="Roboto Medium"/>
              <a:ea typeface="Roboto Medium"/>
              <a:cs typeface="Roboto Medium"/>
              <a:sym typeface="Roboto Medium"/>
            </a:endParaRPr>
          </a:p>
          <a:p>
            <a:pPr indent="0" lvl="0" marL="0" rtl="0" algn="ctr">
              <a:spcBef>
                <a:spcPts val="0"/>
              </a:spcBef>
              <a:spcAft>
                <a:spcPts val="0"/>
              </a:spcAft>
              <a:buNone/>
            </a:pPr>
            <a:r>
              <a:rPr lang="en" sz="1200">
                <a:solidFill>
                  <a:schemeClr val="lt2"/>
                </a:solidFill>
                <a:latin typeface="Roboto Medium"/>
                <a:ea typeface="Roboto Medium"/>
                <a:cs typeface="Roboto Medium"/>
                <a:sym typeface="Roboto Medium"/>
              </a:rPr>
              <a:t>Team PRINT</a:t>
            </a:r>
            <a:endParaRPr sz="1200">
              <a:solidFill>
                <a:schemeClr val="lt2"/>
              </a:solidFill>
              <a:latin typeface="Roboto Medium"/>
              <a:ea typeface="Roboto Medium"/>
              <a:cs typeface="Roboto Medium"/>
              <a:sym typeface="Roboto Medium"/>
            </a:endParaRPr>
          </a:p>
          <a:p>
            <a:pPr indent="0" lvl="0" marL="0" rtl="0" algn="ctr">
              <a:spcBef>
                <a:spcPts val="0"/>
              </a:spcBef>
              <a:spcAft>
                <a:spcPts val="0"/>
              </a:spcAft>
              <a:buClr>
                <a:srgbClr val="000000"/>
              </a:buClr>
              <a:buSzPts val="1100"/>
              <a:buFont typeface="Arial"/>
              <a:buNone/>
            </a:pPr>
            <a:r>
              <a:rPr lang="en" sz="1200">
                <a:solidFill>
                  <a:schemeClr val="lt2"/>
                </a:solidFill>
                <a:latin typeface="Roboto Medium"/>
                <a:ea typeface="Roboto Medium"/>
                <a:cs typeface="Roboto Medium"/>
                <a:sym typeface="Roboto Medium"/>
              </a:rPr>
              <a:t>Mentor: Dr. Steven Mitchell</a:t>
            </a:r>
            <a:endParaRPr sz="1200">
              <a:solidFill>
                <a:schemeClr val="lt2"/>
              </a:solidFill>
              <a:latin typeface="Roboto Medium"/>
              <a:ea typeface="Roboto Medium"/>
              <a:cs typeface="Roboto Medium"/>
              <a:sym typeface="Robo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2"/>
          <p:cNvPicPr preferRelativeResize="0"/>
          <p:nvPr/>
        </p:nvPicPr>
        <p:blipFill>
          <a:blip r:embed="rId3">
            <a:alphaModFix/>
          </a:blip>
          <a:stretch>
            <a:fillRect/>
          </a:stretch>
        </p:blipFill>
        <p:spPr>
          <a:xfrm>
            <a:off x="1983975" y="457200"/>
            <a:ext cx="5176050" cy="4229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3"/>
          <p:cNvPicPr preferRelativeResize="0"/>
          <p:nvPr/>
        </p:nvPicPr>
        <p:blipFill>
          <a:blip r:embed="rId3">
            <a:alphaModFix/>
          </a:blip>
          <a:stretch>
            <a:fillRect/>
          </a:stretch>
        </p:blipFill>
        <p:spPr>
          <a:xfrm>
            <a:off x="2257349" y="457200"/>
            <a:ext cx="4629309" cy="42290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grpSp>
        <p:nvGrpSpPr>
          <p:cNvPr id="60" name="Google Shape;60;p14"/>
          <p:cNvGrpSpPr/>
          <p:nvPr/>
        </p:nvGrpSpPr>
        <p:grpSpPr>
          <a:xfrm>
            <a:off x="2683739" y="466650"/>
            <a:ext cx="3845986" cy="4219647"/>
            <a:chOff x="1833864" y="13798"/>
            <a:chExt cx="5325375" cy="6160968"/>
          </a:xfrm>
        </p:grpSpPr>
        <p:pic>
          <p:nvPicPr>
            <p:cNvPr id="61" name="Google Shape;61;p14"/>
            <p:cNvPicPr preferRelativeResize="0"/>
            <p:nvPr/>
          </p:nvPicPr>
          <p:blipFill rotWithShape="1">
            <a:blip r:embed="rId3">
              <a:alphaModFix/>
            </a:blip>
            <a:srcRect b="268" l="79" r="79" t="278"/>
            <a:stretch/>
          </p:blipFill>
          <p:spPr>
            <a:xfrm>
              <a:off x="1833864" y="1362762"/>
              <a:ext cx="5325375" cy="4812003"/>
            </a:xfrm>
            <a:prstGeom prst="rect">
              <a:avLst/>
            </a:prstGeom>
            <a:noFill/>
            <a:ln>
              <a:noFill/>
            </a:ln>
          </p:spPr>
        </p:pic>
        <p:pic>
          <p:nvPicPr>
            <p:cNvPr id="62" name="Google Shape;62;p14"/>
            <p:cNvPicPr preferRelativeResize="0"/>
            <p:nvPr/>
          </p:nvPicPr>
          <p:blipFill rotWithShape="1">
            <a:blip r:embed="rId4">
              <a:alphaModFix/>
            </a:blip>
            <a:srcRect b="0" l="0" r="159" t="0"/>
            <a:stretch/>
          </p:blipFill>
          <p:spPr>
            <a:xfrm>
              <a:off x="1833880" y="13798"/>
              <a:ext cx="5325359" cy="1362754"/>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2261962" y="457200"/>
            <a:ext cx="4620081" cy="42291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888751" y="457200"/>
            <a:ext cx="5366512" cy="42291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7"/>
          <p:cNvPicPr preferRelativeResize="0"/>
          <p:nvPr/>
        </p:nvPicPr>
        <p:blipFill>
          <a:blip r:embed="rId3">
            <a:alphaModFix/>
          </a:blip>
          <a:stretch>
            <a:fillRect/>
          </a:stretch>
        </p:blipFill>
        <p:spPr>
          <a:xfrm>
            <a:off x="2097975" y="457200"/>
            <a:ext cx="4948050" cy="4229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8"/>
          <p:cNvPicPr preferRelativeResize="0"/>
          <p:nvPr/>
        </p:nvPicPr>
        <p:blipFill>
          <a:blip r:embed="rId3">
            <a:alphaModFix/>
          </a:blip>
          <a:stretch>
            <a:fillRect/>
          </a:stretch>
        </p:blipFill>
        <p:spPr>
          <a:xfrm>
            <a:off x="914400" y="733738"/>
            <a:ext cx="7315200" cy="3676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9"/>
          <p:cNvPicPr preferRelativeResize="0"/>
          <p:nvPr/>
        </p:nvPicPr>
        <p:blipFill>
          <a:blip r:embed="rId3">
            <a:alphaModFix/>
          </a:blip>
          <a:stretch>
            <a:fillRect/>
          </a:stretch>
        </p:blipFill>
        <p:spPr>
          <a:xfrm>
            <a:off x="1574951" y="457200"/>
            <a:ext cx="5994090" cy="4229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20"/>
          <p:cNvPicPr preferRelativeResize="0"/>
          <p:nvPr/>
        </p:nvPicPr>
        <p:blipFill>
          <a:blip r:embed="rId3">
            <a:alphaModFix/>
          </a:blip>
          <a:stretch>
            <a:fillRect/>
          </a:stretch>
        </p:blipFill>
        <p:spPr>
          <a:xfrm>
            <a:off x="914400" y="959499"/>
            <a:ext cx="7315201" cy="322451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1"/>
          <p:cNvPicPr preferRelativeResize="0"/>
          <p:nvPr/>
        </p:nvPicPr>
        <p:blipFill>
          <a:blip r:embed="rId3">
            <a:alphaModFix/>
          </a:blip>
          <a:stretch>
            <a:fillRect/>
          </a:stretch>
        </p:blipFill>
        <p:spPr>
          <a:xfrm>
            <a:off x="3147926" y="457200"/>
            <a:ext cx="2848143" cy="4229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