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Thin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La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regular.fntdata"/><Relationship Id="rId11" Type="http://schemas.openxmlformats.org/officeDocument/2006/relationships/slide" Target="slides/slide6.xml"/><Relationship Id="rId22" Type="http://schemas.openxmlformats.org/officeDocument/2006/relationships/font" Target="fonts/LatoLight-italic.fntdata"/><Relationship Id="rId10" Type="http://schemas.openxmlformats.org/officeDocument/2006/relationships/slide" Target="slides/slide5.xml"/><Relationship Id="rId21" Type="http://schemas.openxmlformats.org/officeDocument/2006/relationships/font" Target="fonts/LatoLight-bold.fntdata"/><Relationship Id="rId13" Type="http://schemas.openxmlformats.org/officeDocument/2006/relationships/font" Target="fonts/RobotoThin-bold.fntdata"/><Relationship Id="rId12" Type="http://schemas.openxmlformats.org/officeDocument/2006/relationships/font" Target="fonts/RobotoThin-regular.fntdata"/><Relationship Id="rId23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boldItalic.fntdata"/><Relationship Id="rId14" Type="http://schemas.openxmlformats.org/officeDocument/2006/relationships/font" Target="fonts/RobotoThin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3-eu-west-1.amazonaws.com/ur-support-site/41166/UR3e_User_Manual_en_Global.pdf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42e18c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42e18c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42e18d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42e18d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f42e18c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f42e18c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https://s3-eu-west-1.amazonaws.com/ur-support-site/41166/UR3e_User_Manual_en_Global.pdf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42e18c9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42e18c9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Picture: https://www.google.com/url?sa=i&amp;url=https%3A%2F%2Fwww.scottautomation.com%2Fproducts%2Fur3e-universal-robot%2F&amp;psig=AOvVaw14qEAmD2DmZgcuqONUZgHj&amp;ust=1581541751705000&amp;source=images&amp;cd=vfe&amp;ved=0CAIQjRxqFwoTCJD-0aS0yucCFQAAAAAdAAAAABAE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42e18c9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42e18c9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ato Light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Thin"/>
              <a:buNone/>
              <a:defRPr sz="28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ato"/>
              <a:buChar char="●"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Robotic Manipulator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Extruder Mount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 Manipulators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Robotic Arm</a:t>
            </a:r>
            <a:endParaRPr sz="1800"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Traditional 3D Printer</a:t>
            </a:r>
            <a:endParaRPr sz="18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50" y="1862065"/>
            <a:ext cx="2987401" cy="261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16891" l="13328" r="41243" t="7699"/>
          <a:stretch/>
        </p:blipFill>
        <p:spPr>
          <a:xfrm>
            <a:off x="5338650" y="1773899"/>
            <a:ext cx="2987400" cy="27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Robotic Arms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52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UR3e model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3 kg payload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Six degrees of freedom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Pose Repeatability of ±0.03mm with payload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ROS-compatible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348" y="1152475"/>
            <a:ext cx="347955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Mounting Extruder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3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ISO 9409-1-50-4-M6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 pin connector provides 0V, 12V, or 24V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End Effector Mount will be made through 3D printing or CNC machine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32275"/>
            <a:ext cx="3416398" cy="341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Testing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3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Initial/Individual Tests:</a:t>
            </a:r>
            <a:endParaRPr b="1"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Run simulations of movements using ROS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Test accuracy and precision of UR3e without mount attached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Test accuracy and precision with the mount attached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Test if mount can withstand temperatures from the hot end of 3D printer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Integration Tests:</a:t>
            </a:r>
            <a:endParaRPr b="1" sz="18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Integrate mount and extruder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Print a small amount of layers on a flat surface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Print a curve on a vertical plane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Print on a similar 3D geometry to our goal print surface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