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6a8951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6a8951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6a89518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6a89518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6a89518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6a89518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6a89518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6a89518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6a8951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6a8951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6a8951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6a8951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6a8951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6a8951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6a8951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6a8951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6a8951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6a8951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6a8951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6a8951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6a8951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6a8951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6a8951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6a8951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6a8951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6a8951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06a89518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06a89518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eM90EPu9WzkqSYNLjazzXFM9ZeaeTguN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photos.app.goo.gl/XzfoYSyNWFMJgpy9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-k_4V4pBhaOzAS67H6QbhbWtFv3kYod-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photos.app.goo.gl/wfQbxXU5TaihxfBj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hotos.app.goo.gl/yRg5J56zs8XPNKnQ7" TargetMode="External"/><Relationship Id="rId4" Type="http://schemas.openxmlformats.org/officeDocument/2006/relationships/hyperlink" Target="http://drive.google.com/file/d/1Hk_Yr7qukV5VuMzIG1uSbxXQL45q6ReE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GgKE5dTAdwqOtQs4d2CCJ2NZnMzM92NS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photos.app.goo.gl/wGTUnfZ9RmsxzWtP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Findings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8,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Repaired Test (100% infill)</a:t>
            </a:r>
            <a:endParaRPr/>
          </a:p>
        </p:txBody>
      </p:sp>
      <p:pic>
        <p:nvPicPr>
          <p:cNvPr id="118" name="Google Shape;118;p22" title="repair(100)(12.8)10_5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11942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1800225" y="4765775"/>
            <a:ext cx="48141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https://photos.app.goo.gl/XzfoYSyNWFMJgpy96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Repaired (100% infill) Data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Strain still hits max value but it’s only for the last part (working on fix for this)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Reaches a ultimate stress of 73 MPa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Load: 46.6kg</a:t>
            </a:r>
            <a:endParaRPr/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750" y="1018800"/>
            <a:ext cx="4911675" cy="36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Repair (80% infill)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Reaches ultimate stress of 59.4MPa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350" y="1084800"/>
            <a:ext cx="4886550" cy="36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Repair (40% infill)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Reaches ultimate stress of 40MPa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500" y="1017725"/>
            <a:ext cx="5030374" cy="3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Repair (20% infill)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Reaches a ultimate strength of 33.4MPa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17725"/>
            <a:ext cx="4634426" cy="34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515475" y="57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Repairison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49" y="2451509"/>
            <a:ext cx="3411801" cy="210961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88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Young’s modulus is expected since we don’t account for the change in cross sectional area due to lowered infill here.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92" y="1152500"/>
            <a:ext cx="45787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test notes: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Piece bent more than expect and went outside range of 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Caused force gauge to hit bed of press and d shaft fell off so we had to put it back 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Fix: lift the press bed up a little with some bolts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Strain gauge was better than expected, however it goes outside the range of our HX711 sensor quickly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Fix: turn down the gain on the HX711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Strain gauge still going outside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Fix: adjust the wheatstone bridge to push 0 towards the lower bound so the range is larger since we only measure strain in one direction.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Batch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750" y="1017725"/>
            <a:ext cx="28647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test</a:t>
            </a:r>
            <a:endParaRPr/>
          </a:p>
        </p:txBody>
      </p:sp>
      <p:pic>
        <p:nvPicPr>
          <p:cNvPr id="73" name="Google Shape;73;p16" title="test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872550" y="4661300"/>
            <a:ext cx="5577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https://photos.app.goo.gl/wfQbxXU5TaihxfBj8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Undamaged Test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incorrect span (should be 16cm)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100% Infill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Hit the press itself at the end (that’s the spike)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Strain here is uncalibrated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Strain hit max sensor read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Straight line though which is good!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2" y="1152475"/>
            <a:ext cx="3999900" cy="316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Undamaged (100% infill)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483350" y="4388050"/>
            <a:ext cx="528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https://photos.app.goo.gl/yRg5J56zs8XPNKnQ7</a:t>
            </a:r>
            <a:r>
              <a:rPr lang="en"/>
              <a:t> </a:t>
            </a:r>
            <a:endParaRPr/>
          </a:p>
        </p:txBody>
      </p:sp>
      <p:pic>
        <p:nvPicPr>
          <p:cNvPr id="89" name="Google Shape;89;p18" title="U(12.8)14_42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7275" y="1170125"/>
            <a:ext cx="4087367" cy="30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Undamaged (100% infill)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Strain gauge broke at ~38MPa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563" y="1017725"/>
            <a:ext cx="4571575" cy="34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Damaged (100% infill)</a:t>
            </a:r>
            <a:endParaRPr/>
          </a:p>
        </p:txBody>
      </p:sp>
      <p:pic>
        <p:nvPicPr>
          <p:cNvPr id="103" name="Google Shape;103;p20" title="damaged(12.8)10_3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138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1727900" y="4653250"/>
            <a:ext cx="5513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https://photos.app.goo.gl/wGTUnfZ9RmsxzWtP6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Damaged Data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Reaches ultimate stress of 75MPa which is similar to the ultimate strength of the repaired part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 Load: 4.35kg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No strain data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75" y="1152475"/>
            <a:ext cx="45551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