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444f982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444f982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2444f982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2444f982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2444f98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2444f98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444f9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444f9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444f982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444f982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444f982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444f982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51ee7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51ee7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9/21/2021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patterns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65585" l="1901" r="76415" t="1551"/>
          <a:stretch/>
        </p:blipFill>
        <p:spPr>
          <a:xfrm>
            <a:off x="448675" y="1327400"/>
            <a:ext cx="2357926" cy="26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348" l="2381" r="77301" t="33763"/>
          <a:stretch/>
        </p:blipFill>
        <p:spPr>
          <a:xfrm>
            <a:off x="3409986" y="1327400"/>
            <a:ext cx="2324034" cy="26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437" l="52360" r="27321" t="66677"/>
          <a:stretch/>
        </p:blipFill>
        <p:spPr>
          <a:xfrm>
            <a:off x="6307850" y="1327400"/>
            <a:ext cx="2324025" cy="269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base structures (damages)</a:t>
            </a:r>
            <a:endParaRPr/>
          </a:p>
        </p:txBody>
      </p:sp>
      <p:pic>
        <p:nvPicPr>
          <p:cNvPr id="69" name="Google Shape;69;p15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3" y="1258150"/>
            <a:ext cx="3616524" cy="15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258179"/>
            <a:ext cx="3616524" cy="15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93225" y="2325325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632089" y="2369596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40"/>
            <a:ext cx="9143999" cy="484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00" y="142400"/>
            <a:ext cx="7927051" cy="49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20" y="0"/>
            <a:ext cx="62725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parts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T1  80% 60% 20% compression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Hexagonal 60% and 80% Tension T1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100% infill compression T1 x2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40% repaired compression T1 x3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Aligned 60% Compression and Tension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Aligned 80% Compression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T4 Damaged Compression x4 (or more)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T4 Repaired Compression x3 (or more)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42959" l="0" r="8825" t="27807"/>
          <a:stretch/>
        </p:blipFill>
        <p:spPr>
          <a:xfrm>
            <a:off x="311700" y="1363863"/>
            <a:ext cx="8520602" cy="24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