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5d6fdb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5d6fdb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5d6fdb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5d6fdb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755ad80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755ad80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Sample:</a:t>
            </a:r>
            <a:r>
              <a:rPr lang="en" sz="1200">
                <a:solidFill>
                  <a:schemeClr val="dk1"/>
                </a:solidFill>
              </a:rPr>
              <a:t> T1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Infill percentages:</a:t>
            </a:r>
            <a:r>
              <a:rPr lang="en" sz="1200">
                <a:solidFill>
                  <a:schemeClr val="dk1"/>
                </a:solidFill>
              </a:rPr>
              <a:t> 40,60,80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Total # of samples:</a:t>
            </a:r>
            <a:r>
              <a:rPr lang="en" sz="1200">
                <a:solidFill>
                  <a:schemeClr val="dk1"/>
                </a:solidFill>
              </a:rPr>
              <a:t> 36 (tension and compression)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7eb079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77eb079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5d6fdb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5d6fdb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5d6fdb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5d6fdb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77eb07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77eb07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j9tiB8pkxBHM8gazKxWD05_6DJAI6SFQaRuIMh5oYJ4/edit#slide=id.p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oa-Z-vQIIZ6xVn4PNoHb93SB0EdPG6uHLpalY9HMLck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5/5/21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https://docs.google.com/presentation/d/1j9tiB8pkxBHM8gazKxWD05_6DJAI6SFQaRuIMh5oYJ4/edit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Finishing up missing samples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Missed T1 samples at 40, 60 and 80% infill for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T4 samples for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printing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Finished up </a:t>
            </a:r>
            <a:r>
              <a:rPr lang="en"/>
              <a:t>aligned</a:t>
            </a:r>
            <a:r>
              <a:rPr lang="en"/>
              <a:t> (concentric) prints for </a:t>
            </a:r>
            <a:r>
              <a:rPr lang="en"/>
              <a:t>40, 60 and 80% infill for compression and tension</a:t>
            </a:r>
            <a:endParaRPr/>
          </a:p>
        </p:txBody>
      </p:sp>
      <p:pic>
        <p:nvPicPr>
          <p:cNvPr id="68" name="Google Shape;68;p15" title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3084375"/>
            <a:ext cx="2667206" cy="1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088" y="3084363"/>
            <a:ext cx="2667206" cy="11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72200" y="3793250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474400" y="3793250"/>
            <a:ext cx="6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infill patterns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3385" l="1780" r="76588" t="34733"/>
          <a:stretch/>
        </p:blipFill>
        <p:spPr>
          <a:xfrm>
            <a:off x="5674900" y="1508300"/>
            <a:ext cx="2408710" cy="25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66923" l="52533" r="26958" t="1913"/>
          <a:stretch/>
        </p:blipFill>
        <p:spPr>
          <a:xfrm>
            <a:off x="3338825" y="1508300"/>
            <a:ext cx="2336083" cy="254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50626" r="25557" t="68120"/>
          <a:stretch/>
        </p:blipFill>
        <p:spPr>
          <a:xfrm>
            <a:off x="686750" y="1508300"/>
            <a:ext cx="2652075" cy="25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samples each of T1 40,60,80 % rectilinear for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T1 aligned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40,60,80% for tension and compression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Summer Work: ABS and Carbon Fiber printing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6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Aidan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data of undamaged samples matches Eric’s data closely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Aidan’s data shown in black on chart to the right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</a:t>
            </a:r>
            <a:r>
              <a:rPr lang="en"/>
              <a:t>received</a:t>
            </a:r>
            <a:r>
              <a:rPr lang="en"/>
              <a:t> aluminum bars so we can compare aiden with eric against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40% hex infill under 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80% aligned infill under tension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745" y="1417745"/>
            <a:ext cx="3962275" cy="26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290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Hexagonal 40% Compression Testing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trend continues that repairs are significantly stronger under compression.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stronger than the undamaged parts like the 100% infill repairs in compression, but still significantly stronger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100" y="445025"/>
            <a:ext cx="5623500" cy="331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https://docs.google.com/spreadsheets/d/1oa-Z-vQIIZ6xVn4PNoHb93SB0EdPG6uHLpalY9HMLck/edit#gid=0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