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journals.sagepub.com/doi/full/10.1177/0954406219856383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c8cf38789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c8cf38789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2a7fa7625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2a7fa7625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2a7fa7625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2a7fa7625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c8cf38789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c8cf38789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c8cf38789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c8cf38789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c8cf38789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c8cf38789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“In the case of 80% infill density, result shows ductile behaviour. This may be due to the fact that there is a minor air gap between the beads and during tensile loading some beads filled this gap. Thus it gave more elongation as compared to specimen built with 100% infill density.”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https://journals.sagepub.com/doi/full/10.1177/0954406219856383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c8cf38789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c8cf38789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February 10 Update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 in january but a month later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Data, Young’s Modulus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267199" cy="347500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563975" y="4681025"/>
            <a:ext cx="75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Only 1 T4 repaired sample. But looks consistent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9601" y="1164576"/>
            <a:ext cx="4316652" cy="3369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T1 Max Load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933324" cy="30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875" y="4133850"/>
            <a:ext cx="6686550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T4 Max Load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050" y="888125"/>
            <a:ext cx="5081004" cy="305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 rotWithShape="1">
          <a:blip r:embed="rId4">
            <a:alphaModFix/>
          </a:blip>
          <a:srcRect b="0" l="8079" r="0" t="22762"/>
          <a:stretch/>
        </p:blipFill>
        <p:spPr>
          <a:xfrm>
            <a:off x="1240750" y="4026825"/>
            <a:ext cx="6575275" cy="100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Data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5588" y="1083875"/>
            <a:ext cx="5412826" cy="405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Data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505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Stress data very consistent across parts at each infill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Strain data not consistent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Breaks before Ultimate Stress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Does not have a pattern for when it breaks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 title="Chart"/>
          <p:cNvPicPr preferRelativeResize="0"/>
          <p:nvPr/>
        </p:nvPicPr>
        <p:blipFill rotWithShape="1">
          <a:blip r:embed="rId3">
            <a:alphaModFix/>
          </a:blip>
          <a:srcRect b="6659" l="0" r="2152" t="-6660"/>
          <a:stretch/>
        </p:blipFill>
        <p:spPr>
          <a:xfrm>
            <a:off x="5519375" y="2287250"/>
            <a:ext cx="3621300" cy="228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6675" y="115800"/>
            <a:ext cx="3816600" cy="202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Data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80% infill stronger than 100% infill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575" y="1973775"/>
            <a:ext cx="7246676" cy="275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Semester Timeline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75" y="55625"/>
            <a:ext cx="8520599" cy="5195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