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fd66d9f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fd66d9f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fd66d9f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fd66d9f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fd66d9f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fd66d9f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91eebdb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91eebdb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91eebdbc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91eebdb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91eebdb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91eebdb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91eebdbc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91eebdbc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2021 First Steps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Check In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of the original test samples are printed and in the process of being tested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track down the aluminum 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steps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 T1 samples for compression testing (just 100% infill to save testing space)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 T4 samples for compression and tension at 100% infill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36 total (12 for T1 and 24 for T4)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active printers, 2 prints per day, 36 prints could be done by next Wednesday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 is testing, need to figure out a solution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333" y="3300225"/>
            <a:ext cx="2198800" cy="17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to change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Next steps after T4 (all would be at 100% infill): 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More shapes (T2/T3 or other designs)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Infill patterns (Hexagonal, triangular, etc)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Different materials (Carbon fiber)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Possibility of getting a second testing set up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this rate we will have an excess of samples and not enough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have budget that needs to be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into using the Kim lab?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Repaired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375" y="1343125"/>
            <a:ext cx="4194925" cy="30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63" y="1390275"/>
            <a:ext cx="4194925" cy="30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013350" y="4249550"/>
            <a:ext cx="50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wrong with strain here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Damaged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00" y="1264375"/>
            <a:ext cx="4590250" cy="34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950" y="1240825"/>
            <a:ext cx="4653058" cy="34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Undamaged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75" y="1225125"/>
            <a:ext cx="4504374" cy="33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3875" y="1170125"/>
            <a:ext cx="4577725" cy="34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TODO	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back and reorganize old data to fit new naming scheme.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metadata to data of how it was performed and concerns noted.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