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c9f362bc6e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c9f362bc6e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c9f362bc6e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c9f362bc6e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c9f362bc6e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c9f362bc6e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c9f362bc6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c9f362bc6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c9f362bc6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c9f362bc6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c9f362bc6e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c9f362bc6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c9f362bc6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c9f362bc6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jp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March 24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Updates Smupdates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5050" y="2670525"/>
            <a:ext cx="7678948" cy="1311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65050" y="4158675"/>
            <a:ext cx="7678950" cy="984825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/>
        </p:nvSpPr>
        <p:spPr>
          <a:xfrm>
            <a:off x="311700" y="1107825"/>
            <a:ext cx="8153700" cy="15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Compression is stronger in both geometries compared to tension</a:t>
            </a:r>
            <a:endParaRPr sz="16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Stronger </a:t>
            </a:r>
            <a:r>
              <a:rPr lang="en"/>
              <a:t>than</a:t>
            </a:r>
            <a:r>
              <a:rPr lang="en"/>
              <a:t> </a:t>
            </a:r>
            <a:r>
              <a:rPr lang="en"/>
              <a:t>undamaged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T1 with larger repair is stronger than T4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Hex and Rectilinear very similar</a:t>
            </a:r>
            <a:endParaRPr sz="16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Does not seem that infill pattern affects ultimate stress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Max Load data so far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 rotWithShape="1">
          <a:blip r:embed="rId3">
            <a:alphaModFix/>
          </a:blip>
          <a:srcRect b="0" l="1215" r="0" t="2884"/>
          <a:stretch/>
        </p:blipFill>
        <p:spPr>
          <a:xfrm>
            <a:off x="575250" y="1017725"/>
            <a:ext cx="7717225" cy="394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199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T1 Rect vs. Hex infill</a:t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 rotWithShape="1">
          <a:blip r:embed="rId3">
            <a:alphaModFix/>
          </a:blip>
          <a:srcRect b="0" l="1078" r="0" t="1777"/>
          <a:stretch/>
        </p:blipFill>
        <p:spPr>
          <a:xfrm>
            <a:off x="311700" y="772175"/>
            <a:ext cx="6966750" cy="426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Prints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4756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Completed: 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6 of T1 40% hex,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12 of T1 80% hex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 progress: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t/>
            </a: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6350" y="1419025"/>
            <a:ext cx="3507575" cy="2883299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7"/>
          <p:cNvSpPr txBox="1"/>
          <p:nvPr/>
        </p:nvSpPr>
        <p:spPr>
          <a:xfrm>
            <a:off x="5188138" y="4302325"/>
            <a:ext cx="3504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T1 40% infill hexagonal</a:t>
            </a:r>
            <a:endParaRPr sz="1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 Test Progress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T1 40% hex complete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All 6 pieces broke the same way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Currently waiting on prints</a:t>
            </a:r>
            <a:endParaRPr/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152475"/>
            <a:ext cx="4260302" cy="31952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Press 2 is done</a:t>
            </a:r>
            <a:endParaRPr/>
          </a:p>
        </p:txBody>
      </p:sp>
      <p:pic>
        <p:nvPicPr>
          <p:cNvPr id="97" name="Google Shape;97;p19"/>
          <p:cNvPicPr preferRelativeResize="0"/>
          <p:nvPr/>
        </p:nvPicPr>
        <p:blipFill rotWithShape="1">
          <a:blip r:embed="rId3">
            <a:alphaModFix/>
          </a:blip>
          <a:srcRect b="25065" l="0" r="0" t="0"/>
          <a:stretch/>
        </p:blipFill>
        <p:spPr>
          <a:xfrm rot="-5400000">
            <a:off x="2948200" y="558650"/>
            <a:ext cx="4308450" cy="430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5275" y="1804925"/>
            <a:ext cx="1852850" cy="181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Undergraduate Research Day</a:t>
            </a:r>
            <a:endParaRPr/>
          </a:p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trike="sngStrike"/>
              <a:t>Need to fill out form</a:t>
            </a:r>
            <a:endParaRPr strike="sngStrike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