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3e13a182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3e13a18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3e13a182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3e13a182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3e13a182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3e13a182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3e13a182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3e13a182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3e13a18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3e13a18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3e13a18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3e13a18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3e13a182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3e13a182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3e13a18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3e13a18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3e13a1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3e13a1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3e13a182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3e13a182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3e13a182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3e13a182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3e13a182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3e13a182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3e13a182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3e13a182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number of test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factors we are changing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Pictures of infill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on just changing infill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out of plane loading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mTkwQGMOL60_OZlNIEdHslCXY-pbgNgZ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Xi5e29u3KiLm7RtNrRmIMHHDoFpwBmvQ/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dataaa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T4 Testing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33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Damaged tests completed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Repaired has higher maximum force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Repaired Stress similar to 100 percent infill of T1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600" y="1152463"/>
            <a:ext cx="52197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800" y="3087450"/>
            <a:ext cx="525530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Aluminum Baseline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125"/>
            <a:ext cx="4358050" cy="33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950" y="1204125"/>
            <a:ext cx="4358050" cy="332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Aluminum Baseline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125"/>
            <a:ext cx="4358050" cy="33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949" y="1202488"/>
            <a:ext cx="4358050" cy="332340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372225" y="4816400"/>
            <a:ext cx="35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Should be ~69GPa :(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Videos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5" title="IMG_242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178366" cy="31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789575" y="4325800"/>
            <a:ext cx="25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T4 Damaged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p25" title="IMG_2421.MO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925" y="1152469"/>
            <a:ext cx="4178375" cy="313378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5052175" y="4325800"/>
            <a:ext cx="28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T4 Repair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difference in infill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difference in tension vs. compression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 Progress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Due: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Outline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Prospectus move-over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Done: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Outline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In progress: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Prospectus move-over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Next: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Analysis Methods (Research)</a:t>
            </a:r>
            <a:endParaRPr sz="13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progress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T1 and T4 compression and testing have all been printed and are at Eric’s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T1 Hexagonal printing (0.4, 0.6, 0.8 infills) are currently being printed and will be done by their deadline of March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T1 Concentric printing (0.4, 0.6, 0.8 infills) will be printed afterwards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Raw Data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575" y="1017725"/>
            <a:ext cx="5412826" cy="40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Aggregation, Young’s Modulus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199" cy="3475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164575"/>
            <a:ext cx="4481805" cy="34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36875" y="4816400"/>
            <a:ext cx="60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Note: Only 1 T4 repaired sample has been tested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Max Load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725" y="972000"/>
            <a:ext cx="4933324" cy="3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75" y="4133850"/>
            <a:ext cx="66865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T4 Max Load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050" y="888125"/>
            <a:ext cx="5081004" cy="30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8079" r="0" t="22762"/>
          <a:stretch/>
        </p:blipFill>
        <p:spPr>
          <a:xfrm>
            <a:off x="1240750" y="4026825"/>
            <a:ext cx="6575275" cy="10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175" y="933250"/>
            <a:ext cx="62296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485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Stress data very consistent across parts at each infill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Strain data not consistent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Breaks before Ultimate Stress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Does not have a pattern for when it breaks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80% infill stronger than 100% infill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Will confirm difference in T4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00" y="3275638"/>
            <a:ext cx="46101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350" y="881150"/>
            <a:ext cx="3816600" cy="20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