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yler H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5-05T18:04:46.786">
    <p:pos x="-23" y="2344"/>
    <p:text>attach quantitative metric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ab4035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ab4035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ab4035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ab4035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ab4035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ab4035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c075bcd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c075bcd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ab4035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ab4035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ab4035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ab4035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ab4035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ab4035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oa-Z-vQIIZ6xVn4PNoHb93SB0EdPG6uHLpalY9HMLck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05/05/2021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https://docs.google.com/spreadsheets/d/1oa-Z-vQIIZ6xVn4PNoHb93SB0EdPG6uHLpalY9HMLck/edit#gid=0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Damage Geometry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T1, T4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vs 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Infill percentage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20%,40%,60%,80%,100%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Infill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Rectilinear (All initial tests done in rectilinear)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Hexagonal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Concentric(</a:t>
            </a:r>
            <a:r>
              <a:rPr lang="en"/>
              <a:t>aligned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Carbon Fiber PLA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patterns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51665" r="26652" t="67136"/>
          <a:stretch/>
        </p:blipFill>
        <p:spPr>
          <a:xfrm>
            <a:off x="448675" y="1327400"/>
            <a:ext cx="2357926" cy="2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3348" l="2381" r="77301" t="33763"/>
          <a:stretch/>
        </p:blipFill>
        <p:spPr>
          <a:xfrm>
            <a:off x="3409986" y="1327400"/>
            <a:ext cx="2324034" cy="2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7115" l="52915" r="26766" t="0"/>
          <a:stretch/>
        </p:blipFill>
        <p:spPr>
          <a:xfrm>
            <a:off x="6337400" y="1327400"/>
            <a:ext cx="2324025" cy="269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samples each of T1 40,60,80 % rectilinear for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T1 aligned (concentric)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40,60,80% for tension and compression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Summer Work: ABS and Carbon Fiber printing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base structures (damages)</a:t>
            </a:r>
            <a:endParaRPr/>
          </a:p>
        </p:txBody>
      </p:sp>
      <p:pic>
        <p:nvPicPr>
          <p:cNvPr id="87" name="Google Shape;87;p18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3" y="1258150"/>
            <a:ext cx="3616524" cy="1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258179"/>
            <a:ext cx="3616524" cy="1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893225" y="2325325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632089" y="2369596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1100650"/>
            <a:ext cx="8520600" cy="3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through aligned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40% aligned </a:t>
            </a:r>
            <a:r>
              <a:rPr lang="en"/>
              <a:t>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40% aligned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80% hexagonal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60% hexagonal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Aidan's Bars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Eric’s data to compare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40% infill has most patterns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Compression is the strongest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Hexagonal is very close to rectilinear in 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Aligned is greater than both in tension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925" y="0"/>
            <a:ext cx="3704475" cy="330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1058" r="0" t="0"/>
          <a:stretch/>
        </p:blipFill>
        <p:spPr>
          <a:xfrm>
            <a:off x="4810475" y="3307475"/>
            <a:ext cx="4333525" cy="16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Summary/Findings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0" y="960050"/>
            <a:ext cx="43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always stronger than 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cases stronger than the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T1 and T4 repairs in tension are similar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T1 stronger in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 generally increase with percentage infill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80% infill stronger than 100%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650" y="0"/>
            <a:ext cx="4841350" cy="27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-36975" y="3722575"/>
            <a:ext cx="8966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Initial results from Infill Pattern testing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Hexagonal and Rectilinear have similar strength in tension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Aligned is </a:t>
            </a:r>
            <a:r>
              <a:rPr lang="en">
                <a:solidFill>
                  <a:schemeClr val="lt2"/>
                </a:solidFill>
              </a:rPr>
              <a:t>stronger</a:t>
            </a:r>
            <a:r>
              <a:rPr lang="en">
                <a:solidFill>
                  <a:schemeClr val="lt2"/>
                </a:solidFill>
              </a:rPr>
              <a:t> than both in tension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Aligned is stronger than hexagonal in compression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