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2"/>
  </p:sldMasterIdLst>
  <p:notesMasterIdLst>
    <p:notesMasterId r:id="rId7"/>
  </p:notesMasterIdLst>
  <p:sldIdLst>
    <p:sldId id="256" r:id="rId3"/>
    <p:sldId id="257" r:id="rId4"/>
    <p:sldId id="259" r:id="rId5"/>
    <p:sldId id="270" r:id="rId6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Corp.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77522" autoAdjust="0"/>
  </p:normalViewPr>
  <p:slideViewPr>
    <p:cSldViewPr>
      <p:cViewPr varScale="1">
        <p:scale>
          <a:sx n="76" d="100"/>
          <a:sy n="76" d="100"/>
        </p:scale>
        <p:origin x="114" y="1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endParaRPr lang="zh-CN" alt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fld id="{24E3BECF-8C72-4479-9401-9186CBC0437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65724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2C6263-06E5-4343-A5B9-6C2294BD3D09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</p:spTree>
    <p:extLst>
      <p:ext uri="{BB962C8B-B14F-4D97-AF65-F5344CB8AC3E}">
        <p14:creationId xmlns:p14="http://schemas.microsoft.com/office/powerpoint/2010/main" val="1473237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342E4E-7EAB-4415-8904-1579A4696DF7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Tx/>
              <a:buChar char="•"/>
            </a:pPr>
            <a:r>
              <a:rPr lang="zh-CN" altLang="en-US"/>
              <a:t>观众能从演示中获得哪些益处：如果观众对某个主题的重要性有所了解，那么他们会对该主题更感兴趣</a:t>
            </a:r>
            <a:endParaRPr lang="en-US" altLang="zh-CN"/>
          </a:p>
          <a:p>
            <a:pPr lvl="1">
              <a:buFontTx/>
              <a:buChar char="•"/>
            </a:pPr>
            <a:r>
              <a:rPr lang="zh-CN" altLang="en-US"/>
              <a:t>演讲者在该领域中的专业经验：简要陈述您在此领域取得的成就；观众能从您的演讲中得到什么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2151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6E4C83-1949-4084-B1A6-C52D11FDE73A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课程说明应简明扼要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9785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73152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6389688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en-US" noProof="0" smtClean="0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en-US" altLang="en-US" noProof="0" smtClean="0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EB2DD57-945E-477F-83D6-6CC4730040C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838200" y="2819400"/>
            <a:ext cx="6477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F85258-7CC8-4652-B3B0-EE68B9CCF9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6188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937A83-B588-4E21-AAF1-79B83F9341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2917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F7B846D-2FAE-412A-87AE-86F023BDBF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4196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B5E3A1-308A-463A-8D19-EB992C6132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5449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62262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7942B3-983D-46C6-B6EE-459281A443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9672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A09B98-9277-4FF2-8F93-8E457923C2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8185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93925"/>
            <a:ext cx="386715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50" y="1489075"/>
            <a:ext cx="3868738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50" y="2193925"/>
            <a:ext cx="3868738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A510DA-517B-46A2-8004-12D7EC256D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4194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8B40A1-0D5A-4E3A-9B42-7F93526850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8643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23C7C4-206D-4B97-BD8E-F05986C6CF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4178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101850"/>
            <a:ext cx="2949575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B112DC-06B8-4847-AE28-14B78A60C62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8510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101850"/>
            <a:ext cx="2949575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4640E3-3EA2-418D-9F1D-423CBD7FCA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5396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fol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8001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单击此处编辑母版标题样式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单击此处编辑母版文本样式</a:t>
            </a:r>
          </a:p>
          <a:p>
            <a:pPr lvl="1"/>
            <a:r>
              <a:rPr lang="en-US" altLang="en-US" smtClean="0"/>
              <a:t>第二级</a:t>
            </a:r>
          </a:p>
          <a:p>
            <a:pPr lvl="2"/>
            <a:r>
              <a:rPr lang="en-US" altLang="en-US" smtClean="0"/>
              <a:t>第三级</a:t>
            </a:r>
          </a:p>
          <a:p>
            <a:pPr lvl="3"/>
            <a:r>
              <a:rPr lang="en-US" altLang="en-US" smtClean="0"/>
              <a:t>第四级</a:t>
            </a:r>
          </a:p>
          <a:p>
            <a:pPr lvl="4"/>
            <a:r>
              <a:rPr lang="en-US" altLang="en-US" smtClean="0"/>
              <a:t>第五级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 alt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 alt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A22E3316-9C9D-429B-BD3B-CA34DAB31238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457200" y="1524000"/>
            <a:ext cx="7543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5703888" cy="2133600"/>
          </a:xfrm>
        </p:spPr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协同过滤推荐算法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79911" y="3049588"/>
            <a:ext cx="3317801" cy="595436"/>
          </a:xfrm>
        </p:spPr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指导教师：王国庆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2000" y="6021288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信计</a:t>
            </a:r>
            <a:r>
              <a:rPr lang="en-US" altLang="zh-CN" dirty="0" smtClean="0"/>
              <a:t>1102 | </a:t>
            </a:r>
            <a:r>
              <a:rPr lang="zh-CN" altLang="en-US" dirty="0" smtClean="0"/>
              <a:t>陈鹏 </a:t>
            </a:r>
            <a:r>
              <a:rPr lang="en-US" altLang="zh-CN" dirty="0" smtClean="0"/>
              <a:t>| 1110820223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推荐算法的背景和意义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b="1" dirty="0" smtClean="0">
                <a:ln/>
                <a:solidFill>
                  <a:schemeClr val="accent4"/>
                </a:solidFill>
                <a:ea typeface="宋体" panose="02010600030101010101" pitchFamily="2" charset="-122"/>
              </a:rPr>
              <a:t>背景：</a:t>
            </a:r>
            <a:r>
              <a:rPr lang="zh-CN" altLang="en-US" dirty="0" smtClean="0">
                <a:ln/>
                <a:solidFill>
                  <a:schemeClr val="accent4"/>
                </a:solidFill>
                <a:ea typeface="宋体" panose="02010600030101010101" pitchFamily="2" charset="-122"/>
              </a:rPr>
              <a:t>随着信息时代的到来，信息越来越丰富，而且有些“过载”了，让我们目不暇接，混杂着大量关联性不大的信息，有时候甚至比较难找到自己想要的信息。</a:t>
            </a:r>
            <a:endParaRPr lang="en-US" altLang="zh-CN" dirty="0">
              <a:ln/>
              <a:solidFill>
                <a:schemeClr val="accent4"/>
              </a:solidFill>
              <a:ea typeface="宋体" panose="02010600030101010101" pitchFamily="2" charset="-122"/>
            </a:endParaRPr>
          </a:p>
          <a:p>
            <a:endParaRPr lang="en-US" altLang="zh-CN" b="1" dirty="0">
              <a:ln/>
              <a:solidFill>
                <a:schemeClr val="accent4"/>
              </a:solidFill>
              <a:ea typeface="宋体" panose="02010600030101010101" pitchFamily="2" charset="-122"/>
            </a:endParaRPr>
          </a:p>
          <a:p>
            <a:r>
              <a:rPr lang="zh-CN" altLang="en-US" b="1" dirty="0">
                <a:ln/>
                <a:solidFill>
                  <a:schemeClr val="accent4"/>
                </a:solidFill>
                <a:ea typeface="宋体" panose="02010600030101010101" pitchFamily="2" charset="-122"/>
              </a:rPr>
              <a:t>意义：</a:t>
            </a:r>
            <a:r>
              <a:rPr lang="zh-CN" altLang="en-US" dirty="0">
                <a:ln/>
                <a:solidFill>
                  <a:schemeClr val="accent4"/>
                </a:solidFill>
                <a:ea typeface="宋体" panose="02010600030101010101" pitchFamily="2" charset="-122"/>
              </a:rPr>
              <a:t>协同过滤</a:t>
            </a:r>
            <a:r>
              <a:rPr lang="zh-CN" altLang="en-US" dirty="0" smtClean="0">
                <a:ln/>
                <a:solidFill>
                  <a:schemeClr val="accent4"/>
                </a:solidFill>
                <a:ea typeface="宋体" panose="02010600030101010101" pitchFamily="2" charset="-122"/>
              </a:rPr>
              <a:t>推荐算法作为一种推荐算法，可以有效过滤</a:t>
            </a:r>
            <a:r>
              <a:rPr lang="zh-CN" altLang="en-US" dirty="0">
                <a:ln/>
                <a:solidFill>
                  <a:schemeClr val="accent4"/>
                </a:solidFill>
                <a:ea typeface="宋体" panose="02010600030101010101" pitchFamily="2" charset="-122"/>
              </a:rPr>
              <a:t>掉不喜欢</a:t>
            </a:r>
            <a:r>
              <a:rPr lang="zh-CN" altLang="en-US" dirty="0" smtClean="0">
                <a:ln/>
                <a:solidFill>
                  <a:schemeClr val="accent4"/>
                </a:solidFill>
                <a:ea typeface="宋体" panose="02010600030101010101" pitchFamily="2" charset="-122"/>
              </a:rPr>
              <a:t>的信息，</a:t>
            </a:r>
            <a:r>
              <a:rPr lang="zh-CN" altLang="en-US" dirty="0">
                <a:ln/>
                <a:solidFill>
                  <a:schemeClr val="accent4"/>
                </a:solidFill>
                <a:ea typeface="宋体" panose="02010600030101010101" pitchFamily="2" charset="-122"/>
              </a:rPr>
              <a:t>推荐用户喜欢</a:t>
            </a:r>
            <a:r>
              <a:rPr lang="zh-CN" altLang="en-US" dirty="0" smtClean="0">
                <a:ln/>
                <a:solidFill>
                  <a:schemeClr val="accent4"/>
                </a:solidFill>
                <a:ea typeface="宋体" panose="02010600030101010101" pitchFamily="2" charset="-122"/>
              </a:rPr>
              <a:t>的信息，</a:t>
            </a:r>
            <a:r>
              <a:rPr lang="zh-CN" altLang="en-US" dirty="0">
                <a:ln/>
                <a:solidFill>
                  <a:schemeClr val="accent4"/>
                </a:solidFill>
                <a:ea typeface="宋体" panose="02010600030101010101" pitchFamily="2" charset="-122"/>
              </a:rPr>
              <a:t>节省时间提高效率。</a:t>
            </a:r>
            <a:endParaRPr lang="en-US" altLang="zh-CN" dirty="0">
              <a:ln/>
              <a:solidFill>
                <a:schemeClr val="accent4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论文的主要结构和内容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302125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第一课：名称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根据需要提供简短说明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第二课：名称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根据需要提供简短说明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第三课：名称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根据需要提供简短说明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协同过滤推荐算法</a:t>
            </a:r>
            <a:endParaRPr lang="zh-CN" altLang="en-US" b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9262"/>
            <a:ext cx="8229600" cy="4806081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b="1" dirty="0" smtClean="0"/>
              <a:t>概述</a:t>
            </a:r>
            <a:r>
              <a:rPr lang="zh-CN" altLang="en-US" sz="2000" dirty="0" smtClean="0"/>
              <a:t>：本</a:t>
            </a:r>
            <a:r>
              <a:rPr lang="zh-CN" altLang="en-US" sz="2000" dirty="0"/>
              <a:t>论文研究使用者为基础（</a:t>
            </a:r>
            <a:r>
              <a:rPr lang="en-US" altLang="zh-CN" sz="2000" dirty="0"/>
              <a:t>User-based</a:t>
            </a:r>
            <a:r>
              <a:rPr lang="zh-CN" altLang="en-US" sz="2000" dirty="0"/>
              <a:t>）的协同</a:t>
            </a:r>
            <a:r>
              <a:rPr lang="zh-CN" altLang="en-US" sz="2000" dirty="0" smtClean="0"/>
              <a:t>过滤推荐算法，利用从网络上抓取的数据，采用</a:t>
            </a:r>
            <a:r>
              <a:rPr lang="en-US" altLang="zh-CN" sz="2000" dirty="0" smtClean="0"/>
              <a:t>Java</a:t>
            </a:r>
            <a:r>
              <a:rPr lang="zh-CN" altLang="en-US" sz="2000" dirty="0" smtClean="0"/>
              <a:t>处理和实现算法，实现协同过滤算法。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b="1" dirty="0" smtClean="0"/>
              <a:t>成果形式</a:t>
            </a:r>
            <a:r>
              <a:rPr lang="zh-CN" altLang="en-US" sz="2000" dirty="0" smtClean="0"/>
              <a:t>：自行开发的软件。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b="1" dirty="0" smtClean="0"/>
              <a:t>内容要点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>
              <a:buAutoNum type="arabicPeriod"/>
            </a:pPr>
            <a:r>
              <a:rPr lang="zh-CN" altLang="en-US" sz="2000" dirty="0" smtClean="0"/>
              <a:t>多维</a:t>
            </a:r>
            <a:r>
              <a:rPr lang="zh-CN" altLang="en-US" sz="2000" dirty="0"/>
              <a:t>空间向量之间的</a:t>
            </a:r>
            <a:r>
              <a:rPr lang="zh-CN" altLang="en-US" sz="2000" dirty="0" smtClean="0"/>
              <a:t>相似度的判断；</a:t>
            </a:r>
            <a:endParaRPr lang="en-US" altLang="zh-CN" sz="2000" dirty="0" smtClean="0"/>
          </a:p>
          <a:p>
            <a:pPr>
              <a:buAutoNum type="arabicPeriod"/>
            </a:pPr>
            <a:r>
              <a:rPr lang="zh-CN" altLang="en-US" sz="2000" dirty="0" smtClean="0"/>
              <a:t>不同维度的权重衡量；</a:t>
            </a:r>
            <a:endParaRPr lang="en-US" altLang="zh-CN" sz="2000" dirty="0" smtClean="0"/>
          </a:p>
          <a:p>
            <a:pPr>
              <a:buAutoNum type="arabicPeriod"/>
            </a:pPr>
            <a:r>
              <a:rPr lang="zh-CN" altLang="en-US" sz="2000" dirty="0" smtClean="0"/>
              <a:t>新用户没有参与时的问题（没有维度信息）；</a:t>
            </a:r>
            <a:endParaRPr lang="en-US" altLang="zh-CN" sz="2000" dirty="0" smtClean="0"/>
          </a:p>
          <a:p>
            <a:pPr>
              <a:buAutoNum type="arabicPeriod"/>
            </a:pPr>
            <a:r>
              <a:rPr lang="zh-CN" altLang="en-US" sz="2000" dirty="0" smtClean="0"/>
              <a:t>掌握</a:t>
            </a:r>
            <a:r>
              <a:rPr lang="en-US" altLang="zh-CN" sz="2000" dirty="0" smtClean="0"/>
              <a:t>Java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SQL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>
              <a:buAutoNum type="arabicPeriod"/>
            </a:pPr>
            <a:r>
              <a:rPr lang="zh-CN" altLang="en-US" sz="2000" dirty="0" smtClean="0"/>
              <a:t>编写相关程序；</a:t>
            </a:r>
            <a:endParaRPr lang="en-US" altLang="zh-CN" sz="2000" dirty="0" smtClean="0"/>
          </a:p>
          <a:p>
            <a:pPr>
              <a:buAutoNum type="arabicPeriod"/>
            </a:pPr>
            <a:r>
              <a:rPr lang="zh-CN" altLang="en-US" sz="2000" dirty="0" smtClean="0"/>
              <a:t>完成系统集成与测试。</a:t>
            </a:r>
            <a:endParaRPr lang="en-US" altLang="zh-CN" sz="2000" dirty="0" smtClean="0"/>
          </a:p>
          <a:p>
            <a:pPr>
              <a:buAutoNum type="arabicPeriod"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27782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iningPres1_TP06088808">
  <a:themeElements>
    <a:clrScheme name="TrainingPres1_TP06088808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TrainingPres1_TP0608880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TrainingPres1_TP06088808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ainingPres1_TP06088808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ainingPres1_TP06088808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ainingPres1_TP06088808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ainingPres1_TP06088808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ainingPres1_TP06088808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ainingPres1_TP06088808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ainingPres1_TP06088808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ainingPres1_TP06088808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ainingPres1_TP06088808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A578F26-A5C3-4CB0-9826-4C6F02ECE06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培训演示文稿</Template>
  <TotalTime>75</TotalTime>
  <Words>291</Words>
  <Application>Microsoft Office PowerPoint</Application>
  <PresentationFormat>全屏显示(4:3)</PresentationFormat>
  <Paragraphs>33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宋体</vt:lpstr>
      <vt:lpstr>Arial</vt:lpstr>
      <vt:lpstr>Wingdings</vt:lpstr>
      <vt:lpstr>TrainingPres1_TP06088808</vt:lpstr>
      <vt:lpstr>协同过滤推荐算法</vt:lpstr>
      <vt:lpstr>推荐算法的背景和意义</vt:lpstr>
      <vt:lpstr>论文的主要结构和内容</vt:lpstr>
      <vt:lpstr>协同过滤推荐算法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协同过滤推荐算法</dc:title>
  <dc:subject/>
  <dc:creator>Chen Peng</dc:creator>
  <cp:keywords/>
  <dc:description/>
  <cp:lastModifiedBy>Chen Peng</cp:lastModifiedBy>
  <cp:revision>5</cp:revision>
  <dcterms:created xsi:type="dcterms:W3CDTF">2015-03-28T04:49:15Z</dcterms:created>
  <dcterms:modified xsi:type="dcterms:W3CDTF">2015-03-28T06:04:28Z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TC060888082052</vt:lpwstr>
  </property>
</Properties>
</file>