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484"/>
  </p:normalViewPr>
  <p:slideViewPr>
    <p:cSldViewPr snapToGrid="0" snapToObjects="1">
      <p:cViewPr varScale="1">
        <p:scale>
          <a:sx n="141" d="100"/>
          <a:sy n="141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82CC-E462-FC44-B222-5D98EAC5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DCA02-949E-1447-94EA-88C876F25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3091-AA4D-EF42-817E-18E8BCD2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77BD-627E-F242-ABDD-03C8130C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1791-474F-D845-A050-195DB24A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8F10-CDEB-8C4F-BEFB-A6A767B5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D8BD6-950C-C34A-AE93-A35FB5A3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ADA2-59FC-F041-AF5B-95E4A0EA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6EF5-91CA-B449-84DB-BFB4BC9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2F98-19CD-D642-B319-16E799F9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B861E-060F-834F-B73C-6DE22E320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F41AA-AC1F-DF42-8D1B-A41FA2A1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81B3-9ECA-1B42-BE43-C25FBCDC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314A-A7AA-294C-B8ED-2CF888C2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3715-8A29-7B4F-A416-839AD1FB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00A4-A95A-C24C-BAD9-5B8FEFF0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825A-AE64-5540-A2B3-6E9044F4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653F-3908-9141-941E-FD1CCB4C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D353-C85C-8441-BC4D-6DE99C01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7A2C-61B2-2D47-93BD-97C3FE39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24F3-DA13-904F-86EE-2BBC9D99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38E0-A88E-EF4E-AA1A-C9DE907E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B612-D8F8-354C-8970-982F12B8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DD1F-579B-4E46-8C71-2DC1F65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6C3-73DD-AF4C-A7AB-FBB1799F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863D-6484-2D45-99F3-EBA4649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B0F3-78A6-534D-BEC6-F94B49D2B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FC4A-D2AC-5245-8201-EB5C1997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08A4-4461-F848-8B18-57023B94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F748-E0FB-6548-9C5E-CE2F4471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88F76-07EB-1142-A1FF-96EAA4A3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0A67-101F-3149-9432-84FB3042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8678-C1BF-D243-8668-EDD12C0D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B1E95-8EF0-3B49-A285-7633244E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C78D2-3BE6-5549-999A-494495B6C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F065-BCC9-084C-B874-E4A6D1C1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1214-DBE7-FE49-BB8D-C70B47D9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161FE-A18B-D440-882A-F078593B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70695-5487-A041-B15F-3F0633BB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7A86-5B57-9745-8328-77943B9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C60C4-ABE6-3F4E-8301-BD33139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4E809-2ACA-9B40-9889-F0C4D8BD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C34FE-0394-8B44-9841-575A64A1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293D1-A2CF-FB4D-95C5-AAB0B03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C87CB-70FD-9A4D-A374-D93F4F18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61A7E-3939-B347-80C6-246B87C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2CDF-C0D4-6245-B2AD-15BE78EB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8EF3-EEBC-1E4E-86FB-41116B9C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0800-19E6-9341-B017-8B52F368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533-2ECF-6141-AFF6-E15BE82D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BA6F-2D9F-EB45-B103-FFFE50DB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6988-0C4D-1C45-828E-0E6C8A7C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F4B0-2D10-834B-BFAD-098B0F15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F3D1F-9A59-BF44-A9B2-D19AAB0D9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E3ED2-4298-7144-BFD8-B5C4E2FD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50C0-318C-0E46-A075-6DB8AF7D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A452F-E2F5-4641-86E1-EBE8AE35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FB26D-127D-C147-BF4D-BFE85DCF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7521-33C3-AD40-ADB9-87273D96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46032-AD14-6C4D-BF99-F08FB7BE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897B-3C55-F946-A957-E7FCD632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B50E-0909-B348-828B-6657335A7410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82ED-1BD9-7648-A220-603F7DECB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A99F-9489-8241-9049-A21E2D9CC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B2AD9-8711-9F47-8A71-CDAA17AD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28800"/>
            <a:ext cx="4080123" cy="272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BE24A-8781-2347-975D-60B29B7D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85" y="1828800"/>
            <a:ext cx="4080123" cy="272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7FA34-076D-A74A-87E4-C7E021E5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938" y="1828800"/>
            <a:ext cx="4080123" cy="27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1D119C-18EE-9C47-ADE1-AE66118D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886246"/>
            <a:ext cx="5549147" cy="3532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CEC25-A289-764D-AA46-FEBAAD7F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44" y="18862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62BF1-CA21-5349-85C0-6AB28C19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8" y="-71971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0D9CF-3BC6-724F-A463-A84BEF6C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22" y="-95121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5343AF-B86E-1F40-BEFD-B666F5947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78" y="32004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30BCFD-2A30-8D43-ACA0-274A3B2E8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222" y="321197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2020-04-21T02:27:58Z</dcterms:created>
  <dcterms:modified xsi:type="dcterms:W3CDTF">2020-04-21T18:50:08Z</dcterms:modified>
</cp:coreProperties>
</file>