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061"/>
    <p:restoredTop sz="94484"/>
  </p:normalViewPr>
  <p:slideViewPr>
    <p:cSldViewPr snapToGrid="0" snapToObjects="1">
      <p:cViewPr varScale="1">
        <p:scale>
          <a:sx n="141" d="100"/>
          <a:sy n="141" d="100"/>
        </p:scale>
        <p:origin x="6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682CC-E462-FC44-B222-5D98EAC5F5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BDCA02-949E-1447-94EA-88C876F25F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53091-AA4D-EF42-817E-18E8BCD20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EB50E-0909-B348-828B-6657335A7410}" type="datetimeFigureOut">
              <a:rPr lang="en-US" smtClean="0"/>
              <a:t>4/24/20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C77BD-627E-F242-ABDD-03C8130C6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71791-474F-D845-A050-195DB24A7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7BC9-85D9-A34A-8ADF-5553C198D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439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E8F10-CDEB-8C4F-BEFB-A6A767B50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3D8BD6-950C-C34A-AE93-A35FB5A352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BADA2-59FC-F041-AF5B-95E4A0EA3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EB50E-0909-B348-828B-6657335A7410}" type="datetimeFigureOut">
              <a:rPr lang="en-US" smtClean="0"/>
              <a:t>4/24/20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16EF5-91CA-B449-84DB-BFB4BC95B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D2F98-19CD-D642-B319-16E799F9C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7BC9-85D9-A34A-8ADF-5553C198D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505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AB861E-060F-834F-B73C-6DE22E3207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8F41AA-AC1F-DF42-8D1B-A41FA2A10B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581B3-9ECA-1B42-BE43-C25FBCDCA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EB50E-0909-B348-828B-6657335A7410}" type="datetimeFigureOut">
              <a:rPr lang="en-US" smtClean="0"/>
              <a:t>4/24/20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B314A-A7AA-294C-B8ED-2CF888C2D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C3715-8A29-7B4F-A416-839AD1FB6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7BC9-85D9-A34A-8ADF-5553C198D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841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C00A4-A95A-C24C-BAD9-5B8FEFF0B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7825A-AE64-5540-A2B3-6E9044F4C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D0653F-3908-9141-941E-FD1CCB4CF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EB50E-0909-B348-828B-6657335A7410}" type="datetimeFigureOut">
              <a:rPr lang="en-US" smtClean="0"/>
              <a:t>4/24/20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DD353-C85C-8441-BC4D-6DE99C01F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27A2C-61B2-2D47-93BD-97C3FE397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7BC9-85D9-A34A-8ADF-5553C198D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155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B24F3-DA13-904F-86EE-2BBC9D997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DB38E0-A88E-EF4E-AA1A-C9DE907EB2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DB612-D8F8-354C-8970-982F12B82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EB50E-0909-B348-828B-6657335A7410}" type="datetimeFigureOut">
              <a:rPr lang="en-US" smtClean="0"/>
              <a:t>4/24/20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EDD1F-579B-4E46-8C71-2DC1F65CB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D96C3-73DD-AF4C-A7AB-FBB1799F3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7BC9-85D9-A34A-8ADF-5553C198D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274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F863D-6484-2D45-99F3-EBA4649B2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4B0F3-78A6-534D-BEC6-F94B49D2B1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6EFC4A-D2AC-5245-8201-EB5C19972F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9108A4-4461-F848-8B18-57023B94C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EB50E-0909-B348-828B-6657335A7410}" type="datetimeFigureOut">
              <a:rPr lang="en-US" smtClean="0"/>
              <a:t>4/24/20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56F748-E0FB-6548-9C5E-CE2F44718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B88F76-07EB-1142-A1FF-96EAA4A34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7BC9-85D9-A34A-8ADF-5553C198D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388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20A67-101F-3149-9432-84FB3042F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E68678-C1BF-D243-8668-EDD12C0DE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BB1E95-8EF0-3B49-A285-7633244E83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DC78D2-3BE6-5549-999A-494495B6C0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81F065-BCC9-084C-B874-E4A6D1C1CF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461214-DBE7-FE49-BB8D-C70B47D93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EB50E-0909-B348-828B-6657335A7410}" type="datetimeFigureOut">
              <a:rPr lang="en-US" smtClean="0"/>
              <a:t>4/24/20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0161FE-A18B-D440-882A-F078593B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470695-5487-A041-B15F-3F0633BB6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7BC9-85D9-A34A-8ADF-5553C198D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717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77A86-5B57-9745-8328-77943B98D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CC60C4-ABE6-3F4E-8301-BD331395B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EB50E-0909-B348-828B-6657335A7410}" type="datetimeFigureOut">
              <a:rPr lang="en-US" smtClean="0"/>
              <a:t>4/24/20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34E809-2ACA-9B40-9889-F0C4D8BD3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DC34FE-0394-8B44-9841-575A64A15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7BC9-85D9-A34A-8ADF-5553C198D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630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9293D1-A2CF-FB4D-95C5-AAB0B03D7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EB50E-0909-B348-828B-6657335A7410}" type="datetimeFigureOut">
              <a:rPr lang="en-US" smtClean="0"/>
              <a:t>4/24/20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C87CB-70FD-9A4D-A374-D93F4F18E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061A7E-3939-B347-80C6-246B87CAC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7BC9-85D9-A34A-8ADF-5553C198D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48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82CDF-C0D4-6245-B2AD-15BE78EB3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D8EF3-EEBC-1E4E-86FB-41116B9C9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830800-19E6-9341-B017-8B52F3686B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708533-2ECF-6141-AFF6-E15BE82D3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EB50E-0909-B348-828B-6657335A7410}" type="datetimeFigureOut">
              <a:rPr lang="en-US" smtClean="0"/>
              <a:t>4/24/20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CBA6F-2D9F-EB45-B103-FFFE50DB0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346988-0C4D-1C45-828E-0E6C8A7C1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7BC9-85D9-A34A-8ADF-5553C198D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402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AF4B0-2D10-834B-BFAD-098B0F15C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BF3D1F-9A59-BF44-A9B2-D19AAB0D9D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4E3ED2-4298-7144-BFD8-B5C4E2FD3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CF50C0-318C-0E46-A075-6DB8AF7D1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EB50E-0909-B348-828B-6657335A7410}" type="datetimeFigureOut">
              <a:rPr lang="en-US" smtClean="0"/>
              <a:t>4/24/20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0A452F-E2F5-4641-86E1-EBE8AE355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0FB26D-127D-C147-BF4D-BFE85DCF2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7BC9-85D9-A34A-8ADF-5553C198D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708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427521-33C3-AD40-ADB9-87273D96D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D46032-AD14-6C4D-BF99-F08FB7BE1A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2897B-3C55-F946-A957-E7FCD6323C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EB50E-0909-B348-828B-6657335A7410}" type="datetimeFigureOut">
              <a:rPr lang="en-US" smtClean="0"/>
              <a:t>4/24/20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E82ED-1BD9-7648-A220-603F7DECB0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5A99F-9489-8241-9049-A21E2D9CC5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57BC9-85D9-A34A-8ADF-5553C198D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922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EFB2AD9-8711-9F47-8A71-CDAA17AD7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828800"/>
            <a:ext cx="4080123" cy="27200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6BE24A-8781-2347-975D-60B29B7D4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6585" y="1828800"/>
            <a:ext cx="4080123" cy="27200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1C7FA34-076D-A74A-87E4-C7E021E587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5938" y="1828800"/>
            <a:ext cx="4080123" cy="2720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143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D2F6488A-ED76-2C4B-9D79-E1B9BFBCE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54313"/>
            <a:ext cx="4104993" cy="273666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EEA03BA-E015-394F-863F-C2DCBCCD3C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157" y="2254312"/>
            <a:ext cx="4172894" cy="278192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6788599-9065-144B-B4CE-C5E3F736EB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2016" y="2254312"/>
            <a:ext cx="4172894" cy="2781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458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A1D119C-18EE-9C47-ADE1-AE66118DF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636" y="1886246"/>
            <a:ext cx="5549147" cy="353250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51CEC25-A289-764D-AA46-FEBAAD7FE8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1144" y="1886246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561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CC62BF1-CA21-5349-85C0-6AB28C19E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778" y="-71971"/>
            <a:ext cx="5486400" cy="3657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C40D9CF-3BC6-724F-A463-A84BEF6C4E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5822" y="-95121"/>
            <a:ext cx="5486400" cy="3657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A5343AF-B86E-1F40-BEFD-B666F59477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778" y="3200400"/>
            <a:ext cx="5486400" cy="3657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830BCFD-2A30-8D43-ACA0-274A3B2E84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3222" y="3211975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41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368DB6F-0E43-CA46-ABA5-158514087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478" y="571525"/>
            <a:ext cx="3283122" cy="25323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1D7113-BC4A-A74B-8701-29EBAA94E12C}"/>
              </a:ext>
            </a:extLst>
          </p:cNvPr>
          <p:cNvSpPr txBox="1"/>
          <p:nvPr/>
        </p:nvSpPr>
        <p:spPr>
          <a:xfrm>
            <a:off x="2875478" y="202193"/>
            <a:ext cx="3283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Pittsburg, Pennsylvania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14FDEB-891F-C848-9E35-2AD3FEB29F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0938" y="571526"/>
            <a:ext cx="3378771" cy="253239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16AEDC6-A473-9243-82B9-91BCEB01BBFC}"/>
              </a:ext>
            </a:extLst>
          </p:cNvPr>
          <p:cNvSpPr txBox="1"/>
          <p:nvPr/>
        </p:nvSpPr>
        <p:spPr>
          <a:xfrm>
            <a:off x="6290937" y="177819"/>
            <a:ext cx="3378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Las Vegas, Nevada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915D937-7E4E-114C-96DA-E0E812851F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5478" y="3492172"/>
            <a:ext cx="3283122" cy="266886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FCB497F-2CA2-9846-BB5A-82714E76A816}"/>
              </a:ext>
            </a:extLst>
          </p:cNvPr>
          <p:cNvSpPr txBox="1"/>
          <p:nvPr/>
        </p:nvSpPr>
        <p:spPr>
          <a:xfrm>
            <a:off x="2875478" y="3103917"/>
            <a:ext cx="3283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Cleaveland, Ohio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44F8190-4A3E-2141-89C1-31025AF77DF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0105" b="9625"/>
          <a:stretch/>
        </p:blipFill>
        <p:spPr>
          <a:xfrm>
            <a:off x="6290937" y="3473249"/>
            <a:ext cx="3378771" cy="268778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B739663-1A01-A34B-A515-F32A41F2865E}"/>
              </a:ext>
            </a:extLst>
          </p:cNvPr>
          <p:cNvSpPr txBox="1"/>
          <p:nvPr/>
        </p:nvSpPr>
        <p:spPr>
          <a:xfrm>
            <a:off x="6290937" y="3103917"/>
            <a:ext cx="3378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SG" dirty="0"/>
              <a:t>Charlotte, North Carolina</a:t>
            </a:r>
          </a:p>
        </p:txBody>
      </p:sp>
    </p:spTree>
    <p:extLst>
      <p:ext uri="{BB962C8B-B14F-4D97-AF65-F5344CB8AC3E}">
        <p14:creationId xmlns:p14="http://schemas.microsoft.com/office/powerpoint/2010/main" val="1526057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931</TotalTime>
  <Words>14</Words>
  <Application>Microsoft Macintosh PowerPoint</Application>
  <PresentationFormat>Widescreen</PresentationFormat>
  <Paragraphs>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11</cp:revision>
  <dcterms:created xsi:type="dcterms:W3CDTF">2020-04-21T02:27:58Z</dcterms:created>
  <dcterms:modified xsi:type="dcterms:W3CDTF">2020-04-24T09:05:21Z</dcterms:modified>
</cp:coreProperties>
</file>