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3716000" cx="13716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747775"/>
          </p15:clr>
        </p15:guide>
        <p15:guide id="2" pos="432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67563" y="1985533"/>
            <a:ext cx="12780900" cy="5473500"/>
          </a:xfrm>
          <a:prstGeom prst="rect">
            <a:avLst/>
          </a:prstGeom>
        </p:spPr>
        <p:txBody>
          <a:bodyPr anchorCtr="0" anchor="b" bIns="172700" lIns="172700" spcFirstLastPara="1" rIns="172700" wrap="square" tIns="172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67550" y="7557667"/>
            <a:ext cx="12780900" cy="2113500"/>
          </a:xfrm>
          <a:prstGeom prst="rect">
            <a:avLst/>
          </a:prstGeom>
        </p:spPr>
        <p:txBody>
          <a:bodyPr anchorCtr="0" anchor="t" bIns="172700" lIns="172700" spcFirstLastPara="1" rIns="172700" wrap="square" tIns="172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2708687" y="12435245"/>
            <a:ext cx="822900" cy="1049700"/>
          </a:xfrm>
          <a:prstGeom prst="rect">
            <a:avLst/>
          </a:prstGeom>
        </p:spPr>
        <p:txBody>
          <a:bodyPr anchorCtr="0" anchor="ctr" bIns="172700" lIns="172700" spcFirstLastPara="1" rIns="172700" wrap="square" tIns="172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67550" y="2949667"/>
            <a:ext cx="12780900" cy="5235900"/>
          </a:xfrm>
          <a:prstGeom prst="rect">
            <a:avLst/>
          </a:prstGeom>
        </p:spPr>
        <p:txBody>
          <a:bodyPr anchorCtr="0" anchor="b" bIns="172700" lIns="172700" spcFirstLastPara="1" rIns="172700" wrap="square" tIns="172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700"/>
              <a:buNone/>
              <a:defRPr sz="22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67550" y="8405933"/>
            <a:ext cx="12780900" cy="3468900"/>
          </a:xfrm>
          <a:prstGeom prst="rect">
            <a:avLst/>
          </a:prstGeom>
        </p:spPr>
        <p:txBody>
          <a:bodyPr anchorCtr="0" anchor="t" bIns="172700" lIns="172700" spcFirstLastPara="1" rIns="172700" wrap="square" tIns="172700">
            <a:normAutofit/>
          </a:bodyPr>
          <a:lstStyle>
            <a:lvl1pPr indent="-444500" lvl="0" marL="457200" algn="ctr">
              <a:spcBef>
                <a:spcPts val="0"/>
              </a:spcBef>
              <a:spcAft>
                <a:spcPts val="0"/>
              </a:spcAft>
              <a:buSzPts val="3400"/>
              <a:buChar char="●"/>
              <a:defRPr/>
            </a:lvl1pPr>
            <a:lvl2pPr indent="-393700" lvl="1" marL="91440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ctr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2708687" y="12435245"/>
            <a:ext cx="822900" cy="1049700"/>
          </a:xfrm>
          <a:prstGeom prst="rect">
            <a:avLst/>
          </a:prstGeom>
        </p:spPr>
        <p:txBody>
          <a:bodyPr anchorCtr="0" anchor="ctr" bIns="172700" lIns="172700" spcFirstLastPara="1" rIns="172700" wrap="square" tIns="172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2708687" y="12435245"/>
            <a:ext cx="822900" cy="1049700"/>
          </a:xfrm>
          <a:prstGeom prst="rect">
            <a:avLst/>
          </a:prstGeom>
        </p:spPr>
        <p:txBody>
          <a:bodyPr anchorCtr="0" anchor="ctr" bIns="172700" lIns="172700" spcFirstLastPara="1" rIns="172700" wrap="square" tIns="172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7550" y="5735600"/>
            <a:ext cx="12780900" cy="2244900"/>
          </a:xfrm>
          <a:prstGeom prst="rect">
            <a:avLst/>
          </a:prstGeom>
        </p:spPr>
        <p:txBody>
          <a:bodyPr anchorCtr="0" anchor="ctr" bIns="172700" lIns="172700" spcFirstLastPara="1" rIns="172700" wrap="square" tIns="172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2708687" y="12435245"/>
            <a:ext cx="822900" cy="1049700"/>
          </a:xfrm>
          <a:prstGeom prst="rect">
            <a:avLst/>
          </a:prstGeom>
        </p:spPr>
        <p:txBody>
          <a:bodyPr anchorCtr="0" anchor="ctr" bIns="172700" lIns="172700" spcFirstLastPara="1" rIns="172700" wrap="square" tIns="172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67550" y="1186733"/>
            <a:ext cx="12780900" cy="1527300"/>
          </a:xfrm>
          <a:prstGeom prst="rect">
            <a:avLst/>
          </a:prstGeom>
        </p:spPr>
        <p:txBody>
          <a:bodyPr anchorCtr="0" anchor="t" bIns="172700" lIns="172700" spcFirstLastPara="1" rIns="172700" wrap="square" tIns="172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67550" y="3073267"/>
            <a:ext cx="12780900" cy="9110400"/>
          </a:xfrm>
          <a:prstGeom prst="rect">
            <a:avLst/>
          </a:prstGeom>
        </p:spPr>
        <p:txBody>
          <a:bodyPr anchorCtr="0" anchor="t" bIns="172700" lIns="172700" spcFirstLastPara="1" rIns="172700" wrap="square" tIns="172700">
            <a:normAutofit/>
          </a:bodyPr>
          <a:lstStyle>
            <a:lvl1pPr indent="-444500" lvl="0" marL="457200">
              <a:spcBef>
                <a:spcPts val="0"/>
              </a:spcBef>
              <a:spcAft>
                <a:spcPts val="0"/>
              </a:spcAft>
              <a:buSzPts val="3400"/>
              <a:buChar char="●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2708687" y="12435245"/>
            <a:ext cx="822900" cy="1049700"/>
          </a:xfrm>
          <a:prstGeom prst="rect">
            <a:avLst/>
          </a:prstGeom>
        </p:spPr>
        <p:txBody>
          <a:bodyPr anchorCtr="0" anchor="ctr" bIns="172700" lIns="172700" spcFirstLastPara="1" rIns="172700" wrap="square" tIns="172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67550" y="1186733"/>
            <a:ext cx="12780900" cy="1527300"/>
          </a:xfrm>
          <a:prstGeom prst="rect">
            <a:avLst/>
          </a:prstGeom>
        </p:spPr>
        <p:txBody>
          <a:bodyPr anchorCtr="0" anchor="t" bIns="172700" lIns="172700" spcFirstLastPara="1" rIns="172700" wrap="square" tIns="172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67550" y="3073267"/>
            <a:ext cx="5999700" cy="9110400"/>
          </a:xfrm>
          <a:prstGeom prst="rect">
            <a:avLst/>
          </a:prstGeom>
        </p:spPr>
        <p:txBody>
          <a:bodyPr anchorCtr="0" anchor="t" bIns="172700" lIns="172700" spcFirstLastPara="1" rIns="172700" wrap="square" tIns="172700">
            <a:norm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248600" y="3073267"/>
            <a:ext cx="5999700" cy="9110400"/>
          </a:xfrm>
          <a:prstGeom prst="rect">
            <a:avLst/>
          </a:prstGeom>
        </p:spPr>
        <p:txBody>
          <a:bodyPr anchorCtr="0" anchor="t" bIns="172700" lIns="172700" spcFirstLastPara="1" rIns="172700" wrap="square" tIns="172700">
            <a:norm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2708687" y="12435245"/>
            <a:ext cx="822900" cy="1049700"/>
          </a:xfrm>
          <a:prstGeom prst="rect">
            <a:avLst/>
          </a:prstGeom>
        </p:spPr>
        <p:txBody>
          <a:bodyPr anchorCtr="0" anchor="ctr" bIns="172700" lIns="172700" spcFirstLastPara="1" rIns="172700" wrap="square" tIns="172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67550" y="1186733"/>
            <a:ext cx="12780900" cy="1527300"/>
          </a:xfrm>
          <a:prstGeom prst="rect">
            <a:avLst/>
          </a:prstGeom>
        </p:spPr>
        <p:txBody>
          <a:bodyPr anchorCtr="0" anchor="t" bIns="172700" lIns="172700" spcFirstLastPara="1" rIns="172700" wrap="square" tIns="172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708687" y="12435245"/>
            <a:ext cx="822900" cy="1049700"/>
          </a:xfrm>
          <a:prstGeom prst="rect">
            <a:avLst/>
          </a:prstGeom>
        </p:spPr>
        <p:txBody>
          <a:bodyPr anchorCtr="0" anchor="ctr" bIns="172700" lIns="172700" spcFirstLastPara="1" rIns="172700" wrap="square" tIns="172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67550" y="1481600"/>
            <a:ext cx="4212000" cy="2015100"/>
          </a:xfrm>
          <a:prstGeom prst="rect">
            <a:avLst/>
          </a:prstGeom>
        </p:spPr>
        <p:txBody>
          <a:bodyPr anchorCtr="0" anchor="b" bIns="172700" lIns="172700" spcFirstLastPara="1" rIns="172700" wrap="square" tIns="172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67550" y="3705600"/>
            <a:ext cx="4212000" cy="8478300"/>
          </a:xfrm>
          <a:prstGeom prst="rect">
            <a:avLst/>
          </a:prstGeom>
        </p:spPr>
        <p:txBody>
          <a:bodyPr anchorCtr="0" anchor="t" bIns="172700" lIns="172700" spcFirstLastPara="1" rIns="172700" wrap="square" tIns="17270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2708687" y="12435245"/>
            <a:ext cx="822900" cy="1049700"/>
          </a:xfrm>
          <a:prstGeom prst="rect">
            <a:avLst/>
          </a:prstGeom>
        </p:spPr>
        <p:txBody>
          <a:bodyPr anchorCtr="0" anchor="ctr" bIns="172700" lIns="172700" spcFirstLastPara="1" rIns="172700" wrap="square" tIns="172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35375" y="1200400"/>
            <a:ext cx="9551700" cy="10908900"/>
          </a:xfrm>
          <a:prstGeom prst="rect">
            <a:avLst/>
          </a:prstGeom>
        </p:spPr>
        <p:txBody>
          <a:bodyPr anchorCtr="0" anchor="ctr" bIns="172700" lIns="172700" spcFirstLastPara="1" rIns="172700" wrap="square" tIns="172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2708687" y="12435245"/>
            <a:ext cx="822900" cy="1049700"/>
          </a:xfrm>
          <a:prstGeom prst="rect">
            <a:avLst/>
          </a:prstGeom>
        </p:spPr>
        <p:txBody>
          <a:bodyPr anchorCtr="0" anchor="ctr" bIns="172700" lIns="172700" spcFirstLastPara="1" rIns="172700" wrap="square" tIns="172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333"/>
            <a:ext cx="6858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72700" lIns="172700" spcFirstLastPara="1" rIns="172700" wrap="square" tIns="17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98250" y="3288467"/>
            <a:ext cx="6067800" cy="3952800"/>
          </a:xfrm>
          <a:prstGeom prst="rect">
            <a:avLst/>
          </a:prstGeom>
        </p:spPr>
        <p:txBody>
          <a:bodyPr anchorCtr="0" anchor="b" bIns="172700" lIns="172700" spcFirstLastPara="1" rIns="172700" wrap="square" tIns="172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98250" y="7474867"/>
            <a:ext cx="6067800" cy="3293700"/>
          </a:xfrm>
          <a:prstGeom prst="rect">
            <a:avLst/>
          </a:prstGeom>
        </p:spPr>
        <p:txBody>
          <a:bodyPr anchorCtr="0" anchor="t" bIns="172700" lIns="172700" spcFirstLastPara="1" rIns="172700" wrap="square" tIns="172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409250" y="1930867"/>
            <a:ext cx="5755500" cy="9853500"/>
          </a:xfrm>
          <a:prstGeom prst="rect">
            <a:avLst/>
          </a:prstGeom>
        </p:spPr>
        <p:txBody>
          <a:bodyPr anchorCtr="0" anchor="ctr" bIns="172700" lIns="172700" spcFirstLastPara="1" rIns="172700" wrap="square" tIns="172700">
            <a:normAutofit/>
          </a:bodyPr>
          <a:lstStyle>
            <a:lvl1pPr indent="-444500" lvl="0" marL="457200">
              <a:spcBef>
                <a:spcPts val="0"/>
              </a:spcBef>
              <a:spcAft>
                <a:spcPts val="0"/>
              </a:spcAft>
              <a:buSzPts val="3400"/>
              <a:buChar char="●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2708687" y="12435245"/>
            <a:ext cx="822900" cy="1049700"/>
          </a:xfrm>
          <a:prstGeom prst="rect">
            <a:avLst/>
          </a:prstGeom>
        </p:spPr>
        <p:txBody>
          <a:bodyPr anchorCtr="0" anchor="ctr" bIns="172700" lIns="172700" spcFirstLastPara="1" rIns="172700" wrap="square" tIns="172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67550" y="11281533"/>
            <a:ext cx="8998200" cy="1613700"/>
          </a:xfrm>
          <a:prstGeom prst="rect">
            <a:avLst/>
          </a:prstGeom>
        </p:spPr>
        <p:txBody>
          <a:bodyPr anchorCtr="0" anchor="ctr" bIns="172700" lIns="172700" spcFirstLastPara="1" rIns="172700" wrap="square" tIns="1727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2708687" y="12435245"/>
            <a:ext cx="822900" cy="1049700"/>
          </a:xfrm>
          <a:prstGeom prst="rect">
            <a:avLst/>
          </a:prstGeom>
        </p:spPr>
        <p:txBody>
          <a:bodyPr anchorCtr="0" anchor="ctr" bIns="172700" lIns="172700" spcFirstLastPara="1" rIns="172700" wrap="square" tIns="172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7550" y="1186733"/>
            <a:ext cx="127809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00" lIns="172700" spcFirstLastPara="1" rIns="172700" wrap="square" tIns="172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5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7550" y="3073267"/>
            <a:ext cx="127809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2700" lIns="172700" spcFirstLastPara="1" rIns="172700" wrap="square" tIns="172700">
            <a:normAutofit/>
          </a:bodyPr>
          <a:lstStyle>
            <a:lvl1pPr indent="-444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Char char="●"/>
              <a:defRPr sz="3400">
                <a:solidFill>
                  <a:schemeClr val="dk2"/>
                </a:solidFill>
              </a:defRPr>
            </a:lvl1pPr>
            <a:lvl2pPr indent="-393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○"/>
              <a:defRPr sz="2600">
                <a:solidFill>
                  <a:schemeClr val="dk2"/>
                </a:solidFill>
              </a:defRPr>
            </a:lvl2pPr>
            <a:lvl3pPr indent="-393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  <a:defRPr sz="2600">
                <a:solidFill>
                  <a:schemeClr val="dk2"/>
                </a:solidFill>
              </a:defRPr>
            </a:lvl3pPr>
            <a:lvl4pPr indent="-393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  <a:defRPr sz="2600">
                <a:solidFill>
                  <a:schemeClr val="dk2"/>
                </a:solidFill>
              </a:defRPr>
            </a:lvl4pPr>
            <a:lvl5pPr indent="-393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○"/>
              <a:defRPr sz="2600">
                <a:solidFill>
                  <a:schemeClr val="dk2"/>
                </a:solidFill>
              </a:defRPr>
            </a:lvl5pPr>
            <a:lvl6pPr indent="-393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  <a:defRPr sz="2600">
                <a:solidFill>
                  <a:schemeClr val="dk2"/>
                </a:solidFill>
              </a:defRPr>
            </a:lvl6pPr>
            <a:lvl7pPr indent="-393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  <a:defRPr sz="2600">
                <a:solidFill>
                  <a:schemeClr val="dk2"/>
                </a:solidFill>
              </a:defRPr>
            </a:lvl7pPr>
            <a:lvl8pPr indent="-393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○"/>
              <a:defRPr sz="2600">
                <a:solidFill>
                  <a:schemeClr val="dk2"/>
                </a:solidFill>
              </a:defRPr>
            </a:lvl8pPr>
            <a:lvl9pPr indent="-393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■"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708687" y="12435245"/>
            <a:ext cx="8229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2700" lIns="172700" spcFirstLastPara="1" rIns="172700" wrap="square" tIns="172700">
            <a:normAutofit/>
          </a:bodyPr>
          <a:lstStyle>
            <a:lvl1pPr lvl="0" algn="r">
              <a:buNone/>
              <a:defRPr sz="1900">
                <a:solidFill>
                  <a:schemeClr val="dk2"/>
                </a:solidFill>
              </a:defRPr>
            </a:lvl1pPr>
            <a:lvl2pPr lvl="1" algn="r">
              <a:buNone/>
              <a:defRPr sz="1900">
                <a:solidFill>
                  <a:schemeClr val="dk2"/>
                </a:solidFill>
              </a:defRPr>
            </a:lvl2pPr>
            <a:lvl3pPr lvl="2" algn="r">
              <a:buNone/>
              <a:defRPr sz="1900">
                <a:solidFill>
                  <a:schemeClr val="dk2"/>
                </a:solidFill>
              </a:defRPr>
            </a:lvl3pPr>
            <a:lvl4pPr lvl="3" algn="r">
              <a:buNone/>
              <a:defRPr sz="1900">
                <a:solidFill>
                  <a:schemeClr val="dk2"/>
                </a:solidFill>
              </a:defRPr>
            </a:lvl4pPr>
            <a:lvl5pPr lvl="4" algn="r">
              <a:buNone/>
              <a:defRPr sz="1900">
                <a:solidFill>
                  <a:schemeClr val="dk2"/>
                </a:solidFill>
              </a:defRPr>
            </a:lvl5pPr>
            <a:lvl6pPr lvl="5" algn="r">
              <a:buNone/>
              <a:defRPr sz="1900">
                <a:solidFill>
                  <a:schemeClr val="dk2"/>
                </a:solidFill>
              </a:defRPr>
            </a:lvl6pPr>
            <a:lvl7pPr lvl="6" algn="r">
              <a:buNone/>
              <a:defRPr sz="1900">
                <a:solidFill>
                  <a:schemeClr val="dk2"/>
                </a:solidFill>
              </a:defRPr>
            </a:lvl7pPr>
            <a:lvl8pPr lvl="7" algn="r">
              <a:buNone/>
              <a:defRPr sz="1900">
                <a:solidFill>
                  <a:schemeClr val="dk2"/>
                </a:solidFill>
              </a:defRPr>
            </a:lvl8pPr>
            <a:lvl9pPr lvl="8" algn="r">
              <a:buNone/>
              <a:defRPr sz="1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2.png"/><Relationship Id="rId13" Type="http://schemas.openxmlformats.org/officeDocument/2006/relationships/image" Target="../media/image4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5" Type="http://schemas.openxmlformats.org/officeDocument/2006/relationships/image" Target="../media/image11.png"/><Relationship Id="rId14" Type="http://schemas.openxmlformats.org/officeDocument/2006/relationships/image" Target="../media/image1.png"/><Relationship Id="rId17" Type="http://schemas.openxmlformats.org/officeDocument/2006/relationships/image" Target="../media/image5.png"/><Relationship Id="rId16" Type="http://schemas.openxmlformats.org/officeDocument/2006/relationships/image" Target="../media/image17.png"/><Relationship Id="rId5" Type="http://schemas.openxmlformats.org/officeDocument/2006/relationships/image" Target="../media/image8.png"/><Relationship Id="rId19" Type="http://schemas.openxmlformats.org/officeDocument/2006/relationships/image" Target="../media/image14.png"/><Relationship Id="rId6" Type="http://schemas.openxmlformats.org/officeDocument/2006/relationships/image" Target="../media/image9.png"/><Relationship Id="rId18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5" y="609600"/>
            <a:ext cx="1102995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01100" y="609600"/>
            <a:ext cx="675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A)</a:t>
            </a:r>
            <a:endParaRPr b="1" sz="3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1100" y="4533900"/>
            <a:ext cx="675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1" lang="en" sz="3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sz="3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" name="Google Shape;57;p13" title="naming_data_English_light_blu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700" y="5181300"/>
            <a:ext cx="2089062" cy="2089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naming_data_English_dark_blu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4762" y="5181300"/>
            <a:ext cx="2089062" cy="2089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title="naming_data_English_light_brown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5700" y="7270367"/>
            <a:ext cx="2089062" cy="2089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title="naming_data_English_dark_browns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4762" y="7270367"/>
            <a:ext cx="2089062" cy="2089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 title="naming_data_English_light_reds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5700" y="9359433"/>
            <a:ext cx="2089062" cy="2089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title="naming_data_English_dark_reds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74762" y="9359433"/>
            <a:ext cx="2089062" cy="2089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 title="naming_data_English_light_yellows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85699" y="11448500"/>
            <a:ext cx="2089050" cy="20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 title="naming_data_English_dark_yellows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74762" y="11448500"/>
            <a:ext cx="2089050" cy="20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6858000" y="4533900"/>
            <a:ext cx="675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C)</a:t>
            </a:r>
            <a:endParaRPr b="1" sz="3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6" name="Google Shape;66;p13" title="naming_data_Russian_light_blues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13474" y="5181313"/>
            <a:ext cx="2089050" cy="20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 title="naming_data_Russian_dark_blues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002524" y="5181305"/>
            <a:ext cx="2089050" cy="20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 title="naming_data_Russian_light_browns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13462" y="7270361"/>
            <a:ext cx="2089076" cy="208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 title="naming_data_Russian_dark_browns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002525" y="7270379"/>
            <a:ext cx="2089100" cy="208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 title="naming_data_Russian_light_reds.pn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13450" y="9359427"/>
            <a:ext cx="2089099" cy="208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 title="naming_data_Russian_dark_reds.png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002550" y="9359427"/>
            <a:ext cx="2089100" cy="208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 title="naming_data_Russian_light_yellows.png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913474" y="11448476"/>
            <a:ext cx="2089050" cy="2089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 title="naming_data_Russian_dark_yellows.png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065774" y="11511689"/>
            <a:ext cx="1962674" cy="196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