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8" r:id="rId2"/>
    <p:sldId id="261" r:id="rId3"/>
  </p:sldIdLst>
  <p:sldSz cx="9144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13">
          <p15:clr>
            <a:srgbClr val="A4A3A4"/>
          </p15:clr>
        </p15:guide>
        <p15:guide id="2" pos="1733">
          <p15:clr>
            <a:srgbClr val="A4A3A4"/>
          </p15:clr>
        </p15:guide>
        <p15:guide id="3" pos="889">
          <p15:clr>
            <a:srgbClr val="9AA0A6"/>
          </p15:clr>
        </p15:guide>
        <p15:guide id="4" pos="2578">
          <p15:clr>
            <a:srgbClr val="9AA0A6"/>
          </p15:clr>
        </p15:guide>
        <p15:guide id="5" pos="3424">
          <p15:clr>
            <a:srgbClr val="9AA0A6"/>
          </p15:clr>
        </p15:guide>
        <p15:guide id="6" pos="4266">
          <p15:clr>
            <a:srgbClr val="9AA0A6"/>
          </p15:clr>
        </p15:guide>
        <p15:guide id="7" pos="5109">
          <p15:clr>
            <a:srgbClr val="9AA0A6"/>
          </p15:clr>
        </p15:guide>
        <p15:guide id="8" pos="96">
          <p15:clr>
            <a:srgbClr val="9AA0A6"/>
          </p15:clr>
        </p15:guide>
        <p15:guide id="9" pos="5664">
          <p15:clr>
            <a:srgbClr val="9AA0A6"/>
          </p15:clr>
        </p15:guide>
        <p15:guide id="10" orient="horz" pos="344">
          <p15:clr>
            <a:srgbClr val="9AA0A6"/>
          </p15:clr>
        </p15:guide>
        <p15:guide id="11" orient="horz" pos="473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/>
    <p:restoredTop sz="94718"/>
  </p:normalViewPr>
  <p:slideViewPr>
    <p:cSldViewPr snapToGrid="0">
      <p:cViewPr varScale="1">
        <p:scale>
          <a:sx n="106" d="100"/>
          <a:sy n="106" d="100"/>
        </p:scale>
        <p:origin x="3216" y="184"/>
      </p:cViewPr>
      <p:guideLst>
        <p:guide orient="horz" pos="2813"/>
        <p:guide pos="1733"/>
        <p:guide pos="889"/>
        <p:guide pos="2578"/>
        <p:guide pos="3424"/>
        <p:guide pos="4266"/>
        <p:guide pos="5109"/>
        <p:guide pos="96"/>
        <p:guide pos="5664"/>
        <p:guide orient="horz" pos="344"/>
        <p:guide orient="horz" pos="47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714816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1df03931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31df03931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31df03931f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31df03931f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3823733"/>
            <a:ext cx="8520600" cy="14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791156"/>
            <a:ext cx="8520600" cy="10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2048844"/>
            <a:ext cx="8520600" cy="60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791156"/>
            <a:ext cx="8520600" cy="10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2048844"/>
            <a:ext cx="3999900" cy="60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2048844"/>
            <a:ext cx="3999900" cy="60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791156"/>
            <a:ext cx="8520600" cy="10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987733"/>
            <a:ext cx="2808000" cy="13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2470400"/>
            <a:ext cx="2808000" cy="56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800267"/>
            <a:ext cx="6367800" cy="72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222"/>
            <a:ext cx="45720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2192311"/>
            <a:ext cx="4045200" cy="26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4983244"/>
            <a:ext cx="4045200" cy="21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1287244"/>
            <a:ext cx="3837000" cy="65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7521022"/>
            <a:ext cx="5998800" cy="10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966444"/>
            <a:ext cx="8520600" cy="34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5603956"/>
            <a:ext cx="8520600" cy="23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791156"/>
            <a:ext cx="8520600" cy="10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2048844"/>
            <a:ext cx="8520600" cy="60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7ECE6B-B71A-CF44-83EA-87F140B53FEB}"/>
              </a:ext>
            </a:extLst>
          </p:cNvPr>
          <p:cNvSpPr/>
          <p:nvPr/>
        </p:nvSpPr>
        <p:spPr>
          <a:xfrm>
            <a:off x="0" y="6304548"/>
            <a:ext cx="9144000" cy="1082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1" name="Google Shape;151;p15"/>
          <p:cNvPicPr preferRelativeResize="0"/>
          <p:nvPr/>
        </p:nvPicPr>
        <p:blipFill rotWithShape="1">
          <a:blip r:embed="rId3">
            <a:alphaModFix/>
          </a:blip>
          <a:srcRect b="5356"/>
          <a:stretch/>
        </p:blipFill>
        <p:spPr>
          <a:xfrm>
            <a:off x="0" y="0"/>
            <a:ext cx="9144000" cy="64904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" name="Google Shape;152;p15"/>
          <p:cNvGrpSpPr/>
          <p:nvPr/>
        </p:nvGrpSpPr>
        <p:grpSpPr>
          <a:xfrm rot="10800000">
            <a:off x="6272238" y="6562664"/>
            <a:ext cx="1118013" cy="137111"/>
            <a:chOff x="7631650" y="4236739"/>
            <a:chExt cx="1118013" cy="137111"/>
          </a:xfrm>
        </p:grpSpPr>
        <p:cxnSp>
          <p:nvCxnSpPr>
            <p:cNvPr id="153" name="Google Shape;153;p15"/>
            <p:cNvCxnSpPr/>
            <p:nvPr/>
          </p:nvCxnSpPr>
          <p:spPr>
            <a:xfrm>
              <a:off x="7687125" y="4305289"/>
              <a:ext cx="986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4" name="Google Shape;154;p15"/>
            <p:cNvSpPr/>
            <p:nvPr/>
          </p:nvSpPr>
          <p:spPr>
            <a:xfrm>
              <a:off x="8612563" y="4236750"/>
              <a:ext cx="137100" cy="137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8197450" y="4236739"/>
              <a:ext cx="137100" cy="1371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7631650" y="4236750"/>
              <a:ext cx="137100" cy="1371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15"/>
          <p:cNvSpPr txBox="1"/>
          <p:nvPr/>
        </p:nvSpPr>
        <p:spPr>
          <a:xfrm>
            <a:off x="2388450" y="6803367"/>
            <a:ext cx="436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Place-Goal-Source coordinates</a:t>
            </a:r>
            <a:endParaRPr/>
          </a:p>
        </p:txBody>
      </p:sp>
      <p:grpSp>
        <p:nvGrpSpPr>
          <p:cNvPr id="158" name="Google Shape;158;p15"/>
          <p:cNvGrpSpPr/>
          <p:nvPr/>
        </p:nvGrpSpPr>
        <p:grpSpPr>
          <a:xfrm>
            <a:off x="906513" y="6562676"/>
            <a:ext cx="1194088" cy="457275"/>
            <a:chOff x="764388" y="4236739"/>
            <a:chExt cx="1194088" cy="457275"/>
          </a:xfrm>
        </p:grpSpPr>
        <p:cxnSp>
          <p:nvCxnSpPr>
            <p:cNvPr id="159" name="Google Shape;159;p15"/>
            <p:cNvCxnSpPr/>
            <p:nvPr/>
          </p:nvCxnSpPr>
          <p:spPr>
            <a:xfrm>
              <a:off x="958875" y="4305289"/>
              <a:ext cx="999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0" name="Google Shape;160;p15"/>
            <p:cNvSpPr txBox="1"/>
            <p:nvPr/>
          </p:nvSpPr>
          <p:spPr>
            <a:xfrm>
              <a:off x="1509125" y="4324714"/>
              <a:ext cx="447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</a:t>
              </a:r>
              <a:r>
                <a:rPr lang="en" sz="1200" baseline="-25000"/>
                <a:t>G</a:t>
              </a:r>
              <a:endParaRPr sz="1200" baseline="-25000"/>
            </a:p>
          </p:txBody>
        </p:sp>
        <p:sp>
          <p:nvSpPr>
            <p:cNvPr id="161" name="Google Shape;161;p15"/>
            <p:cNvSpPr txBox="1"/>
            <p:nvPr/>
          </p:nvSpPr>
          <p:spPr>
            <a:xfrm>
              <a:off x="1234863" y="4324714"/>
              <a:ext cx="447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</a:t>
              </a:r>
              <a:r>
                <a:rPr lang="en" sz="1200" baseline="-25000"/>
                <a:t>P</a:t>
              </a:r>
              <a:endParaRPr sz="1200" baseline="-25000"/>
            </a:p>
          </p:txBody>
        </p:sp>
        <p:sp>
          <p:nvSpPr>
            <p:cNvPr id="162" name="Google Shape;162;p15"/>
            <p:cNvSpPr txBox="1"/>
            <p:nvPr/>
          </p:nvSpPr>
          <p:spPr>
            <a:xfrm>
              <a:off x="764388" y="4305289"/>
              <a:ext cx="447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</a:t>
              </a:r>
              <a:r>
                <a:rPr lang="en" sz="1200" baseline="-25000"/>
                <a:t>S</a:t>
              </a:r>
              <a:endParaRPr sz="1200" baseline="-25000"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919650" y="4236739"/>
              <a:ext cx="137100" cy="1371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1372025" y="4236750"/>
              <a:ext cx="137100" cy="137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1558900" y="4236750"/>
              <a:ext cx="137100" cy="1371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15"/>
          <p:cNvGrpSpPr/>
          <p:nvPr/>
        </p:nvGrpSpPr>
        <p:grpSpPr>
          <a:xfrm>
            <a:off x="3696450" y="6562670"/>
            <a:ext cx="1055500" cy="137097"/>
            <a:chOff x="2278438" y="4236739"/>
            <a:chExt cx="1055500" cy="137111"/>
          </a:xfrm>
        </p:grpSpPr>
        <p:cxnSp>
          <p:nvCxnSpPr>
            <p:cNvPr id="167" name="Google Shape;167;p15"/>
            <p:cNvCxnSpPr/>
            <p:nvPr/>
          </p:nvCxnSpPr>
          <p:spPr>
            <a:xfrm>
              <a:off x="2299400" y="4305289"/>
              <a:ext cx="996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8" name="Google Shape;168;p15"/>
            <p:cNvSpPr/>
            <p:nvPr/>
          </p:nvSpPr>
          <p:spPr>
            <a:xfrm>
              <a:off x="2278438" y="4236739"/>
              <a:ext cx="137100" cy="1371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2729300" y="4236750"/>
              <a:ext cx="137100" cy="1371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3196838" y="4236750"/>
              <a:ext cx="137100" cy="137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15"/>
          <p:cNvGrpSpPr/>
          <p:nvPr/>
        </p:nvGrpSpPr>
        <p:grpSpPr>
          <a:xfrm>
            <a:off x="5073163" y="6562664"/>
            <a:ext cx="1030263" cy="137111"/>
            <a:chOff x="6293950" y="4236739"/>
            <a:chExt cx="1030263" cy="137111"/>
          </a:xfrm>
        </p:grpSpPr>
        <p:cxnSp>
          <p:nvCxnSpPr>
            <p:cNvPr id="172" name="Google Shape;172;p15"/>
            <p:cNvCxnSpPr/>
            <p:nvPr/>
          </p:nvCxnSpPr>
          <p:spPr>
            <a:xfrm>
              <a:off x="6293950" y="4305289"/>
              <a:ext cx="1005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3" name="Google Shape;173;p15"/>
            <p:cNvSpPr/>
            <p:nvPr/>
          </p:nvSpPr>
          <p:spPr>
            <a:xfrm>
              <a:off x="6742588" y="4236750"/>
              <a:ext cx="137100" cy="137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7187113" y="4236750"/>
              <a:ext cx="137100" cy="1371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6575788" y="4236739"/>
              <a:ext cx="137100" cy="1371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15"/>
          <p:cNvGrpSpPr/>
          <p:nvPr/>
        </p:nvGrpSpPr>
        <p:grpSpPr>
          <a:xfrm>
            <a:off x="2421175" y="6562664"/>
            <a:ext cx="1030900" cy="137111"/>
            <a:chOff x="3617825" y="4236739"/>
            <a:chExt cx="1030900" cy="137111"/>
          </a:xfrm>
        </p:grpSpPr>
        <p:cxnSp>
          <p:nvCxnSpPr>
            <p:cNvPr id="177" name="Google Shape;177;p15"/>
            <p:cNvCxnSpPr/>
            <p:nvPr/>
          </p:nvCxnSpPr>
          <p:spPr>
            <a:xfrm>
              <a:off x="3627838" y="4305289"/>
              <a:ext cx="1005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8" name="Google Shape;178;p15"/>
            <p:cNvSpPr/>
            <p:nvPr/>
          </p:nvSpPr>
          <p:spPr>
            <a:xfrm>
              <a:off x="3617825" y="4236739"/>
              <a:ext cx="137100" cy="1371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4057750" y="4236750"/>
              <a:ext cx="137100" cy="137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4511625" y="4236750"/>
              <a:ext cx="137100" cy="1371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" name="Google Shape;181;p15"/>
          <p:cNvGrpSpPr/>
          <p:nvPr/>
        </p:nvGrpSpPr>
        <p:grpSpPr>
          <a:xfrm>
            <a:off x="7719963" y="6456263"/>
            <a:ext cx="1039238" cy="285825"/>
            <a:chOff x="4983838" y="4088025"/>
            <a:chExt cx="1039238" cy="285825"/>
          </a:xfrm>
        </p:grpSpPr>
        <p:cxnSp>
          <p:nvCxnSpPr>
            <p:cNvPr id="182" name="Google Shape;182;p15"/>
            <p:cNvCxnSpPr/>
            <p:nvPr/>
          </p:nvCxnSpPr>
          <p:spPr>
            <a:xfrm>
              <a:off x="5017175" y="4305289"/>
              <a:ext cx="1005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3" name="Google Shape;183;p15"/>
            <p:cNvSpPr/>
            <p:nvPr/>
          </p:nvSpPr>
          <p:spPr>
            <a:xfrm>
              <a:off x="4983838" y="4236739"/>
              <a:ext cx="137100" cy="1371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4983838" y="4088025"/>
              <a:ext cx="137100" cy="1371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5419388" y="4236750"/>
              <a:ext cx="137100" cy="137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F7EE5F-6740-6145-9390-E672ED3F0DC2}"/>
              </a:ext>
            </a:extLst>
          </p:cNvPr>
          <p:cNvSpPr/>
          <p:nvPr/>
        </p:nvSpPr>
        <p:spPr>
          <a:xfrm>
            <a:off x="144379" y="818147"/>
            <a:ext cx="8999621" cy="7507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BCB26-037C-9043-9CAA-C31C2E944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03" y="1904903"/>
            <a:ext cx="8810563" cy="5418224"/>
          </a:xfrm>
          <a:prstGeom prst="rect">
            <a:avLst/>
          </a:prstGeom>
        </p:spPr>
      </p:pic>
      <p:grpSp>
        <p:nvGrpSpPr>
          <p:cNvPr id="242" name="Google Shape;242;p18"/>
          <p:cNvGrpSpPr/>
          <p:nvPr/>
        </p:nvGrpSpPr>
        <p:grpSpPr>
          <a:xfrm>
            <a:off x="712074" y="986677"/>
            <a:ext cx="8301014" cy="6941328"/>
            <a:chOff x="614175" y="733650"/>
            <a:chExt cx="7159750" cy="5987000"/>
          </a:xfrm>
        </p:grpSpPr>
        <p:cxnSp>
          <p:nvCxnSpPr>
            <p:cNvPr id="244" name="Google Shape;244;p18"/>
            <p:cNvCxnSpPr>
              <a:cxnSpLocks/>
              <a:stCxn id="245" idx="1"/>
            </p:cNvCxnSpPr>
            <p:nvPr/>
          </p:nvCxnSpPr>
          <p:spPr>
            <a:xfrm rot="10800000">
              <a:off x="4870825" y="5108350"/>
              <a:ext cx="539400" cy="548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45" name="Google Shape;245;p18"/>
            <p:cNvSpPr txBox="1"/>
            <p:nvPr/>
          </p:nvSpPr>
          <p:spPr>
            <a:xfrm>
              <a:off x="5410225" y="5483800"/>
              <a:ext cx="2363700" cy="34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Finnish (50 languages)</a:t>
              </a:r>
              <a:endParaRPr/>
            </a:p>
          </p:txBody>
        </p:sp>
        <p:cxnSp>
          <p:nvCxnSpPr>
            <p:cNvPr id="246" name="Google Shape;246;p18"/>
            <p:cNvCxnSpPr/>
            <p:nvPr/>
          </p:nvCxnSpPr>
          <p:spPr>
            <a:xfrm rot="10800000" flipH="1">
              <a:off x="1808600" y="5979950"/>
              <a:ext cx="50400" cy="395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47" name="Google Shape;247;p18"/>
            <p:cNvSpPr txBox="1"/>
            <p:nvPr/>
          </p:nvSpPr>
          <p:spPr>
            <a:xfrm>
              <a:off x="614175" y="6375350"/>
              <a:ext cx="2363700" cy="34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Irish (16 languages)</a:t>
              </a:r>
              <a:endParaRPr/>
            </a:p>
          </p:txBody>
        </p:sp>
        <p:cxnSp>
          <p:nvCxnSpPr>
            <p:cNvPr id="248" name="Google Shape;248;p18"/>
            <p:cNvCxnSpPr/>
            <p:nvPr/>
          </p:nvCxnSpPr>
          <p:spPr>
            <a:xfrm flipH="1">
              <a:off x="5885700" y="1133850"/>
              <a:ext cx="260700" cy="513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49" name="Google Shape;249;p18"/>
            <p:cNvSpPr txBox="1"/>
            <p:nvPr/>
          </p:nvSpPr>
          <p:spPr>
            <a:xfrm>
              <a:off x="5067075" y="733650"/>
              <a:ext cx="2363700" cy="34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English-like (22 languages)</a:t>
              </a:r>
              <a:endParaRPr/>
            </a:p>
          </p:txBody>
        </p:sp>
        <p:cxnSp>
          <p:nvCxnSpPr>
            <p:cNvPr id="250" name="Google Shape;250;p18"/>
            <p:cNvCxnSpPr/>
            <p:nvPr/>
          </p:nvCxnSpPr>
          <p:spPr>
            <a:xfrm flipH="1">
              <a:off x="1627575" y="1133850"/>
              <a:ext cx="260700" cy="513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51" name="Google Shape;251;p18"/>
            <p:cNvSpPr txBox="1"/>
            <p:nvPr/>
          </p:nvSpPr>
          <p:spPr>
            <a:xfrm>
              <a:off x="727400" y="733650"/>
              <a:ext cx="2363700" cy="34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Nahuatl-like (12 languages)</a:t>
              </a:r>
              <a:endParaRPr/>
            </a:p>
          </p:txBody>
        </p:sp>
        <p:sp>
          <p:nvSpPr>
            <p:cNvPr id="252" name="Google Shape;252;p18"/>
            <p:cNvSpPr txBox="1"/>
            <p:nvPr/>
          </p:nvSpPr>
          <p:spPr>
            <a:xfrm>
              <a:off x="1083975" y="2085975"/>
              <a:ext cx="1347900" cy="34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</a:rPr>
                <a:t>ompa</a:t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253" name="Google Shape;253;p18"/>
            <p:cNvSpPr txBox="1"/>
            <p:nvPr/>
          </p:nvSpPr>
          <p:spPr>
            <a:xfrm>
              <a:off x="1083975" y="2881325"/>
              <a:ext cx="1347900" cy="34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</a:rPr>
                <a:t>nican</a:t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254" name="Google Shape;254;p18"/>
            <p:cNvSpPr txBox="1"/>
            <p:nvPr/>
          </p:nvSpPr>
          <p:spPr>
            <a:xfrm>
              <a:off x="4998750" y="2085975"/>
              <a:ext cx="1347900" cy="34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</a:rPr>
                <a:t>there</a:t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255" name="Google Shape;255;p18"/>
            <p:cNvSpPr txBox="1"/>
            <p:nvPr/>
          </p:nvSpPr>
          <p:spPr>
            <a:xfrm>
              <a:off x="5946700" y="1978275"/>
              <a:ext cx="1347900" cy="5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</a:rPr>
                <a:t>from</a:t>
              </a:r>
              <a:endParaRPr b="1">
                <a:solidFill>
                  <a:schemeClr val="lt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</a:rPr>
                <a:t>there</a:t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256" name="Google Shape;256;p18"/>
            <p:cNvSpPr txBox="1"/>
            <p:nvPr/>
          </p:nvSpPr>
          <p:spPr>
            <a:xfrm>
              <a:off x="4998750" y="2835525"/>
              <a:ext cx="1347900" cy="34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</a:rPr>
                <a:t>here</a:t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257" name="Google Shape;257;p18"/>
            <p:cNvSpPr txBox="1"/>
            <p:nvPr/>
          </p:nvSpPr>
          <p:spPr>
            <a:xfrm>
              <a:off x="5946700" y="2727825"/>
              <a:ext cx="1347900" cy="5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</a:rPr>
                <a:t>from</a:t>
              </a:r>
              <a:endParaRPr b="1">
                <a:solidFill>
                  <a:schemeClr val="lt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</a:rPr>
                <a:t>here</a:t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258" name="Google Shape;258;p18"/>
            <p:cNvSpPr txBox="1"/>
            <p:nvPr/>
          </p:nvSpPr>
          <p:spPr>
            <a:xfrm>
              <a:off x="769650" y="5209750"/>
              <a:ext cx="1347900" cy="34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</a:rPr>
                <a:t>anseo</a:t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259" name="Google Shape;259;p18"/>
            <p:cNvSpPr txBox="1"/>
            <p:nvPr/>
          </p:nvSpPr>
          <p:spPr>
            <a:xfrm>
              <a:off x="736875" y="4676350"/>
              <a:ext cx="1347900" cy="34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</a:rPr>
                <a:t>ann / ansin</a:t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260" name="Google Shape;260;p18"/>
            <p:cNvSpPr txBox="1"/>
            <p:nvPr/>
          </p:nvSpPr>
          <p:spPr>
            <a:xfrm>
              <a:off x="769650" y="4142938"/>
              <a:ext cx="1347900" cy="34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</a:rPr>
                <a:t>ansiúd</a:t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261" name="Google Shape;261;p18"/>
            <p:cNvSpPr txBox="1"/>
            <p:nvPr/>
          </p:nvSpPr>
          <p:spPr>
            <a:xfrm>
              <a:off x="1739860" y="4142938"/>
              <a:ext cx="1347900" cy="34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dk1"/>
                  </a:solidFill>
                </a:rPr>
                <a:t>as siúd</a:t>
              </a:r>
              <a:endParaRPr b="1" dirty="0">
                <a:solidFill>
                  <a:schemeClr val="dk1"/>
                </a:solidFill>
              </a:endParaRPr>
            </a:p>
          </p:txBody>
        </p:sp>
        <p:sp>
          <p:nvSpPr>
            <p:cNvPr id="262" name="Google Shape;262;p18"/>
            <p:cNvSpPr txBox="1"/>
            <p:nvPr/>
          </p:nvSpPr>
          <p:spPr>
            <a:xfrm>
              <a:off x="1739860" y="4676350"/>
              <a:ext cx="1347900" cy="34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lt1"/>
                  </a:solidFill>
                </a:rPr>
                <a:t>as sin</a:t>
              </a:r>
              <a:endParaRPr b="1" dirty="0">
                <a:solidFill>
                  <a:schemeClr val="lt1"/>
                </a:solidFill>
              </a:endParaRPr>
            </a:p>
          </p:txBody>
        </p:sp>
        <p:sp>
          <p:nvSpPr>
            <p:cNvPr id="263" name="Google Shape;263;p18"/>
            <p:cNvSpPr txBox="1"/>
            <p:nvPr/>
          </p:nvSpPr>
          <p:spPr>
            <a:xfrm>
              <a:off x="1739860" y="5209750"/>
              <a:ext cx="1347900" cy="34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</a:rPr>
                <a:t>as seo</a:t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264" name="Google Shape;264;p18"/>
            <p:cNvSpPr txBox="1"/>
            <p:nvPr/>
          </p:nvSpPr>
          <p:spPr>
            <a:xfrm>
              <a:off x="2560375" y="5209750"/>
              <a:ext cx="1347900" cy="34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</a:rPr>
                <a:t>tänne</a:t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265" name="Google Shape;265;p18"/>
            <p:cNvSpPr txBox="1"/>
            <p:nvPr/>
          </p:nvSpPr>
          <p:spPr>
            <a:xfrm>
              <a:off x="3189025" y="5209750"/>
              <a:ext cx="1347900" cy="34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</a:rPr>
                <a:t>täällä</a:t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266" name="Google Shape;266;p18"/>
            <p:cNvSpPr txBox="1"/>
            <p:nvPr/>
          </p:nvSpPr>
          <p:spPr>
            <a:xfrm>
              <a:off x="3827200" y="5209750"/>
              <a:ext cx="1347900" cy="34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</a:rPr>
                <a:t>täältä</a:t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267" name="Google Shape;267;p18"/>
            <p:cNvSpPr txBox="1"/>
            <p:nvPr/>
          </p:nvSpPr>
          <p:spPr>
            <a:xfrm>
              <a:off x="2560375" y="4676350"/>
              <a:ext cx="1347900" cy="34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</a:rPr>
                <a:t>sinne</a:t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268" name="Google Shape;268;p18"/>
            <p:cNvSpPr txBox="1"/>
            <p:nvPr/>
          </p:nvSpPr>
          <p:spPr>
            <a:xfrm>
              <a:off x="2560375" y="4142950"/>
              <a:ext cx="1347900" cy="34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</a:rPr>
                <a:t>tuonne</a:t>
              </a:r>
              <a:endParaRPr b="1">
                <a:solidFill>
                  <a:schemeClr val="dk1"/>
                </a:solidFill>
              </a:endParaRPr>
            </a:p>
          </p:txBody>
        </p:sp>
        <p:sp>
          <p:nvSpPr>
            <p:cNvPr id="269" name="Google Shape;269;p18"/>
            <p:cNvSpPr txBox="1"/>
            <p:nvPr/>
          </p:nvSpPr>
          <p:spPr>
            <a:xfrm>
              <a:off x="3189025" y="4676350"/>
              <a:ext cx="1347900" cy="34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</a:rPr>
                <a:t>siellä</a:t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270" name="Google Shape;270;p18"/>
            <p:cNvSpPr txBox="1"/>
            <p:nvPr/>
          </p:nvSpPr>
          <p:spPr>
            <a:xfrm>
              <a:off x="3189025" y="4142950"/>
              <a:ext cx="1347900" cy="34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</a:rPr>
                <a:t>tuolla</a:t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271" name="Google Shape;271;p18"/>
            <p:cNvSpPr txBox="1"/>
            <p:nvPr/>
          </p:nvSpPr>
          <p:spPr>
            <a:xfrm>
              <a:off x="3827200" y="4142950"/>
              <a:ext cx="1347900" cy="34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</a:rPr>
                <a:t>tuolta</a:t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272" name="Google Shape;272;p18"/>
            <p:cNvSpPr txBox="1"/>
            <p:nvPr/>
          </p:nvSpPr>
          <p:spPr>
            <a:xfrm>
              <a:off x="3827200" y="4676350"/>
              <a:ext cx="1347900" cy="34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</a:rPr>
                <a:t>tuonne</a:t>
              </a:r>
              <a:endParaRPr b="1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53</Words>
  <Application>Microsoft Macintosh PowerPoint</Application>
  <PresentationFormat>Custom</PresentationFormat>
  <Paragraphs>31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Sihan Chen</cp:lastModifiedBy>
  <cp:revision>4</cp:revision>
  <dcterms:modified xsi:type="dcterms:W3CDTF">2023-07-13T07:24:47Z</dcterms:modified>
</cp:coreProperties>
</file>