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ia2HK9xto4cWUpRqy9HTZm6ngv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6" autoAdjust="0"/>
    <p:restoredTop sz="94660"/>
  </p:normalViewPr>
  <p:slideViewPr>
    <p:cSldViewPr snapToGrid="0">
      <p:cViewPr>
        <p:scale>
          <a:sx n="60" d="100"/>
          <a:sy n="60" d="100"/>
        </p:scale>
        <p:origin x="-2558" y="-49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2263140"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4" name="Google Shape;14;p3"/>
          <p:cNvSpPr txBox="1">
            <a:spLocks noGrp="1"/>
          </p:cNvSpPr>
          <p:nvPr>
            <p:ph type="body" idx="2"/>
          </p:nvPr>
        </p:nvSpPr>
        <p:spPr>
          <a:xfrm>
            <a:off x="16664941" y="5842000"/>
            <a:ext cx="13990321" cy="139242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7807306" y="6918326"/>
            <a:ext cx="18597882"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405506" y="26036"/>
            <a:ext cx="18597882" cy="2088260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3591562"/>
            <a:ext cx="27980641" cy="764032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11526522"/>
            <a:ext cx="24688800" cy="529843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a:endParaRPr/>
          </a:p>
        </p:txBody>
      </p:sp>
      <p:sp>
        <p:nvSpPr>
          <p:cNvPr id="21" name="Google Shape;21;p4"/>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5471167"/>
            <a:ext cx="28392119" cy="912875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14686288"/>
            <a:ext cx="28392119" cy="48005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7680"/>
              <a:buNone/>
              <a:defRPr sz="7680">
                <a:solidFill>
                  <a:schemeClr val="dk1"/>
                </a:solidFill>
              </a:defRPr>
            </a:lvl1pPr>
            <a:lvl2pPr marL="914400" lvl="1" indent="-228600" algn="l">
              <a:lnSpc>
                <a:spcPct val="90000"/>
              </a:lnSpc>
              <a:spcBef>
                <a:spcPts val="1600"/>
              </a:spcBef>
              <a:spcAft>
                <a:spcPts val="0"/>
              </a:spcAft>
              <a:buClr>
                <a:srgbClr val="888888"/>
              </a:buClr>
              <a:buSzPts val="6400"/>
              <a:buNone/>
              <a:defRPr sz="6400">
                <a:solidFill>
                  <a:srgbClr val="888888"/>
                </a:solidFill>
              </a:defRPr>
            </a:lvl2pPr>
            <a:lvl3pPr marL="1371600" lvl="2" indent="-228600" algn="l">
              <a:lnSpc>
                <a:spcPct val="90000"/>
              </a:lnSpc>
              <a:spcBef>
                <a:spcPts val="1600"/>
              </a:spcBef>
              <a:spcAft>
                <a:spcPts val="0"/>
              </a:spcAft>
              <a:buClr>
                <a:srgbClr val="888888"/>
              </a:buClr>
              <a:buSzPts val="5760"/>
              <a:buNone/>
              <a:defRPr sz="5760">
                <a:solidFill>
                  <a:srgbClr val="888888"/>
                </a:solidFill>
              </a:defRPr>
            </a:lvl3pPr>
            <a:lvl4pPr marL="1828800" lvl="3" indent="-228600" algn="l">
              <a:lnSpc>
                <a:spcPct val="90000"/>
              </a:lnSpc>
              <a:spcBef>
                <a:spcPts val="1600"/>
              </a:spcBef>
              <a:spcAft>
                <a:spcPts val="0"/>
              </a:spcAft>
              <a:buClr>
                <a:srgbClr val="888888"/>
              </a:buClr>
              <a:buSzPts val="5120"/>
              <a:buNone/>
              <a:defRPr sz="5120">
                <a:solidFill>
                  <a:srgbClr val="888888"/>
                </a:solidFill>
              </a:defRPr>
            </a:lvl4pPr>
            <a:lvl5pPr marL="2286000" lvl="4" indent="-228600" algn="l">
              <a:lnSpc>
                <a:spcPct val="90000"/>
              </a:lnSpc>
              <a:spcBef>
                <a:spcPts val="1600"/>
              </a:spcBef>
              <a:spcAft>
                <a:spcPts val="0"/>
              </a:spcAft>
              <a:buClr>
                <a:srgbClr val="888888"/>
              </a:buClr>
              <a:buSzPts val="5120"/>
              <a:buNone/>
              <a:defRPr sz="5120">
                <a:solidFill>
                  <a:srgbClr val="888888"/>
                </a:solidFill>
              </a:defRPr>
            </a:lvl5pPr>
            <a:lvl6pPr marL="2743200" lvl="5" indent="-228600" algn="l">
              <a:lnSpc>
                <a:spcPct val="90000"/>
              </a:lnSpc>
              <a:spcBef>
                <a:spcPts val="1600"/>
              </a:spcBef>
              <a:spcAft>
                <a:spcPts val="0"/>
              </a:spcAft>
              <a:buClr>
                <a:srgbClr val="888888"/>
              </a:buClr>
              <a:buSzPts val="5120"/>
              <a:buNone/>
              <a:defRPr sz="5120">
                <a:solidFill>
                  <a:srgbClr val="888888"/>
                </a:solidFill>
              </a:defRPr>
            </a:lvl6pPr>
            <a:lvl7pPr marL="3200400" lvl="6" indent="-228600" algn="l">
              <a:lnSpc>
                <a:spcPct val="90000"/>
              </a:lnSpc>
              <a:spcBef>
                <a:spcPts val="1600"/>
              </a:spcBef>
              <a:spcAft>
                <a:spcPts val="0"/>
              </a:spcAft>
              <a:buClr>
                <a:srgbClr val="888888"/>
              </a:buClr>
              <a:buSzPts val="5120"/>
              <a:buNone/>
              <a:defRPr sz="5120">
                <a:solidFill>
                  <a:srgbClr val="888888"/>
                </a:solidFill>
              </a:defRPr>
            </a:lvl7pPr>
            <a:lvl8pPr marL="3657600" lvl="7" indent="-228600" algn="l">
              <a:lnSpc>
                <a:spcPct val="90000"/>
              </a:lnSpc>
              <a:spcBef>
                <a:spcPts val="1600"/>
              </a:spcBef>
              <a:spcAft>
                <a:spcPts val="0"/>
              </a:spcAft>
              <a:buClr>
                <a:srgbClr val="888888"/>
              </a:buClr>
              <a:buSzPts val="5120"/>
              <a:buNone/>
              <a:defRPr sz="5120">
                <a:solidFill>
                  <a:srgbClr val="888888"/>
                </a:solidFill>
              </a:defRPr>
            </a:lvl8pPr>
            <a:lvl9pPr marL="4114800" lvl="8" indent="-228600" algn="l">
              <a:lnSpc>
                <a:spcPct val="90000"/>
              </a:lnSpc>
              <a:spcBef>
                <a:spcPts val="1600"/>
              </a:spcBef>
              <a:spcAft>
                <a:spcPts val="0"/>
              </a:spcAft>
              <a:buClr>
                <a:srgbClr val="888888"/>
              </a:buClr>
              <a:buSzPts val="5120"/>
              <a:buNone/>
              <a:defRPr sz="5120">
                <a:solidFill>
                  <a:srgbClr val="888888"/>
                </a:solidFill>
              </a:defRPr>
            </a:lvl9pPr>
          </a:lstStyle>
          <a:p>
            <a:endParaRPr/>
          </a:p>
        </p:txBody>
      </p:sp>
      <p:sp>
        <p:nvSpPr>
          <p:cNvPr id="33" name="Google Shape;33;p6"/>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7428"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7431" y="5379722"/>
            <a:ext cx="13926023"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39" name="Google Shape;39;p7"/>
          <p:cNvSpPr txBox="1">
            <a:spLocks noGrp="1"/>
          </p:cNvSpPr>
          <p:nvPr>
            <p:ph type="body" idx="2"/>
          </p:nvPr>
        </p:nvSpPr>
        <p:spPr>
          <a:xfrm>
            <a:off x="2267431" y="8016240"/>
            <a:ext cx="13926023"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664942" y="5379722"/>
            <a:ext cx="13994608" cy="263651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200"/>
              </a:spcBef>
              <a:spcAft>
                <a:spcPts val="0"/>
              </a:spcAft>
              <a:buClr>
                <a:schemeClr val="dk1"/>
              </a:buClr>
              <a:buSzPts val="7680"/>
              <a:buNone/>
              <a:defRPr sz="7680" b="1"/>
            </a:lvl1pPr>
            <a:lvl2pPr marL="914400" lvl="1" indent="-228600" algn="l">
              <a:lnSpc>
                <a:spcPct val="90000"/>
              </a:lnSpc>
              <a:spcBef>
                <a:spcPts val="1600"/>
              </a:spcBef>
              <a:spcAft>
                <a:spcPts val="0"/>
              </a:spcAft>
              <a:buClr>
                <a:schemeClr val="dk1"/>
              </a:buClr>
              <a:buSzPts val="6400"/>
              <a:buNone/>
              <a:defRPr sz="6400" b="1"/>
            </a:lvl2pPr>
            <a:lvl3pPr marL="1371600" lvl="2" indent="-228600" algn="l">
              <a:lnSpc>
                <a:spcPct val="90000"/>
              </a:lnSpc>
              <a:spcBef>
                <a:spcPts val="1600"/>
              </a:spcBef>
              <a:spcAft>
                <a:spcPts val="0"/>
              </a:spcAft>
              <a:buClr>
                <a:schemeClr val="dk1"/>
              </a:buClr>
              <a:buSzPts val="5760"/>
              <a:buNone/>
              <a:defRPr sz="5760" b="1"/>
            </a:lvl3pPr>
            <a:lvl4pPr marL="1828800" lvl="3" indent="-228600" algn="l">
              <a:lnSpc>
                <a:spcPct val="90000"/>
              </a:lnSpc>
              <a:spcBef>
                <a:spcPts val="1600"/>
              </a:spcBef>
              <a:spcAft>
                <a:spcPts val="0"/>
              </a:spcAft>
              <a:buClr>
                <a:schemeClr val="dk1"/>
              </a:buClr>
              <a:buSzPts val="5120"/>
              <a:buNone/>
              <a:defRPr sz="5120" b="1"/>
            </a:lvl4pPr>
            <a:lvl5pPr marL="2286000" lvl="4" indent="-228600" algn="l">
              <a:lnSpc>
                <a:spcPct val="90000"/>
              </a:lnSpc>
              <a:spcBef>
                <a:spcPts val="1600"/>
              </a:spcBef>
              <a:spcAft>
                <a:spcPts val="0"/>
              </a:spcAft>
              <a:buClr>
                <a:schemeClr val="dk1"/>
              </a:buClr>
              <a:buSzPts val="5120"/>
              <a:buNone/>
              <a:defRPr sz="5120" b="1"/>
            </a:lvl5pPr>
            <a:lvl6pPr marL="2743200" lvl="5" indent="-228600" algn="l">
              <a:lnSpc>
                <a:spcPct val="90000"/>
              </a:lnSpc>
              <a:spcBef>
                <a:spcPts val="1600"/>
              </a:spcBef>
              <a:spcAft>
                <a:spcPts val="0"/>
              </a:spcAft>
              <a:buClr>
                <a:schemeClr val="dk1"/>
              </a:buClr>
              <a:buSzPts val="5120"/>
              <a:buNone/>
              <a:defRPr sz="5120" b="1"/>
            </a:lvl6pPr>
            <a:lvl7pPr marL="3200400" lvl="6" indent="-228600" algn="l">
              <a:lnSpc>
                <a:spcPct val="90000"/>
              </a:lnSpc>
              <a:spcBef>
                <a:spcPts val="1600"/>
              </a:spcBef>
              <a:spcAft>
                <a:spcPts val="0"/>
              </a:spcAft>
              <a:buClr>
                <a:schemeClr val="dk1"/>
              </a:buClr>
              <a:buSzPts val="5120"/>
              <a:buNone/>
              <a:defRPr sz="5120" b="1"/>
            </a:lvl7pPr>
            <a:lvl8pPr marL="3657600" lvl="7" indent="-228600" algn="l">
              <a:lnSpc>
                <a:spcPct val="90000"/>
              </a:lnSpc>
              <a:spcBef>
                <a:spcPts val="1600"/>
              </a:spcBef>
              <a:spcAft>
                <a:spcPts val="0"/>
              </a:spcAft>
              <a:buClr>
                <a:schemeClr val="dk1"/>
              </a:buClr>
              <a:buSzPts val="5120"/>
              <a:buNone/>
              <a:defRPr sz="5120" b="1"/>
            </a:lvl8pPr>
            <a:lvl9pPr marL="4114800" lvl="8" indent="-228600" algn="l">
              <a:lnSpc>
                <a:spcPct val="90000"/>
              </a:lnSpc>
              <a:spcBef>
                <a:spcPts val="1600"/>
              </a:spcBef>
              <a:spcAft>
                <a:spcPts val="0"/>
              </a:spcAft>
              <a:buClr>
                <a:schemeClr val="dk1"/>
              </a:buClr>
              <a:buSzPts val="5120"/>
              <a:buNone/>
              <a:defRPr sz="5120" b="1"/>
            </a:lvl9pPr>
          </a:lstStyle>
          <a:p>
            <a:endParaRPr/>
          </a:p>
        </p:txBody>
      </p:sp>
      <p:sp>
        <p:nvSpPr>
          <p:cNvPr id="41" name="Google Shape;41;p7"/>
          <p:cNvSpPr txBox="1">
            <a:spLocks noGrp="1"/>
          </p:cNvSpPr>
          <p:nvPr>
            <p:ph type="body" idx="4"/>
          </p:nvPr>
        </p:nvSpPr>
        <p:spPr>
          <a:xfrm>
            <a:off x="16664942" y="8016240"/>
            <a:ext cx="13994608" cy="1179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L="457200" lvl="0" indent="-878839" algn="l">
              <a:lnSpc>
                <a:spcPct val="90000"/>
              </a:lnSpc>
              <a:spcBef>
                <a:spcPts val="3200"/>
              </a:spcBef>
              <a:spcAft>
                <a:spcPts val="0"/>
              </a:spcAft>
              <a:buClr>
                <a:schemeClr val="dk1"/>
              </a:buClr>
              <a:buSzPts val="10240"/>
              <a:buChar char="•"/>
              <a:defRPr sz="10240"/>
            </a:lvl1pPr>
            <a:lvl2pPr marL="914400" lvl="1" indent="-797560" algn="l">
              <a:lnSpc>
                <a:spcPct val="90000"/>
              </a:lnSpc>
              <a:spcBef>
                <a:spcPts val="1600"/>
              </a:spcBef>
              <a:spcAft>
                <a:spcPts val="0"/>
              </a:spcAft>
              <a:buClr>
                <a:schemeClr val="dk1"/>
              </a:buClr>
              <a:buSzPts val="8960"/>
              <a:buChar char="•"/>
              <a:defRPr sz="8960"/>
            </a:lvl2pPr>
            <a:lvl3pPr marL="1371600" lvl="2" indent="-716280" algn="l">
              <a:lnSpc>
                <a:spcPct val="90000"/>
              </a:lnSpc>
              <a:spcBef>
                <a:spcPts val="1600"/>
              </a:spcBef>
              <a:spcAft>
                <a:spcPts val="0"/>
              </a:spcAft>
              <a:buClr>
                <a:schemeClr val="dk1"/>
              </a:buClr>
              <a:buSzPts val="7680"/>
              <a:buChar char="•"/>
              <a:defRPr sz="7680"/>
            </a:lvl3pPr>
            <a:lvl4pPr marL="1828800" lvl="3" indent="-635000" algn="l">
              <a:lnSpc>
                <a:spcPct val="90000"/>
              </a:lnSpc>
              <a:spcBef>
                <a:spcPts val="1600"/>
              </a:spcBef>
              <a:spcAft>
                <a:spcPts val="0"/>
              </a:spcAft>
              <a:buClr>
                <a:schemeClr val="dk1"/>
              </a:buClr>
              <a:buSzPts val="6400"/>
              <a:buChar char="•"/>
              <a:defRPr sz="6400"/>
            </a:lvl4pPr>
            <a:lvl5pPr marL="2286000" lvl="4" indent="-635000" algn="l">
              <a:lnSpc>
                <a:spcPct val="90000"/>
              </a:lnSpc>
              <a:spcBef>
                <a:spcPts val="1600"/>
              </a:spcBef>
              <a:spcAft>
                <a:spcPts val="0"/>
              </a:spcAft>
              <a:buClr>
                <a:schemeClr val="dk1"/>
              </a:buClr>
              <a:buSzPts val="6400"/>
              <a:buChar char="•"/>
              <a:defRPr sz="6400"/>
            </a:lvl5pPr>
            <a:lvl6pPr marL="2743200" lvl="5" indent="-635000" algn="l">
              <a:lnSpc>
                <a:spcPct val="90000"/>
              </a:lnSpc>
              <a:spcBef>
                <a:spcPts val="1600"/>
              </a:spcBef>
              <a:spcAft>
                <a:spcPts val="0"/>
              </a:spcAft>
              <a:buClr>
                <a:schemeClr val="dk1"/>
              </a:buClr>
              <a:buSzPts val="6400"/>
              <a:buChar char="•"/>
              <a:defRPr sz="6400"/>
            </a:lvl6pPr>
            <a:lvl7pPr marL="3200400" lvl="6" indent="-635000" algn="l">
              <a:lnSpc>
                <a:spcPct val="90000"/>
              </a:lnSpc>
              <a:spcBef>
                <a:spcPts val="1600"/>
              </a:spcBef>
              <a:spcAft>
                <a:spcPts val="0"/>
              </a:spcAft>
              <a:buClr>
                <a:schemeClr val="dk1"/>
              </a:buClr>
              <a:buSzPts val="6400"/>
              <a:buChar char="•"/>
              <a:defRPr sz="6400"/>
            </a:lvl7pPr>
            <a:lvl8pPr marL="3657600" lvl="7" indent="-635000" algn="l">
              <a:lnSpc>
                <a:spcPct val="90000"/>
              </a:lnSpc>
              <a:spcBef>
                <a:spcPts val="1600"/>
              </a:spcBef>
              <a:spcAft>
                <a:spcPts val="0"/>
              </a:spcAft>
              <a:buClr>
                <a:schemeClr val="dk1"/>
              </a:buClr>
              <a:buSzPts val="6400"/>
              <a:buChar char="•"/>
              <a:defRPr sz="6400"/>
            </a:lvl8pPr>
            <a:lvl9pPr marL="4114800" lvl="8" indent="-635000" algn="l">
              <a:lnSpc>
                <a:spcPct val="90000"/>
              </a:lnSpc>
              <a:spcBef>
                <a:spcPts val="1600"/>
              </a:spcBef>
              <a:spcAft>
                <a:spcPts val="0"/>
              </a:spcAft>
              <a:buClr>
                <a:schemeClr val="dk1"/>
              </a:buClr>
              <a:buSzPts val="6400"/>
              <a:buChar char="•"/>
              <a:defRPr sz="6400"/>
            </a:lvl9pPr>
          </a:lstStyle>
          <a:p>
            <a:endParaRPr/>
          </a:p>
        </p:txBody>
      </p:sp>
      <p:sp>
        <p:nvSpPr>
          <p:cNvPr id="57" name="Google Shape;57;p10"/>
          <p:cNvSpPr txBox="1">
            <a:spLocks noGrp="1"/>
          </p:cNvSpPr>
          <p:nvPr>
            <p:ph type="body" idx="2"/>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58" name="Google Shape;58;p10"/>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1463040"/>
            <a:ext cx="10617041" cy="51206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3159765"/>
            <a:ext cx="16664939" cy="1559560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3200"/>
              </a:spcBef>
              <a:spcAft>
                <a:spcPts val="0"/>
              </a:spcAft>
              <a:buClr>
                <a:schemeClr val="dk1"/>
              </a:buClr>
              <a:buSzPts val="10240"/>
              <a:buFont typeface="Arial"/>
              <a:buNone/>
              <a:defRPr sz="10240" b="0" i="0" u="none" strike="noStrike" cap="none">
                <a:solidFill>
                  <a:schemeClr val="dk1"/>
                </a:solidFill>
                <a:latin typeface="Calibri"/>
                <a:ea typeface="Calibri"/>
                <a:cs typeface="Calibri"/>
                <a:sym typeface="Calibri"/>
              </a:defRPr>
            </a:lvl1pPr>
            <a:lvl2pPr marR="0" lvl="1" algn="l" rtl="0">
              <a:lnSpc>
                <a:spcPct val="90000"/>
              </a:lnSpc>
              <a:spcBef>
                <a:spcPts val="1600"/>
              </a:spcBef>
              <a:spcAft>
                <a:spcPts val="0"/>
              </a:spcAft>
              <a:buClr>
                <a:schemeClr val="dk1"/>
              </a:buClr>
              <a:buSzPts val="8960"/>
              <a:buFont typeface="Arial"/>
              <a:buNone/>
              <a:defRPr sz="8960" b="0" i="0" u="none" strike="noStrike" cap="none">
                <a:solidFill>
                  <a:schemeClr val="dk1"/>
                </a:solidFill>
                <a:latin typeface="Calibri"/>
                <a:ea typeface="Calibri"/>
                <a:cs typeface="Calibri"/>
                <a:sym typeface="Calibri"/>
              </a:defRPr>
            </a:lvl2pPr>
            <a:lvl3pPr marR="0" lvl="2" algn="l" rtl="0">
              <a:lnSpc>
                <a:spcPct val="90000"/>
              </a:lnSpc>
              <a:spcBef>
                <a:spcPts val="1600"/>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R="0" lvl="3"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4pPr>
            <a:lvl5pPr marR="0" lvl="4"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5pPr>
            <a:lvl6pPr marR="0" lvl="5"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6pPr>
            <a:lvl7pPr marR="0" lvl="6"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7pPr>
            <a:lvl8pPr marR="0" lvl="7"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8pPr>
            <a:lvl9pPr marR="0" lvl="8" algn="l" rtl="0">
              <a:lnSpc>
                <a:spcPct val="90000"/>
              </a:lnSpc>
              <a:spcBef>
                <a:spcPts val="16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9pPr>
          </a:lstStyle>
          <a:p>
            <a:endParaRPr/>
          </a:p>
        </p:txBody>
      </p:sp>
      <p:sp>
        <p:nvSpPr>
          <p:cNvPr id="64" name="Google Shape;64;p11"/>
          <p:cNvSpPr txBox="1">
            <a:spLocks noGrp="1"/>
          </p:cNvSpPr>
          <p:nvPr>
            <p:ph type="body" idx="1"/>
          </p:nvPr>
        </p:nvSpPr>
        <p:spPr>
          <a:xfrm>
            <a:off x="2267428" y="6583680"/>
            <a:ext cx="10617041" cy="121970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200"/>
              </a:spcBef>
              <a:spcAft>
                <a:spcPts val="0"/>
              </a:spcAft>
              <a:buClr>
                <a:schemeClr val="dk1"/>
              </a:buClr>
              <a:buSzPts val="5120"/>
              <a:buNone/>
              <a:defRPr sz="5120"/>
            </a:lvl1pPr>
            <a:lvl2pPr marL="914400" lvl="1" indent="-228600" algn="l">
              <a:lnSpc>
                <a:spcPct val="90000"/>
              </a:lnSpc>
              <a:spcBef>
                <a:spcPts val="1600"/>
              </a:spcBef>
              <a:spcAft>
                <a:spcPts val="0"/>
              </a:spcAft>
              <a:buClr>
                <a:schemeClr val="dk1"/>
              </a:buClr>
              <a:buSzPts val="4480"/>
              <a:buNone/>
              <a:defRPr sz="4480"/>
            </a:lvl2pPr>
            <a:lvl3pPr marL="1371600" lvl="2" indent="-228600" algn="l">
              <a:lnSpc>
                <a:spcPct val="90000"/>
              </a:lnSpc>
              <a:spcBef>
                <a:spcPts val="1600"/>
              </a:spcBef>
              <a:spcAft>
                <a:spcPts val="0"/>
              </a:spcAft>
              <a:buClr>
                <a:schemeClr val="dk1"/>
              </a:buClr>
              <a:buSzPts val="3840"/>
              <a:buNone/>
              <a:defRPr sz="3840"/>
            </a:lvl3pPr>
            <a:lvl4pPr marL="1828800" lvl="3" indent="-228600" algn="l">
              <a:lnSpc>
                <a:spcPct val="90000"/>
              </a:lnSpc>
              <a:spcBef>
                <a:spcPts val="1600"/>
              </a:spcBef>
              <a:spcAft>
                <a:spcPts val="0"/>
              </a:spcAft>
              <a:buClr>
                <a:schemeClr val="dk1"/>
              </a:buClr>
              <a:buSzPts val="3200"/>
              <a:buNone/>
              <a:defRPr sz="3200"/>
            </a:lvl4pPr>
            <a:lvl5pPr marL="2286000" lvl="4" indent="-228600" algn="l">
              <a:lnSpc>
                <a:spcPct val="90000"/>
              </a:lnSpc>
              <a:spcBef>
                <a:spcPts val="1600"/>
              </a:spcBef>
              <a:spcAft>
                <a:spcPts val="0"/>
              </a:spcAft>
              <a:buClr>
                <a:schemeClr val="dk1"/>
              </a:buClr>
              <a:buSzPts val="3200"/>
              <a:buNone/>
              <a:defRPr sz="3200"/>
            </a:lvl5pPr>
            <a:lvl6pPr marL="2743200" lvl="5" indent="-228600" algn="l">
              <a:lnSpc>
                <a:spcPct val="90000"/>
              </a:lnSpc>
              <a:spcBef>
                <a:spcPts val="1600"/>
              </a:spcBef>
              <a:spcAft>
                <a:spcPts val="0"/>
              </a:spcAft>
              <a:buClr>
                <a:schemeClr val="dk1"/>
              </a:buClr>
              <a:buSzPts val="3200"/>
              <a:buNone/>
              <a:defRPr sz="3200"/>
            </a:lvl6pPr>
            <a:lvl7pPr marL="3200400" lvl="6" indent="-228600" algn="l">
              <a:lnSpc>
                <a:spcPct val="90000"/>
              </a:lnSpc>
              <a:spcBef>
                <a:spcPts val="1600"/>
              </a:spcBef>
              <a:spcAft>
                <a:spcPts val="0"/>
              </a:spcAft>
              <a:buClr>
                <a:schemeClr val="dk1"/>
              </a:buClr>
              <a:buSzPts val="3200"/>
              <a:buNone/>
              <a:defRPr sz="3200"/>
            </a:lvl7pPr>
            <a:lvl8pPr marL="3657600" lvl="7" indent="-228600" algn="l">
              <a:lnSpc>
                <a:spcPct val="90000"/>
              </a:lnSpc>
              <a:spcBef>
                <a:spcPts val="1600"/>
              </a:spcBef>
              <a:spcAft>
                <a:spcPts val="0"/>
              </a:spcAft>
              <a:buClr>
                <a:schemeClr val="dk1"/>
              </a:buClr>
              <a:buSzPts val="3200"/>
              <a:buNone/>
              <a:defRPr sz="3200"/>
            </a:lvl8pPr>
            <a:lvl9pPr marL="4114800" lvl="8" indent="-228600" algn="l">
              <a:lnSpc>
                <a:spcPct val="90000"/>
              </a:lnSpc>
              <a:spcBef>
                <a:spcPts val="1600"/>
              </a:spcBef>
              <a:spcAft>
                <a:spcPts val="0"/>
              </a:spcAft>
              <a:buClr>
                <a:schemeClr val="dk1"/>
              </a:buClr>
              <a:buSzPts val="3200"/>
              <a:buNone/>
              <a:defRPr sz="3200"/>
            </a:lvl9pPr>
          </a:lstStyle>
          <a:p>
            <a:endParaRPr/>
          </a:p>
        </p:txBody>
      </p:sp>
      <p:sp>
        <p:nvSpPr>
          <p:cNvPr id="65" name="Google Shape;65;p11"/>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497058" y="-1391918"/>
            <a:ext cx="13924283" cy="283921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200"/>
              </a:spcBef>
              <a:spcAft>
                <a:spcPts val="0"/>
              </a:spcAft>
              <a:buClr>
                <a:schemeClr val="dk1"/>
              </a:buClr>
              <a:buSzPts val="1800"/>
              <a:buChar char="•"/>
              <a:defRPr/>
            </a:lvl1pPr>
            <a:lvl2pPr marL="914400" lvl="1" indent="-342900" algn="l">
              <a:lnSpc>
                <a:spcPct val="90000"/>
              </a:lnSpc>
              <a:spcBef>
                <a:spcPts val="1600"/>
              </a:spcBef>
              <a:spcAft>
                <a:spcPts val="0"/>
              </a:spcAft>
              <a:buClr>
                <a:schemeClr val="dk1"/>
              </a:buClr>
              <a:buSzPts val="1800"/>
              <a:buChar char="•"/>
              <a:defRPr/>
            </a:lvl2pPr>
            <a:lvl3pPr marL="1371600" lvl="2" indent="-342900" algn="l">
              <a:lnSpc>
                <a:spcPct val="90000"/>
              </a:lnSpc>
              <a:spcBef>
                <a:spcPts val="1600"/>
              </a:spcBef>
              <a:spcAft>
                <a:spcPts val="0"/>
              </a:spcAft>
              <a:buClr>
                <a:schemeClr val="dk1"/>
              </a:buClr>
              <a:buSzPts val="1800"/>
              <a:buChar char="•"/>
              <a:defRPr/>
            </a:lvl3pPr>
            <a:lvl4pPr marL="1828800" lvl="3" indent="-342900" algn="l">
              <a:lnSpc>
                <a:spcPct val="90000"/>
              </a:lnSpc>
              <a:spcBef>
                <a:spcPts val="1600"/>
              </a:spcBef>
              <a:spcAft>
                <a:spcPts val="0"/>
              </a:spcAft>
              <a:buClr>
                <a:schemeClr val="dk1"/>
              </a:buClr>
              <a:buSzPts val="1800"/>
              <a:buChar char="•"/>
              <a:defRPr/>
            </a:lvl4pPr>
            <a:lvl5pPr marL="2286000" lvl="4" indent="-342900" algn="l">
              <a:lnSpc>
                <a:spcPct val="90000"/>
              </a:lnSpc>
              <a:spcBef>
                <a:spcPts val="1600"/>
              </a:spcBef>
              <a:spcAft>
                <a:spcPts val="0"/>
              </a:spcAft>
              <a:buClr>
                <a:schemeClr val="dk1"/>
              </a:buClr>
              <a:buSzPts val="1800"/>
              <a:buChar char="•"/>
              <a:defRPr/>
            </a:lvl5pPr>
            <a:lvl6pPr marL="2743200" lvl="5" indent="-342900" algn="l">
              <a:lnSpc>
                <a:spcPct val="90000"/>
              </a:lnSpc>
              <a:spcBef>
                <a:spcPts val="1600"/>
              </a:spcBef>
              <a:spcAft>
                <a:spcPts val="0"/>
              </a:spcAft>
              <a:buClr>
                <a:schemeClr val="dk1"/>
              </a:buClr>
              <a:buSzPts val="1800"/>
              <a:buChar char="•"/>
              <a:defRPr/>
            </a:lvl6pPr>
            <a:lvl7pPr marL="3200400" lvl="6" indent="-342900" algn="l">
              <a:lnSpc>
                <a:spcPct val="90000"/>
              </a:lnSpc>
              <a:spcBef>
                <a:spcPts val="1600"/>
              </a:spcBef>
              <a:spcAft>
                <a:spcPts val="0"/>
              </a:spcAft>
              <a:buClr>
                <a:schemeClr val="dk1"/>
              </a:buClr>
              <a:buSzPts val="1800"/>
              <a:buChar char="•"/>
              <a:defRPr/>
            </a:lvl7pPr>
            <a:lvl8pPr marL="3657600" lvl="7" indent="-342900" algn="l">
              <a:lnSpc>
                <a:spcPct val="90000"/>
              </a:lnSpc>
              <a:spcBef>
                <a:spcPts val="1600"/>
              </a:spcBef>
              <a:spcAft>
                <a:spcPts val="0"/>
              </a:spcAft>
              <a:buClr>
                <a:schemeClr val="dk1"/>
              </a:buClr>
              <a:buSzPts val="1800"/>
              <a:buChar char="•"/>
              <a:defRPr/>
            </a:lvl8pPr>
            <a:lvl9pPr marL="4114800" lvl="8" indent="-342900" algn="l">
              <a:lnSpc>
                <a:spcPct val="90000"/>
              </a:lnSpc>
              <a:spcBef>
                <a:spcPts val="16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1168405"/>
            <a:ext cx="28392119" cy="42418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4080"/>
              <a:buFont typeface="Calibri"/>
              <a:buNone/>
              <a:defRPr sz="140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5842000"/>
            <a:ext cx="28392119" cy="13924283"/>
          </a:xfrm>
          <a:prstGeom prst="rect">
            <a:avLst/>
          </a:prstGeom>
          <a:noFill/>
          <a:ln>
            <a:noFill/>
          </a:ln>
        </p:spPr>
        <p:txBody>
          <a:bodyPr spcFirstLastPara="1" wrap="square" lIns="91425" tIns="45700" rIns="91425" bIns="45700" anchor="t" anchorCtr="0">
            <a:normAutofit/>
          </a:bodyPr>
          <a:lstStyle>
            <a:lvl1pPr marL="457200" marR="0" lvl="0" indent="-797560" algn="l" rtl="0">
              <a:lnSpc>
                <a:spcPct val="90000"/>
              </a:lnSpc>
              <a:spcBef>
                <a:spcPts val="3200"/>
              </a:spcBef>
              <a:spcAft>
                <a:spcPts val="0"/>
              </a:spcAft>
              <a:buClr>
                <a:schemeClr val="dk1"/>
              </a:buClr>
              <a:buSzPts val="8960"/>
              <a:buFont typeface="Arial"/>
              <a:buChar char="•"/>
              <a:defRPr sz="8960" b="0" i="0" u="none" strike="noStrike" cap="none">
                <a:solidFill>
                  <a:schemeClr val="dk1"/>
                </a:solidFill>
                <a:latin typeface="Calibri"/>
                <a:ea typeface="Calibri"/>
                <a:cs typeface="Calibri"/>
                <a:sym typeface="Calibri"/>
              </a:defRPr>
            </a:lvl1pPr>
            <a:lvl2pPr marL="914400" marR="0" lvl="1" indent="-716280" algn="l" rtl="0">
              <a:lnSpc>
                <a:spcPct val="90000"/>
              </a:lnSpc>
              <a:spcBef>
                <a:spcPts val="1600"/>
              </a:spcBef>
              <a:spcAft>
                <a:spcPts val="0"/>
              </a:spcAft>
              <a:buClr>
                <a:schemeClr val="dk1"/>
              </a:buClr>
              <a:buSzPts val="7680"/>
              <a:buFont typeface="Arial"/>
              <a:buChar char="•"/>
              <a:defRPr sz="7680" b="0" i="0" u="none" strike="noStrike" cap="none">
                <a:solidFill>
                  <a:schemeClr val="dk1"/>
                </a:solidFill>
                <a:latin typeface="Calibri"/>
                <a:ea typeface="Calibri"/>
                <a:cs typeface="Calibri"/>
                <a:sym typeface="Calibri"/>
              </a:defRPr>
            </a:lvl2pPr>
            <a:lvl3pPr marL="1371600" marR="0" lvl="2" indent="-635000" algn="l" rtl="0">
              <a:lnSpc>
                <a:spcPct val="90000"/>
              </a:lnSpc>
              <a:spcBef>
                <a:spcPts val="16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3pPr>
            <a:lvl4pPr marL="1828800" marR="0" lvl="3"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4pPr>
            <a:lvl5pPr marL="2286000" marR="0" lvl="4"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5pPr>
            <a:lvl6pPr marL="2743200" marR="0" lvl="5"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6pPr>
            <a:lvl7pPr marL="3200400" marR="0" lvl="6"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7pPr>
            <a:lvl8pPr marL="3657600" marR="0" lvl="7" indent="-594360"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8pPr>
            <a:lvl9pPr marL="4114800" marR="0" lvl="8" indent="-594359" algn="l" rtl="0">
              <a:lnSpc>
                <a:spcPct val="90000"/>
              </a:lnSpc>
              <a:spcBef>
                <a:spcPts val="1600"/>
              </a:spcBef>
              <a:spcAft>
                <a:spcPts val="0"/>
              </a:spcAft>
              <a:buClr>
                <a:schemeClr val="dk1"/>
              </a:buClr>
              <a:buSzPts val="5760"/>
              <a:buFont typeface="Arial"/>
              <a:buChar char="•"/>
              <a:defRPr sz="576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20340325"/>
            <a:ext cx="7406640" cy="1168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20340325"/>
            <a:ext cx="11109960" cy="1168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84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20340325"/>
            <a:ext cx="7406640" cy="1168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840" b="0" i="0" u="none" strike="noStrike" cap="none">
                <a:solidFill>
                  <a:srgbClr val="888888"/>
                </a:solidFill>
                <a:latin typeface="Calibri"/>
                <a:ea typeface="Calibri"/>
                <a:cs typeface="Calibri"/>
                <a:sym typeface="Calibri"/>
              </a:defRPr>
            </a:lvl1pPr>
            <a:lvl2pPr marL="0" marR="0" lvl="1" indent="0" algn="r" rtl="0">
              <a:spcBef>
                <a:spcPts val="0"/>
              </a:spcBef>
              <a:buNone/>
              <a:defRPr sz="3840" b="0" i="0" u="none" strike="noStrike" cap="none">
                <a:solidFill>
                  <a:srgbClr val="888888"/>
                </a:solidFill>
                <a:latin typeface="Calibri"/>
                <a:ea typeface="Calibri"/>
                <a:cs typeface="Calibri"/>
                <a:sym typeface="Calibri"/>
              </a:defRPr>
            </a:lvl2pPr>
            <a:lvl3pPr marL="0" marR="0" lvl="2" indent="0" algn="r" rtl="0">
              <a:spcBef>
                <a:spcPts val="0"/>
              </a:spcBef>
              <a:buNone/>
              <a:defRPr sz="3840" b="0" i="0" u="none" strike="noStrike" cap="none">
                <a:solidFill>
                  <a:srgbClr val="888888"/>
                </a:solidFill>
                <a:latin typeface="Calibri"/>
                <a:ea typeface="Calibri"/>
                <a:cs typeface="Calibri"/>
                <a:sym typeface="Calibri"/>
              </a:defRPr>
            </a:lvl3pPr>
            <a:lvl4pPr marL="0" marR="0" lvl="3" indent="0" algn="r" rtl="0">
              <a:spcBef>
                <a:spcPts val="0"/>
              </a:spcBef>
              <a:buNone/>
              <a:defRPr sz="3840" b="0" i="0" u="none" strike="noStrike" cap="none">
                <a:solidFill>
                  <a:srgbClr val="888888"/>
                </a:solidFill>
                <a:latin typeface="Calibri"/>
                <a:ea typeface="Calibri"/>
                <a:cs typeface="Calibri"/>
                <a:sym typeface="Calibri"/>
              </a:defRPr>
            </a:lvl4pPr>
            <a:lvl5pPr marL="0" marR="0" lvl="4" indent="0" algn="r" rtl="0">
              <a:spcBef>
                <a:spcPts val="0"/>
              </a:spcBef>
              <a:buNone/>
              <a:defRPr sz="3840" b="0" i="0" u="none" strike="noStrike" cap="none">
                <a:solidFill>
                  <a:srgbClr val="888888"/>
                </a:solidFill>
                <a:latin typeface="Calibri"/>
                <a:ea typeface="Calibri"/>
                <a:cs typeface="Calibri"/>
                <a:sym typeface="Calibri"/>
              </a:defRPr>
            </a:lvl5pPr>
            <a:lvl6pPr marL="0" marR="0" lvl="5" indent="0" algn="r" rtl="0">
              <a:spcBef>
                <a:spcPts val="0"/>
              </a:spcBef>
              <a:buNone/>
              <a:defRPr sz="3840" b="0" i="0" u="none" strike="noStrike" cap="none">
                <a:solidFill>
                  <a:srgbClr val="888888"/>
                </a:solidFill>
                <a:latin typeface="Calibri"/>
                <a:ea typeface="Calibri"/>
                <a:cs typeface="Calibri"/>
                <a:sym typeface="Calibri"/>
              </a:defRPr>
            </a:lvl6pPr>
            <a:lvl7pPr marL="0" marR="0" lvl="6" indent="0" algn="r" rtl="0">
              <a:spcBef>
                <a:spcPts val="0"/>
              </a:spcBef>
              <a:buNone/>
              <a:defRPr sz="3840" b="0" i="0" u="none" strike="noStrike" cap="none">
                <a:solidFill>
                  <a:srgbClr val="888888"/>
                </a:solidFill>
                <a:latin typeface="Calibri"/>
                <a:ea typeface="Calibri"/>
                <a:cs typeface="Calibri"/>
                <a:sym typeface="Calibri"/>
              </a:defRPr>
            </a:lvl7pPr>
            <a:lvl8pPr marL="0" marR="0" lvl="7" indent="0" algn="r" rtl="0">
              <a:spcBef>
                <a:spcPts val="0"/>
              </a:spcBef>
              <a:buNone/>
              <a:defRPr sz="3840" b="0" i="0" u="none" strike="noStrike" cap="none">
                <a:solidFill>
                  <a:srgbClr val="888888"/>
                </a:solidFill>
                <a:latin typeface="Calibri"/>
                <a:ea typeface="Calibri"/>
                <a:cs typeface="Calibri"/>
                <a:sym typeface="Calibri"/>
              </a:defRPr>
            </a:lvl8pPr>
            <a:lvl9pPr marL="0" marR="0" lvl="8" indent="0" algn="r" rtl="0">
              <a:spcBef>
                <a:spcPts val="0"/>
              </a:spcBef>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1459523" y="968630"/>
            <a:ext cx="29999400" cy="2396700"/>
          </a:xfrm>
          <a:prstGeom prst="rect">
            <a:avLst/>
          </a:prstGeom>
          <a:noFill/>
          <a:ln w="76200" cap="flat" cmpd="sng">
            <a:solidFill>
              <a:srgbClr val="C00000"/>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entury"/>
              <a:buNone/>
            </a:pPr>
            <a:r>
              <a:rPr lang="en-US" sz="6000" b="1" dirty="0">
                <a:latin typeface="Century"/>
                <a:ea typeface="Century"/>
                <a:cs typeface="Century"/>
                <a:sym typeface="Century"/>
              </a:rPr>
              <a:t>Simple Efficiency Models for Battery Cell State of Charge Estimation</a:t>
            </a:r>
            <a:br>
              <a:rPr lang="en-US" sz="1333" b="1" dirty="0">
                <a:latin typeface="Century"/>
                <a:ea typeface="Century"/>
                <a:cs typeface="Century"/>
                <a:sym typeface="Century"/>
              </a:rPr>
            </a:br>
            <a:br>
              <a:rPr lang="en-US" sz="1333" b="1" dirty="0">
                <a:latin typeface="Century"/>
                <a:ea typeface="Century"/>
                <a:cs typeface="Century"/>
                <a:sym typeface="Century"/>
              </a:rPr>
            </a:br>
            <a:r>
              <a:rPr lang="en-US" sz="2400" b="1" dirty="0">
                <a:latin typeface="Century"/>
                <a:ea typeface="Century"/>
                <a:cs typeface="Century"/>
                <a:sym typeface="Century"/>
              </a:rPr>
              <a:t>CEE 292X Fall 2019</a:t>
            </a:r>
            <a:br>
              <a:rPr lang="en-US" sz="2400" b="1" dirty="0">
                <a:latin typeface="Century"/>
                <a:ea typeface="Century"/>
                <a:cs typeface="Century"/>
                <a:sym typeface="Century"/>
              </a:rPr>
            </a:br>
            <a:r>
              <a:rPr lang="en-US" sz="2400" b="1" dirty="0">
                <a:latin typeface="Century"/>
                <a:ea typeface="Century"/>
                <a:cs typeface="Century"/>
                <a:sym typeface="Century"/>
              </a:rPr>
              <a:t>Corey </a:t>
            </a:r>
            <a:r>
              <a:rPr lang="en-US" sz="2400" b="1" dirty="0" err="1">
                <a:latin typeface="Century"/>
                <a:ea typeface="Century"/>
                <a:cs typeface="Century"/>
                <a:sym typeface="Century"/>
              </a:rPr>
              <a:t>Shono</a:t>
            </a:r>
            <a:r>
              <a:rPr lang="en-US" sz="2400" b="1" dirty="0">
                <a:latin typeface="Century"/>
                <a:ea typeface="Century"/>
                <a:cs typeface="Century"/>
                <a:sym typeface="Century"/>
              </a:rPr>
              <a:t> &amp; Timnah Zimet</a:t>
            </a:r>
            <a:endParaRPr dirty="0"/>
          </a:p>
        </p:txBody>
      </p:sp>
      <p:sp>
        <p:nvSpPr>
          <p:cNvPr id="85" name="Google Shape;85;p1"/>
          <p:cNvSpPr/>
          <p:nvPr/>
        </p:nvSpPr>
        <p:spPr>
          <a:xfrm>
            <a:off x="1459525" y="10785929"/>
            <a:ext cx="8422500" cy="10336645"/>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57" b="0" i="0" u="none" strike="noStrike" cap="none">
              <a:solidFill>
                <a:schemeClr val="lt1"/>
              </a:solidFill>
              <a:latin typeface="Calibri"/>
              <a:ea typeface="Calibri"/>
              <a:cs typeface="Calibri"/>
              <a:sym typeface="Calibri"/>
            </a:endParaRPr>
          </a:p>
        </p:txBody>
      </p:sp>
      <p:sp>
        <p:nvSpPr>
          <p:cNvPr id="86" name="Google Shape;86;p1"/>
          <p:cNvSpPr/>
          <p:nvPr/>
        </p:nvSpPr>
        <p:spPr>
          <a:xfrm>
            <a:off x="10621100" y="3992875"/>
            <a:ext cx="11973900" cy="171297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Calibri"/>
              <a:ea typeface="Calibri"/>
              <a:cs typeface="Calibri"/>
              <a:sym typeface="Calibri"/>
            </a:endParaRPr>
          </a:p>
        </p:txBody>
      </p:sp>
      <p:sp>
        <p:nvSpPr>
          <p:cNvPr id="87" name="Google Shape;87;p1"/>
          <p:cNvSpPr/>
          <p:nvPr/>
        </p:nvSpPr>
        <p:spPr>
          <a:xfrm>
            <a:off x="23359750" y="11428425"/>
            <a:ext cx="8046300" cy="3976675"/>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88" name="Google Shape;88;p1"/>
          <p:cNvSpPr txBox="1"/>
          <p:nvPr/>
        </p:nvSpPr>
        <p:spPr>
          <a:xfrm>
            <a:off x="1835763" y="4386812"/>
            <a:ext cx="7670157" cy="28214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89" name="Google Shape;89;p1"/>
          <p:cNvSpPr txBox="1"/>
          <p:nvPr/>
        </p:nvSpPr>
        <p:spPr>
          <a:xfrm>
            <a:off x="1835725" y="11338163"/>
            <a:ext cx="7670100" cy="6053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dirty="0">
                <a:solidFill>
                  <a:schemeClr val="dk1"/>
                </a:solidFill>
                <a:latin typeface="Century"/>
                <a:ea typeface="Century"/>
                <a:cs typeface="Century"/>
                <a:sym typeface="Century"/>
              </a:rPr>
              <a:t>Methodology</a:t>
            </a:r>
            <a:endParaRPr dirty="0"/>
          </a:p>
        </p:txBody>
      </p:sp>
      <p:sp>
        <p:nvSpPr>
          <p:cNvPr id="90" name="Google Shape;90;p1"/>
          <p:cNvSpPr/>
          <p:nvPr/>
        </p:nvSpPr>
        <p:spPr>
          <a:xfrm>
            <a:off x="1459650" y="3987948"/>
            <a:ext cx="8422500" cy="6175363"/>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just" rtl="0">
              <a:spcBef>
                <a:spcPts val="0"/>
              </a:spcBef>
              <a:spcAft>
                <a:spcPts val="0"/>
              </a:spcAft>
              <a:buClr>
                <a:schemeClr val="dk1"/>
              </a:buClr>
              <a:buFont typeface="Arial"/>
              <a:buNone/>
            </a:pPr>
            <a:endParaRPr sz="2200">
              <a:solidFill>
                <a:schemeClr val="lt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93" name="Google Shape;93;p1"/>
              <p:cNvSpPr txBox="1"/>
              <p:nvPr/>
            </p:nvSpPr>
            <p:spPr>
              <a:xfrm>
                <a:off x="1765400" y="12566163"/>
                <a:ext cx="7670100" cy="7201931"/>
              </a:xfrm>
              <a:prstGeom prst="rect">
                <a:avLst/>
              </a:prstGeom>
              <a:noFill/>
              <a:ln>
                <a:noFill/>
              </a:ln>
            </p:spPr>
            <p:txBody>
              <a:bodyPr spcFirstLastPara="1" wrap="square" lIns="91425" tIns="45700" rIns="91425" bIns="45700" anchor="t" anchorCtr="0">
                <a:spAutoFit/>
              </a:bodyPr>
              <a:lstStyle/>
              <a:p>
                <a:pPr lvl="0"/>
                <a:r>
                  <a:rPr lang="en-US" sz="2200" b="1" dirty="0">
                    <a:solidFill>
                      <a:schemeClr val="dk1"/>
                    </a:solidFill>
                    <a:latin typeface="Calibri"/>
                    <a:ea typeface="Calibri"/>
                    <a:cs typeface="Calibri"/>
                    <a:sym typeface="Calibri"/>
                  </a:rPr>
                  <a:t>Describe succinctly your approach</a:t>
                </a:r>
                <a:endParaRPr lang="en-US" sz="2200" dirty="0">
                  <a:solidFill>
                    <a:schemeClr val="dk1"/>
                  </a:solidFill>
                  <a:latin typeface="Calibri"/>
                  <a:ea typeface="Calibri"/>
                  <a:cs typeface="Calibri"/>
                  <a:sym typeface="Calibri"/>
                </a:endParaRPr>
              </a:p>
              <a:p>
                <a:pPr lvl="0"/>
                <a:r>
                  <a:rPr lang="en-US" sz="2200" b="1" dirty="0">
                    <a:solidFill>
                      <a:schemeClr val="dk1"/>
                    </a:solidFill>
                    <a:latin typeface="Calibri"/>
                    <a:ea typeface="Calibri"/>
                    <a:cs typeface="Calibri"/>
                    <a:sym typeface="Calibri"/>
                  </a:rPr>
                  <a:t>Describe inputs/outputs/data/components/tools (e.g. BDS) utilized</a:t>
                </a:r>
              </a:p>
              <a:p>
                <a:pPr lvl="0"/>
                <a:r>
                  <a:rPr lang="en-US" sz="2200" b="1" dirty="0">
                    <a:solidFill>
                      <a:schemeClr val="dk1"/>
                    </a:solidFill>
                    <a:latin typeface="Calibri"/>
                    <a:ea typeface="Calibri"/>
                    <a:cs typeface="Calibri"/>
                    <a:sym typeface="Calibri"/>
                  </a:rPr>
                  <a:t>Contrast with existing literature/state of the art </a:t>
                </a:r>
              </a:p>
              <a:p>
                <a:pPr lvl="0"/>
                <a:endParaRPr lang="en-US" sz="2200" dirty="0">
                  <a:solidFill>
                    <a:schemeClr val="dk1"/>
                  </a:solidFill>
                  <a:latin typeface="Calibri"/>
                  <a:cs typeface="Calibri"/>
                  <a:sym typeface="Calibri"/>
                </a:endParaRPr>
              </a:p>
              <a:p>
                <a:pPr lvl="0"/>
                <a:r>
                  <a:rPr lang="en-US" sz="2200" dirty="0">
                    <a:solidFill>
                      <a:schemeClr val="dk1"/>
                    </a:solidFill>
                    <a:latin typeface="Calibri"/>
                    <a:cs typeface="Calibri"/>
                    <a:sym typeface="Calibri"/>
                  </a:rPr>
                  <a:t>As a “ground truth” we use the simulation results of the BDS (battery design studio) default NiMH cell ECM. We then compare the results of this to the results using a simple mathematical model for efficiency:</a:t>
                </a:r>
              </a:p>
              <a:p>
                <a:pPr lvl="0"/>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𝑄</m:t>
                          </m:r>
                        </m:e>
                        <m:sub>
                          <m:r>
                            <a:rPr lang="en-US" sz="2200" b="0" i="1" smtClean="0">
                              <a:latin typeface="Cambria Math" panose="02040503050406030204" pitchFamily="18" charset="0"/>
                            </a:rPr>
                            <m:t>𝑡</m:t>
                          </m:r>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𝑐</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𝑡</m:t>
                          </m:r>
                        </m:sub>
                      </m:sSub>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𝛾</m:t>
                          </m:r>
                        </m:e>
                        <m:sub>
                          <m:r>
                            <a:rPr lang="en-US" sz="2200" b="0" i="1" smtClean="0">
                              <a:latin typeface="Cambria Math" panose="02040503050406030204" pitchFamily="18" charset="0"/>
                            </a:rPr>
                            <m:t>𝑑</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𝑑</m:t>
                          </m:r>
                        </m:e>
                        <m:sub>
                          <m:r>
                            <a:rPr lang="en-US" sz="2200" b="0" i="1" smtClean="0">
                              <a:latin typeface="Cambria Math" panose="02040503050406030204" pitchFamily="18" charset="0"/>
                            </a:rPr>
                            <m:t>𝑡</m:t>
                          </m:r>
                        </m:sub>
                      </m:sSub>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𝑡</m:t>
                      </m:r>
                    </m:oMath>
                  </m:oMathPara>
                </a14:m>
                <a:endParaRPr lang="en-US" sz="2200" b="0" dirty="0"/>
              </a:p>
              <a:p>
                <a:pPr lvl="0"/>
                <a:r>
                  <a:rPr lang="en-US" sz="2200" dirty="0">
                    <a:latin typeface="Calibri" panose="020F0502020204030204" pitchFamily="34" charset="0"/>
                    <a:cs typeface="Calibri" panose="020F0502020204030204" pitchFamily="34" charset="0"/>
                  </a:rPr>
                  <a:t>Where </a:t>
                </a:r>
                <a:r>
                  <a:rPr lang="en-US" sz="2200" i="1" dirty="0">
                    <a:latin typeface="Calibri" panose="020F0502020204030204" pitchFamily="34" charset="0"/>
                    <a:cs typeface="Calibri" panose="020F0502020204030204" pitchFamily="34" charset="0"/>
                  </a:rPr>
                  <a:t>Q</a:t>
                </a:r>
                <a:r>
                  <a:rPr lang="en-US" sz="2200" dirty="0">
                    <a:latin typeface="Calibri" panose="020F0502020204030204" pitchFamily="34" charset="0"/>
                    <a:cs typeface="Calibri" panose="020F0502020204030204" pitchFamily="34" charset="0"/>
                  </a:rPr>
                  <a:t> is the state of charge, </a:t>
                </a:r>
                <a:r>
                  <a:rPr lang="en-US" sz="2200" i="1" dirty="0">
                    <a:latin typeface="Calibri" panose="020F0502020204030204" pitchFamily="34" charset="0"/>
                    <a:cs typeface="Calibri" panose="020F0502020204030204" pitchFamily="34" charset="0"/>
                  </a:rPr>
                  <a:t>c</a:t>
                </a:r>
                <a:r>
                  <a:rPr lang="en-US" sz="2200" dirty="0">
                    <a:latin typeface="Calibri" panose="020F0502020204030204" pitchFamily="34" charset="0"/>
                    <a:cs typeface="Calibri" panose="020F0502020204030204" pitchFamily="34" charset="0"/>
                  </a:rPr>
                  <a:t> is the charge rate, </a:t>
                </a:r>
                <a:r>
                  <a:rPr lang="en-US" sz="2200" i="1" dirty="0">
                    <a:latin typeface="Calibri" panose="020F0502020204030204" pitchFamily="34" charset="0"/>
                    <a:cs typeface="Calibri" panose="020F0502020204030204" pitchFamily="34" charset="0"/>
                  </a:rPr>
                  <a:t>d</a:t>
                </a:r>
                <a:r>
                  <a:rPr lang="en-US" sz="2200" dirty="0">
                    <a:latin typeface="Calibri" panose="020F0502020204030204" pitchFamily="34" charset="0"/>
                    <a:cs typeface="Calibri" panose="020F0502020204030204" pitchFamily="34" charset="0"/>
                  </a:rPr>
                  <a:t> is the discharge rate, </a:t>
                </a:r>
                <a:r>
                  <a:rPr lang="el-GR" sz="2200" i="1" dirty="0">
                    <a:latin typeface="Calibri" panose="020F0502020204030204" pitchFamily="34" charset="0"/>
                    <a:cs typeface="Calibri" panose="020F0502020204030204" pitchFamily="34" charset="0"/>
                  </a:rPr>
                  <a:t>ϒ</a:t>
                </a:r>
                <a:r>
                  <a:rPr lang="en-US" sz="2200" dirty="0">
                    <a:latin typeface="Calibri" panose="020F0502020204030204" pitchFamily="34" charset="0"/>
                    <a:cs typeface="Calibri" panose="020F0502020204030204" pitchFamily="34" charset="0"/>
                  </a:rPr>
                  <a:t> are the charge and discharge efficiencies, and </a:t>
                </a:r>
                <a:r>
                  <a:rPr lang="el-GR" sz="2200" i="1" dirty="0">
                    <a:latin typeface="Calibri" panose="020F0502020204030204" pitchFamily="34" charset="0"/>
                    <a:cs typeface="Calibri" panose="020F0502020204030204" pitchFamily="34" charset="0"/>
                  </a:rPr>
                  <a:t>Δ</a:t>
                </a:r>
                <a:r>
                  <a:rPr lang="en-US" sz="2200" i="1"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is the time step.</a:t>
                </a:r>
              </a:p>
              <a:p>
                <a:pPr lvl="0"/>
                <a:endParaRPr lang="en-US"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In order to calculate the efficiencies, we use a pulse charge and discharge cycle, so that </a:t>
                </a:r>
                <a:r>
                  <a:rPr lang="en-US" sz="2200" i="1" dirty="0">
                    <a:latin typeface="Calibri" panose="020F0502020204030204" pitchFamily="34" charset="0"/>
                    <a:cs typeface="Calibri" panose="020F0502020204030204" pitchFamily="34" charset="0"/>
                  </a:rPr>
                  <a:t>c</a:t>
                </a:r>
                <a:r>
                  <a:rPr lang="en-US" sz="2200" dirty="0">
                    <a:latin typeface="Calibri" panose="020F0502020204030204" pitchFamily="34" charset="0"/>
                    <a:cs typeface="Calibri" panose="020F0502020204030204" pitchFamily="34" charset="0"/>
                  </a:rPr>
                  <a:t> and </a:t>
                </a:r>
                <a:r>
                  <a:rPr lang="en-US" sz="2200" i="1" dirty="0">
                    <a:latin typeface="Calibri" panose="020F0502020204030204" pitchFamily="34" charset="0"/>
                    <a:cs typeface="Calibri" panose="020F0502020204030204" pitchFamily="34" charset="0"/>
                  </a:rPr>
                  <a:t>d</a:t>
                </a:r>
                <a:r>
                  <a:rPr lang="en-US" sz="2200" dirty="0">
                    <a:latin typeface="Calibri" panose="020F0502020204030204" pitchFamily="34" charset="0"/>
                    <a:cs typeface="Calibri" panose="020F0502020204030204" pitchFamily="34" charset="0"/>
                  </a:rPr>
                  <a:t> are each constant for many time steps in a row.</a:t>
                </a:r>
              </a:p>
              <a:p>
                <a:pPr lvl="0"/>
                <a:endParaRPr lang="en-US" sz="2200" dirty="0">
                  <a:latin typeface="Calibri" panose="020F0502020204030204" pitchFamily="34" charset="0"/>
                  <a:cs typeface="Calibri" panose="020F0502020204030204" pitchFamily="34" charset="0"/>
                </a:endParaRPr>
              </a:p>
              <a:p>
                <a:pPr lvl="0"/>
                <a:r>
                  <a:rPr lang="en-US" sz="2200" dirty="0">
                    <a:latin typeface="Calibri" panose="020F0502020204030204" pitchFamily="34" charset="0"/>
                    <a:cs typeface="Calibri" panose="020F0502020204030204" pitchFamily="34" charset="0"/>
                  </a:rPr>
                  <a:t>To evaluate the accuracy, we then use these efficiencies to predict the SOC with realistic charge and discharge cycles, and compare to the BDS results with the same cycles.</a:t>
                </a:r>
                <a:endParaRPr sz="2200" dirty="0">
                  <a:latin typeface="Calibri" panose="020F0502020204030204" pitchFamily="34" charset="0"/>
                  <a:cs typeface="Calibri" panose="020F0502020204030204" pitchFamily="34" charset="0"/>
                </a:endParaRPr>
              </a:p>
            </p:txBody>
          </p:sp>
        </mc:Choice>
        <mc:Fallback>
          <p:sp>
            <p:nvSpPr>
              <p:cNvPr id="93" name="Google Shape;93;p1"/>
              <p:cNvSpPr txBox="1">
                <a:spLocks noRot="1" noChangeAspect="1" noMove="1" noResize="1" noEditPoints="1" noAdjustHandles="1" noChangeArrowheads="1" noChangeShapeType="1" noTextEdit="1"/>
              </p:cNvSpPr>
              <p:nvPr/>
            </p:nvSpPr>
            <p:spPr>
              <a:xfrm>
                <a:off x="1765400" y="12566163"/>
                <a:ext cx="7670100" cy="7201931"/>
              </a:xfrm>
              <a:prstGeom prst="rect">
                <a:avLst/>
              </a:prstGeom>
              <a:blipFill>
                <a:blip r:embed="rId3"/>
                <a:stretch>
                  <a:fillRect l="-1033" t="-508" r="-397" b="-761"/>
                </a:stretch>
              </a:blipFill>
              <a:ln>
                <a:noFill/>
              </a:ln>
            </p:spPr>
            <p:txBody>
              <a:bodyPr/>
              <a:lstStyle/>
              <a:p>
                <a:r>
                  <a:rPr lang="en-US">
                    <a:noFill/>
                  </a:rPr>
                  <a:t> </a:t>
                </a:r>
              </a:p>
            </p:txBody>
          </p:sp>
        </mc:Fallback>
      </mc:AlternateContent>
      <p:sp>
        <p:nvSpPr>
          <p:cNvPr id="94" name="Google Shape;94;p1"/>
          <p:cNvSpPr txBox="1"/>
          <p:nvPr/>
        </p:nvSpPr>
        <p:spPr>
          <a:xfrm>
            <a:off x="23412480" y="4351384"/>
            <a:ext cx="7670157" cy="5776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i="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 name="Google Shape;95;p1"/>
          <p:cNvSpPr txBox="1"/>
          <p:nvPr/>
        </p:nvSpPr>
        <p:spPr>
          <a:xfrm>
            <a:off x="11148650" y="4351382"/>
            <a:ext cx="10568400" cy="689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34" b="1">
                <a:solidFill>
                  <a:schemeClr val="dk1"/>
                </a:solidFill>
                <a:latin typeface="Century"/>
                <a:ea typeface="Century"/>
                <a:cs typeface="Century"/>
                <a:sym typeface="Century"/>
              </a:rPr>
              <a:t>Results</a:t>
            </a:r>
            <a:endParaRPr/>
          </a:p>
        </p:txBody>
      </p:sp>
      <p:sp>
        <p:nvSpPr>
          <p:cNvPr id="96" name="Google Shape;96;p1"/>
          <p:cNvSpPr/>
          <p:nvPr/>
        </p:nvSpPr>
        <p:spPr>
          <a:xfrm>
            <a:off x="23359775" y="3895450"/>
            <a:ext cx="8046300" cy="7045200"/>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endParaRPr sz="2400">
              <a:solidFill>
                <a:schemeClr val="dk1"/>
              </a:solidFill>
              <a:latin typeface="Helvetica Neue"/>
              <a:ea typeface="Helvetica Neue"/>
              <a:cs typeface="Helvetica Neue"/>
              <a:sym typeface="Helvetica Neue"/>
            </a:endParaRPr>
          </a:p>
        </p:txBody>
      </p:sp>
      <p:sp>
        <p:nvSpPr>
          <p:cNvPr id="104" name="Google Shape;104;p1"/>
          <p:cNvSpPr txBox="1"/>
          <p:nvPr/>
        </p:nvSpPr>
        <p:spPr>
          <a:xfrm>
            <a:off x="11327400" y="20387413"/>
            <a:ext cx="10568400" cy="58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Figure: caption.</a:t>
            </a:r>
            <a:endParaRPr sz="1800" dirty="0"/>
          </a:p>
        </p:txBody>
      </p:sp>
      <p:sp>
        <p:nvSpPr>
          <p:cNvPr id="105" name="Google Shape;105;p1"/>
          <p:cNvSpPr/>
          <p:nvPr/>
        </p:nvSpPr>
        <p:spPr>
          <a:xfrm>
            <a:off x="11089575" y="15806225"/>
            <a:ext cx="11044200" cy="4506600"/>
          </a:xfrm>
          <a:prstGeom prst="rect">
            <a:avLst/>
          </a:prstGeom>
          <a:noFill/>
          <a:ln w="3810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a:off x="11122275" y="5056050"/>
            <a:ext cx="10985100" cy="1517100"/>
          </a:xfrm>
          <a:prstGeom prst="rect">
            <a:avLst/>
          </a:prstGeom>
          <a:noFill/>
          <a:ln>
            <a:noFill/>
          </a:ln>
        </p:spPr>
        <p:txBody>
          <a:bodyPr spcFirstLastPara="1" wrap="square" lIns="91425" tIns="45700" rIns="91425" bIns="45700" anchor="t" anchorCtr="0">
            <a:noAutofit/>
          </a:bodyPr>
          <a:lstStyle/>
          <a:p>
            <a:pPr lvl="0" algn="just"/>
            <a:r>
              <a:rPr lang="en-US" sz="2200" b="1" dirty="0">
                <a:solidFill>
                  <a:schemeClr val="dk1"/>
                </a:solidFill>
                <a:latin typeface="Calibri"/>
                <a:ea typeface="Calibri"/>
                <a:cs typeface="Calibri"/>
                <a:sym typeface="Calibri"/>
              </a:rPr>
              <a:t>Describe experiments</a:t>
            </a:r>
          </a:p>
          <a:p>
            <a:pPr lvl="0" algn="just"/>
            <a:r>
              <a:rPr lang="en-US" sz="2200" b="1" dirty="0">
                <a:solidFill>
                  <a:schemeClr val="dk1"/>
                </a:solidFill>
                <a:latin typeface="Calibri"/>
                <a:ea typeface="Calibri"/>
                <a:cs typeface="Calibri"/>
                <a:sym typeface="Calibri"/>
              </a:rPr>
              <a:t>Identify each key takeaway and illustrate with results</a:t>
            </a:r>
          </a:p>
          <a:p>
            <a:pPr lvl="0" algn="just"/>
            <a:r>
              <a:rPr lang="en-US" sz="2200" b="1" dirty="0">
                <a:solidFill>
                  <a:schemeClr val="dk1"/>
                </a:solidFill>
                <a:latin typeface="Calibri"/>
                <a:ea typeface="Calibri"/>
                <a:cs typeface="Calibri"/>
                <a:sym typeface="Calibri"/>
              </a:rPr>
              <a:t>Ideally each result has an accompanying figure or plot</a:t>
            </a:r>
            <a:endParaRPr sz="2200" b="1" dirty="0"/>
          </a:p>
        </p:txBody>
      </p:sp>
      <p:sp>
        <p:nvSpPr>
          <p:cNvPr id="109" name="Google Shape;109;p1"/>
          <p:cNvSpPr/>
          <p:nvPr/>
        </p:nvSpPr>
        <p:spPr>
          <a:xfrm>
            <a:off x="11089500" y="8563575"/>
            <a:ext cx="11044200" cy="4506600"/>
          </a:xfrm>
          <a:prstGeom prst="rect">
            <a:avLst/>
          </a:prstGeom>
          <a:noFill/>
          <a:ln w="3810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
          <p:cNvSpPr txBox="1"/>
          <p:nvPr/>
        </p:nvSpPr>
        <p:spPr>
          <a:xfrm>
            <a:off x="11251200" y="13148413"/>
            <a:ext cx="10568400" cy="5895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Figure: caption.</a:t>
            </a:r>
            <a:endParaRPr sz="1800" dirty="0"/>
          </a:p>
        </p:txBody>
      </p:sp>
      <p:sp>
        <p:nvSpPr>
          <p:cNvPr id="115" name="Google Shape;115;p1"/>
          <p:cNvSpPr txBox="1"/>
          <p:nvPr/>
        </p:nvSpPr>
        <p:spPr>
          <a:xfrm>
            <a:off x="23762525" y="12190875"/>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Acknowledgements</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200" b="1" dirty="0">
                <a:solidFill>
                  <a:schemeClr val="dk1"/>
                </a:solidFill>
                <a:latin typeface="Calibri"/>
                <a:ea typeface="Calibri"/>
                <a:cs typeface="Calibri"/>
                <a:sym typeface="Calibri"/>
              </a:rPr>
              <a:t>Thomas Navidi</a:t>
            </a:r>
            <a:endParaRPr sz="22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116" name="Google Shape;116;p1"/>
          <p:cNvSpPr txBox="1"/>
          <p:nvPr/>
        </p:nvSpPr>
        <p:spPr>
          <a:xfrm>
            <a:off x="23762525" y="4341175"/>
            <a:ext cx="7167300" cy="6066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Conclusions &amp; Future Work</a:t>
            </a:r>
            <a:endParaRPr sz="2400" dirty="0">
              <a:solidFill>
                <a:schemeClr val="dk1"/>
              </a:solidFill>
              <a:latin typeface="Helvetica Neue"/>
              <a:ea typeface="Helvetica Neue"/>
              <a:cs typeface="Helvetica Neue"/>
              <a:sym typeface="Helvetica Neue"/>
            </a:endParaRPr>
          </a:p>
          <a:p>
            <a:pPr marL="88900" lvl="0" algn="just">
              <a:buClr>
                <a:schemeClr val="dk1"/>
              </a:buClr>
              <a:buSzPts val="2200"/>
            </a:pPr>
            <a:endParaRPr lang="en-US" sz="2200" dirty="0">
              <a:latin typeface="Calibri" panose="020F0502020204030204" pitchFamily="34" charset="0"/>
              <a:cs typeface="Calibri" panose="020F0502020204030204" pitchFamily="34" charset="0"/>
            </a:endParaRPr>
          </a:p>
          <a:p>
            <a:pPr marL="88900" lvl="0" algn="just">
              <a:buClr>
                <a:schemeClr val="dk1"/>
              </a:buClr>
              <a:buSzPts val="2200"/>
            </a:pPr>
            <a:r>
              <a:rPr lang="en-US" sz="2200" b="1" dirty="0">
                <a:latin typeface="Calibri" panose="020F0502020204030204" pitchFamily="34" charset="0"/>
                <a:cs typeface="Calibri" panose="020F0502020204030204" pitchFamily="34" charset="0"/>
              </a:rPr>
              <a:t>Summarize key takeaways</a:t>
            </a:r>
          </a:p>
          <a:p>
            <a:pPr marL="88900" lvl="0" algn="just">
              <a:buClr>
                <a:schemeClr val="dk1"/>
              </a:buClr>
              <a:buSzPts val="2200"/>
            </a:pPr>
            <a:r>
              <a:rPr lang="en-US" sz="2200" b="1" dirty="0">
                <a:latin typeface="Calibri" panose="020F0502020204030204" pitchFamily="34" charset="0"/>
                <a:cs typeface="Calibri" panose="020F0502020204030204" pitchFamily="34" charset="0"/>
              </a:rPr>
              <a:t>Identify key next steps </a:t>
            </a:r>
            <a:endParaRPr sz="2200" b="1" dirty="0">
              <a:solidFill>
                <a:schemeClr val="dk1"/>
              </a:solidFill>
              <a:latin typeface="Calibri" panose="020F0502020204030204" pitchFamily="34" charset="0"/>
              <a:ea typeface="Helvetica Neue"/>
              <a:cs typeface="Calibri" panose="020F0502020204030204" pitchFamily="34" charset="0"/>
              <a:sym typeface="Helvetica Neue"/>
            </a:endParaRPr>
          </a:p>
          <a:p>
            <a:pPr marL="0" marR="0" lvl="0" indent="0" algn="l" rtl="0">
              <a:spcBef>
                <a:spcPts val="0"/>
              </a:spcBef>
              <a:spcAft>
                <a:spcPts val="1000"/>
              </a:spcAft>
              <a:buNone/>
            </a:pPr>
            <a:endParaRPr sz="3334" b="1" dirty="0">
              <a:solidFill>
                <a:schemeClr val="dk1"/>
              </a:solidFill>
              <a:latin typeface="Century"/>
              <a:ea typeface="Century"/>
              <a:cs typeface="Century"/>
              <a:sym typeface="Century"/>
            </a:endParaRPr>
          </a:p>
        </p:txBody>
      </p:sp>
      <p:sp>
        <p:nvSpPr>
          <p:cNvPr id="117" name="Google Shape;117;p1"/>
          <p:cNvSpPr txBox="1"/>
          <p:nvPr/>
        </p:nvSpPr>
        <p:spPr>
          <a:xfrm>
            <a:off x="1835825" y="4111638"/>
            <a:ext cx="7670100" cy="61753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00" b="1" dirty="0">
                <a:solidFill>
                  <a:schemeClr val="dk1"/>
                </a:solidFill>
                <a:latin typeface="Century"/>
                <a:ea typeface="Century"/>
                <a:cs typeface="Century"/>
                <a:sym typeface="Century"/>
              </a:rPr>
              <a:t>Motivation</a:t>
            </a:r>
            <a:endParaRPr sz="2200" dirty="0">
              <a:solidFill>
                <a:schemeClr val="dk1"/>
              </a:solidFill>
              <a:latin typeface="Calibri"/>
              <a:ea typeface="Calibri"/>
              <a:cs typeface="Calibri"/>
              <a:sym typeface="Calibri"/>
            </a:endParaRPr>
          </a:p>
          <a:p>
            <a:pPr lvl="0" algn="just">
              <a:spcBef>
                <a:spcPts val="1000"/>
              </a:spcBef>
              <a:buClr>
                <a:schemeClr val="dk1"/>
              </a:buClr>
            </a:pPr>
            <a:r>
              <a:rPr lang="en-US" sz="2200" b="1" dirty="0">
                <a:solidFill>
                  <a:schemeClr val="dk1"/>
                </a:solidFill>
                <a:latin typeface="Calibri"/>
                <a:ea typeface="Calibri"/>
                <a:cs typeface="Calibri"/>
                <a:sym typeface="Calibri"/>
              </a:rPr>
              <a:t>Background</a:t>
            </a:r>
          </a:p>
          <a:p>
            <a:pPr lvl="0" algn="just">
              <a:spcBef>
                <a:spcPts val="1000"/>
              </a:spcBef>
              <a:buClr>
                <a:schemeClr val="dk1"/>
              </a:buClr>
            </a:pPr>
            <a:r>
              <a:rPr lang="en-US" sz="2200" dirty="0">
                <a:solidFill>
                  <a:schemeClr val="dk1"/>
                </a:solidFill>
                <a:latin typeface="Calibri"/>
                <a:ea typeface="Calibri"/>
                <a:cs typeface="Calibri"/>
                <a:sym typeface="Calibri"/>
              </a:rPr>
              <a:t>Battery state of charge (SOC) cannot be measured directly in practice, and yet it is important to know in all transportation and grid applications. While complex models of batteries and equivalent circuit models (ECMs) offer more accurate results, approximations that can be applied to real batteries easily are used often. The simplest approximation is a constant efficiency value equal to the ratio of effective charge to input charge.</a:t>
            </a:r>
          </a:p>
          <a:p>
            <a:pPr lvl="0" algn="just">
              <a:spcBef>
                <a:spcPts val="1000"/>
              </a:spcBef>
              <a:buClr>
                <a:schemeClr val="dk1"/>
              </a:buClr>
            </a:pPr>
            <a:r>
              <a:rPr lang="en-US" sz="2200" b="1" dirty="0">
                <a:solidFill>
                  <a:schemeClr val="dk1"/>
                </a:solidFill>
                <a:latin typeface="Calibri"/>
                <a:ea typeface="Calibri"/>
                <a:cs typeface="Calibri"/>
                <a:sym typeface="Calibri"/>
              </a:rPr>
              <a:t>Key Questions</a:t>
            </a:r>
          </a:p>
          <a:p>
            <a:pPr marL="342900" lvl="0" indent="-342900" algn="just">
              <a:spcBef>
                <a:spcPts val="1000"/>
              </a:spcBef>
              <a:buClr>
                <a:schemeClr val="dk1"/>
              </a:buClr>
              <a:buFont typeface="Arial" panose="020B0604020202020204" pitchFamily="34" charset="0"/>
              <a:buChar char="•"/>
            </a:pPr>
            <a:r>
              <a:rPr lang="en-US" sz="2200" dirty="0">
                <a:solidFill>
                  <a:schemeClr val="dk1"/>
                </a:solidFill>
                <a:latin typeface="Calibri"/>
                <a:ea typeface="Century"/>
                <a:cs typeface="Calibri"/>
                <a:sym typeface="Calibri"/>
              </a:rPr>
              <a:t>How accurate is the approximation of a constant efficiency as the coefficient of charge or discharge current?</a:t>
            </a:r>
            <a:endParaRPr lang="en-US" sz="3334" dirty="0">
              <a:solidFill>
                <a:schemeClr val="dk1"/>
              </a:solidFill>
              <a:latin typeface="Century"/>
              <a:ea typeface="Century"/>
              <a:cs typeface="Calibri"/>
              <a:sym typeface="Century"/>
            </a:endParaRPr>
          </a:p>
          <a:p>
            <a:pPr marL="342900" lvl="0" indent="-342900" algn="just">
              <a:spcBef>
                <a:spcPts val="1000"/>
              </a:spcBef>
              <a:buClr>
                <a:schemeClr val="dk1"/>
              </a:buClr>
              <a:buFont typeface="Arial" panose="020B0604020202020204" pitchFamily="34" charset="0"/>
              <a:buChar char="•"/>
            </a:pPr>
            <a:r>
              <a:rPr lang="en-US" sz="2200" dirty="0">
                <a:solidFill>
                  <a:schemeClr val="dk1"/>
                </a:solidFill>
                <a:latin typeface="Calibri" panose="020F0502020204030204" pitchFamily="34" charset="0"/>
                <a:ea typeface="Century"/>
                <a:cs typeface="Calibri" panose="020F0502020204030204" pitchFamily="34" charset="0"/>
                <a:sym typeface="Century"/>
              </a:rPr>
              <a:t>Are other simple mathematical models of efficiency able to better approximate the battery SOC?</a:t>
            </a:r>
            <a:endParaRPr lang="en-US" sz="2200" dirty="0">
              <a:solidFill>
                <a:schemeClr val="dk1"/>
              </a:solidFill>
              <a:latin typeface="Calibri" panose="020F0502020204030204" pitchFamily="34" charset="0"/>
              <a:ea typeface="Century"/>
              <a:cs typeface="Calibri" panose="020F0502020204030204" pitchFamily="34" charset="0"/>
              <a:sym typeface="Calibri"/>
            </a:endParaRPr>
          </a:p>
        </p:txBody>
      </p:sp>
      <p:sp>
        <p:nvSpPr>
          <p:cNvPr id="38" name="Google Shape;87;p1">
            <a:extLst>
              <a:ext uri="{FF2B5EF4-FFF2-40B4-BE49-F238E27FC236}">
                <a16:creationId xmlns:a16="http://schemas.microsoft.com/office/drawing/2014/main" id="{03A8611E-37CA-40BE-9FD4-BB80C2264111}"/>
              </a:ext>
            </a:extLst>
          </p:cNvPr>
          <p:cNvSpPr/>
          <p:nvPr/>
        </p:nvSpPr>
        <p:spPr>
          <a:xfrm>
            <a:off x="23359750" y="15892875"/>
            <a:ext cx="8046300" cy="5229699"/>
          </a:xfrm>
          <a:prstGeom prst="rect">
            <a:avLst/>
          </a:prstGeom>
          <a:noFill/>
          <a:ln w="762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457200" lvl="0" indent="0" algn="l" rtl="0">
              <a:spcBef>
                <a:spcPts val="0"/>
              </a:spcBef>
              <a:spcAft>
                <a:spcPts val="0"/>
              </a:spcAft>
              <a:buClr>
                <a:schemeClr val="dk1"/>
              </a:buClr>
              <a:buFont typeface="Arial"/>
              <a:buNone/>
            </a:pPr>
            <a:endParaRPr sz="857">
              <a:solidFill>
                <a:schemeClr val="lt1"/>
              </a:solidFill>
              <a:latin typeface="Calibri"/>
              <a:ea typeface="Calibri"/>
              <a:cs typeface="Calibri"/>
              <a:sym typeface="Calibri"/>
            </a:endParaRPr>
          </a:p>
        </p:txBody>
      </p:sp>
      <p:sp>
        <p:nvSpPr>
          <p:cNvPr id="39" name="Google Shape;115;p1">
            <a:extLst>
              <a:ext uri="{FF2B5EF4-FFF2-40B4-BE49-F238E27FC236}">
                <a16:creationId xmlns:a16="http://schemas.microsoft.com/office/drawing/2014/main" id="{83572CF1-066D-4816-BCC9-272AA89115A6}"/>
              </a:ext>
            </a:extLst>
          </p:cNvPr>
          <p:cNvSpPr txBox="1"/>
          <p:nvPr/>
        </p:nvSpPr>
        <p:spPr>
          <a:xfrm>
            <a:off x="23799250" y="16350925"/>
            <a:ext cx="7167300" cy="1708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3334" b="1" dirty="0">
                <a:solidFill>
                  <a:schemeClr val="dk1"/>
                </a:solidFill>
                <a:latin typeface="Century"/>
                <a:ea typeface="Century"/>
                <a:cs typeface="Century"/>
                <a:sym typeface="Century"/>
              </a:rPr>
              <a:t>Bibliography</a:t>
            </a:r>
            <a:endParaRPr dirty="0">
              <a:solidFill>
                <a:schemeClr val="dk1"/>
              </a:solidFill>
            </a:endParaRPr>
          </a:p>
          <a:p>
            <a:pPr marL="0" lvl="0" indent="0" algn="l" rtl="0">
              <a:spcBef>
                <a:spcPts val="0"/>
              </a:spcBef>
              <a:spcAft>
                <a:spcPts val="0"/>
              </a:spcAft>
              <a:buClr>
                <a:schemeClr val="dk1"/>
              </a:buClr>
              <a:buFont typeface="Arial"/>
              <a:buNone/>
            </a:pPr>
            <a:endParaRPr sz="2400"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Font typeface="Arial"/>
              <a:buNone/>
            </a:pPr>
            <a:r>
              <a:rPr lang="en-US" sz="2200" dirty="0">
                <a:solidFill>
                  <a:schemeClr val="dk1"/>
                </a:solidFill>
                <a:latin typeface="Calibri"/>
                <a:ea typeface="Calibri"/>
                <a:cs typeface="Calibri"/>
                <a:sym typeface="Calibri"/>
              </a:rPr>
              <a:t>That one paper with piecewise efficiency model, and the sources for regulation / daily peak shifting data</a:t>
            </a:r>
            <a:endParaRPr sz="2200" dirty="0">
              <a:solidFill>
                <a:schemeClr val="lt1"/>
              </a:solidFill>
              <a:latin typeface="Calibri"/>
              <a:ea typeface="Calibri"/>
              <a:cs typeface="Calibri"/>
              <a:sym typeface="Calibri"/>
            </a:endParaRPr>
          </a:p>
          <a:p>
            <a:pPr marL="0" marR="0" lvl="0" indent="0" algn="l" rtl="0">
              <a:spcBef>
                <a:spcPts val="0"/>
              </a:spcBef>
              <a:spcAft>
                <a:spcPts val="1000"/>
              </a:spcAft>
              <a:buNone/>
            </a:pPr>
            <a:endParaRPr sz="2400" b="1" dirty="0">
              <a:solidFill>
                <a:schemeClr val="dk1"/>
              </a:solidFill>
              <a:latin typeface="Calibri"/>
              <a:ea typeface="Calibri"/>
              <a:cs typeface="Calibri"/>
              <a:sym typeface="Calibri"/>
            </a:endParaRPr>
          </a:p>
        </p:txBody>
      </p:sp>
      <p:sp>
        <p:nvSpPr>
          <p:cNvPr id="40" name="Google Shape;93;p1">
            <a:extLst>
              <a:ext uri="{FF2B5EF4-FFF2-40B4-BE49-F238E27FC236}">
                <a16:creationId xmlns:a16="http://schemas.microsoft.com/office/drawing/2014/main" id="{8D62FC65-65A8-4C77-865B-94AFF39CAFDF}"/>
              </a:ext>
            </a:extLst>
          </p:cNvPr>
          <p:cNvSpPr txBox="1"/>
          <p:nvPr/>
        </p:nvSpPr>
        <p:spPr>
          <a:xfrm>
            <a:off x="1835725" y="20387413"/>
            <a:ext cx="7670100" cy="430847"/>
          </a:xfrm>
          <a:prstGeom prst="rect">
            <a:avLst/>
          </a:prstGeom>
          <a:noFill/>
          <a:ln>
            <a:noFill/>
          </a:ln>
        </p:spPr>
        <p:txBody>
          <a:bodyPr spcFirstLastPara="1" wrap="square" lIns="91425" tIns="45700" rIns="91425" bIns="45700" anchor="t" anchorCtr="0">
            <a:spAutoFit/>
          </a:bodyPr>
          <a:lstStyle/>
          <a:p>
            <a:pPr lvl="0"/>
            <a:r>
              <a:rPr lang="en-US" sz="2200" dirty="0">
                <a:solidFill>
                  <a:schemeClr val="dk1"/>
                </a:solidFill>
                <a:latin typeface="Calibri"/>
                <a:ea typeface="Calibri"/>
                <a:cs typeface="Calibri"/>
                <a:sym typeface="Calibri"/>
              </a:rPr>
              <a:t>Put plots of input cycles here?</a:t>
            </a:r>
            <a:endParaRPr sz="22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391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Century</vt:lpstr>
      <vt:lpstr>Helvetica Neue</vt:lpstr>
      <vt:lpstr>Office Theme</vt:lpstr>
      <vt:lpstr>Simple Efficiency Models for Battery Cell State of Charge Estimation  CEE 292X Fall 2019 Corey Shono &amp; Timnah Zimet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of California Power Grid with 90% Renewable Penetration  CEE 272R Spring 2019 Hadiza Felicien, Jacob Stepetin, Timnah Zimet</dc:title>
  <dc:creator>Avi Zimet</dc:creator>
  <cp:lastModifiedBy>Avi Zimet</cp:lastModifiedBy>
  <cp:revision>8</cp:revision>
  <dcterms:created xsi:type="dcterms:W3CDTF">2019-06-04T16:42:55Z</dcterms:created>
  <dcterms:modified xsi:type="dcterms:W3CDTF">2019-12-03T21:37:26Z</dcterms:modified>
</cp:coreProperties>
</file>