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ia2HK9xto4cWUpRqy9HTZm6ngv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4660"/>
  </p:normalViewPr>
  <p:slideViewPr>
    <p:cSldViewPr snapToGrid="0">
      <p:cViewPr>
        <p:scale>
          <a:sx n="33" d="100"/>
          <a:sy n="33" d="100"/>
        </p:scale>
        <p:origin x="-3036" y="-2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6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017522" y="1752609"/>
            <a:ext cx="37856159" cy="63627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3017522" y="8763002"/>
            <a:ext cx="18653761" cy="20886425"/>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4267"/>
              </a:spcBef>
              <a:spcAft>
                <a:spcPts val="0"/>
              </a:spcAft>
              <a:buClr>
                <a:schemeClr val="dk1"/>
              </a:buClr>
              <a:buSzPts val="1800"/>
              <a:buChar char="•"/>
              <a:defRPr/>
            </a:lvl1pPr>
            <a:lvl2pPr marL="1219170" lvl="1" indent="-457189" algn="l">
              <a:lnSpc>
                <a:spcPct val="90000"/>
              </a:lnSpc>
              <a:spcBef>
                <a:spcPts val="2133"/>
              </a:spcBef>
              <a:spcAft>
                <a:spcPts val="0"/>
              </a:spcAft>
              <a:buClr>
                <a:schemeClr val="dk1"/>
              </a:buClr>
              <a:buSzPts val="1800"/>
              <a:buChar char="•"/>
              <a:defRPr/>
            </a:lvl2pPr>
            <a:lvl3pPr marL="1828754" lvl="2" indent="-457189" algn="l">
              <a:lnSpc>
                <a:spcPct val="90000"/>
              </a:lnSpc>
              <a:spcBef>
                <a:spcPts val="2133"/>
              </a:spcBef>
              <a:spcAft>
                <a:spcPts val="0"/>
              </a:spcAft>
              <a:buClr>
                <a:schemeClr val="dk1"/>
              </a:buClr>
              <a:buSzPts val="1800"/>
              <a:buChar char="•"/>
              <a:defRPr/>
            </a:lvl3pPr>
            <a:lvl4pPr marL="2438339" lvl="3" indent="-457189" algn="l">
              <a:lnSpc>
                <a:spcPct val="90000"/>
              </a:lnSpc>
              <a:spcBef>
                <a:spcPts val="2133"/>
              </a:spcBef>
              <a:spcAft>
                <a:spcPts val="0"/>
              </a:spcAft>
              <a:buClr>
                <a:schemeClr val="dk1"/>
              </a:buClr>
              <a:buSzPts val="1800"/>
              <a:buChar char="•"/>
              <a:defRPr/>
            </a:lvl4pPr>
            <a:lvl5pPr marL="3047924" lvl="4" indent="-457189" algn="l">
              <a:lnSpc>
                <a:spcPct val="90000"/>
              </a:lnSpc>
              <a:spcBef>
                <a:spcPts val="2133"/>
              </a:spcBef>
              <a:spcAft>
                <a:spcPts val="0"/>
              </a:spcAft>
              <a:buClr>
                <a:schemeClr val="dk1"/>
              </a:buClr>
              <a:buSzPts val="1800"/>
              <a:buChar char="•"/>
              <a:defRPr/>
            </a:lvl5pPr>
            <a:lvl6pPr marL="3657509" lvl="5" indent="-457189" algn="l">
              <a:lnSpc>
                <a:spcPct val="90000"/>
              </a:lnSpc>
              <a:spcBef>
                <a:spcPts val="2133"/>
              </a:spcBef>
              <a:spcAft>
                <a:spcPts val="0"/>
              </a:spcAft>
              <a:buClr>
                <a:schemeClr val="dk1"/>
              </a:buClr>
              <a:buSzPts val="1800"/>
              <a:buChar char="•"/>
              <a:defRPr/>
            </a:lvl6pPr>
            <a:lvl7pPr marL="4267093" lvl="6" indent="-457189" algn="l">
              <a:lnSpc>
                <a:spcPct val="90000"/>
              </a:lnSpc>
              <a:spcBef>
                <a:spcPts val="2133"/>
              </a:spcBef>
              <a:spcAft>
                <a:spcPts val="0"/>
              </a:spcAft>
              <a:buClr>
                <a:schemeClr val="dk1"/>
              </a:buClr>
              <a:buSzPts val="1800"/>
              <a:buChar char="•"/>
              <a:defRPr/>
            </a:lvl7pPr>
            <a:lvl8pPr marL="4876678" lvl="7" indent="-457189" algn="l">
              <a:lnSpc>
                <a:spcPct val="90000"/>
              </a:lnSpc>
              <a:spcBef>
                <a:spcPts val="2133"/>
              </a:spcBef>
              <a:spcAft>
                <a:spcPts val="0"/>
              </a:spcAft>
              <a:buClr>
                <a:schemeClr val="dk1"/>
              </a:buClr>
              <a:buSzPts val="1800"/>
              <a:buChar char="•"/>
              <a:defRPr/>
            </a:lvl8pPr>
            <a:lvl9pPr marL="5486263" lvl="8" indent="-457189" algn="l">
              <a:lnSpc>
                <a:spcPct val="90000"/>
              </a:lnSpc>
              <a:spcBef>
                <a:spcPts val="2133"/>
              </a:spcBef>
              <a:spcAft>
                <a:spcPts val="0"/>
              </a:spcAft>
              <a:buClr>
                <a:schemeClr val="dk1"/>
              </a:buClr>
              <a:buSzPts val="1800"/>
              <a:buChar char="•"/>
              <a:defRPr/>
            </a:lvl9pPr>
          </a:lstStyle>
          <a:p>
            <a:endParaRPr/>
          </a:p>
        </p:txBody>
      </p:sp>
      <p:sp>
        <p:nvSpPr>
          <p:cNvPr id="14" name="Google Shape;14;p3"/>
          <p:cNvSpPr txBox="1">
            <a:spLocks noGrp="1"/>
          </p:cNvSpPr>
          <p:nvPr>
            <p:ph type="body" idx="2"/>
          </p:nvPr>
        </p:nvSpPr>
        <p:spPr>
          <a:xfrm>
            <a:off x="22219924" y="8763002"/>
            <a:ext cx="18653761" cy="20886425"/>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4267"/>
              </a:spcBef>
              <a:spcAft>
                <a:spcPts val="0"/>
              </a:spcAft>
              <a:buClr>
                <a:schemeClr val="dk1"/>
              </a:buClr>
              <a:buSzPts val="1800"/>
              <a:buChar char="•"/>
              <a:defRPr/>
            </a:lvl1pPr>
            <a:lvl2pPr marL="1219170" lvl="1" indent="-457189" algn="l">
              <a:lnSpc>
                <a:spcPct val="90000"/>
              </a:lnSpc>
              <a:spcBef>
                <a:spcPts val="2133"/>
              </a:spcBef>
              <a:spcAft>
                <a:spcPts val="0"/>
              </a:spcAft>
              <a:buClr>
                <a:schemeClr val="dk1"/>
              </a:buClr>
              <a:buSzPts val="1800"/>
              <a:buChar char="•"/>
              <a:defRPr/>
            </a:lvl2pPr>
            <a:lvl3pPr marL="1828754" lvl="2" indent="-457189" algn="l">
              <a:lnSpc>
                <a:spcPct val="90000"/>
              </a:lnSpc>
              <a:spcBef>
                <a:spcPts val="2133"/>
              </a:spcBef>
              <a:spcAft>
                <a:spcPts val="0"/>
              </a:spcAft>
              <a:buClr>
                <a:schemeClr val="dk1"/>
              </a:buClr>
              <a:buSzPts val="1800"/>
              <a:buChar char="•"/>
              <a:defRPr/>
            </a:lvl3pPr>
            <a:lvl4pPr marL="2438339" lvl="3" indent="-457189" algn="l">
              <a:lnSpc>
                <a:spcPct val="90000"/>
              </a:lnSpc>
              <a:spcBef>
                <a:spcPts val="2133"/>
              </a:spcBef>
              <a:spcAft>
                <a:spcPts val="0"/>
              </a:spcAft>
              <a:buClr>
                <a:schemeClr val="dk1"/>
              </a:buClr>
              <a:buSzPts val="1800"/>
              <a:buChar char="•"/>
              <a:defRPr/>
            </a:lvl4pPr>
            <a:lvl5pPr marL="3047924" lvl="4" indent="-457189" algn="l">
              <a:lnSpc>
                <a:spcPct val="90000"/>
              </a:lnSpc>
              <a:spcBef>
                <a:spcPts val="2133"/>
              </a:spcBef>
              <a:spcAft>
                <a:spcPts val="0"/>
              </a:spcAft>
              <a:buClr>
                <a:schemeClr val="dk1"/>
              </a:buClr>
              <a:buSzPts val="1800"/>
              <a:buChar char="•"/>
              <a:defRPr/>
            </a:lvl5pPr>
            <a:lvl6pPr marL="3657509" lvl="5" indent="-457189" algn="l">
              <a:lnSpc>
                <a:spcPct val="90000"/>
              </a:lnSpc>
              <a:spcBef>
                <a:spcPts val="2133"/>
              </a:spcBef>
              <a:spcAft>
                <a:spcPts val="0"/>
              </a:spcAft>
              <a:buClr>
                <a:schemeClr val="dk1"/>
              </a:buClr>
              <a:buSzPts val="1800"/>
              <a:buChar char="•"/>
              <a:defRPr/>
            </a:lvl6pPr>
            <a:lvl7pPr marL="4267093" lvl="6" indent="-457189" algn="l">
              <a:lnSpc>
                <a:spcPct val="90000"/>
              </a:lnSpc>
              <a:spcBef>
                <a:spcPts val="2133"/>
              </a:spcBef>
              <a:spcAft>
                <a:spcPts val="0"/>
              </a:spcAft>
              <a:buClr>
                <a:schemeClr val="dk1"/>
              </a:buClr>
              <a:buSzPts val="1800"/>
              <a:buChar char="•"/>
              <a:defRPr/>
            </a:lvl7pPr>
            <a:lvl8pPr marL="4876678" lvl="7" indent="-457189" algn="l">
              <a:lnSpc>
                <a:spcPct val="90000"/>
              </a:lnSpc>
              <a:spcBef>
                <a:spcPts val="2133"/>
              </a:spcBef>
              <a:spcAft>
                <a:spcPts val="0"/>
              </a:spcAft>
              <a:buClr>
                <a:schemeClr val="dk1"/>
              </a:buClr>
              <a:buSzPts val="1800"/>
              <a:buChar char="•"/>
              <a:defRPr/>
            </a:lvl8pPr>
            <a:lvl9pPr marL="5486263" lvl="8" indent="-457189" algn="l">
              <a:lnSpc>
                <a:spcPct val="90000"/>
              </a:lnSpc>
              <a:spcBef>
                <a:spcPts val="2133"/>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22193251" y="10968992"/>
            <a:ext cx="2789682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2990851" y="1779274"/>
            <a:ext cx="27896823" cy="27843479"/>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4267"/>
              </a:spcBef>
              <a:spcAft>
                <a:spcPts val="0"/>
              </a:spcAft>
              <a:buClr>
                <a:schemeClr val="dk1"/>
              </a:buClr>
              <a:buSzPts val="1800"/>
              <a:buChar char="•"/>
              <a:defRPr/>
            </a:lvl1pPr>
            <a:lvl2pPr marL="1219170" lvl="1" indent="-457189" algn="l">
              <a:lnSpc>
                <a:spcPct val="90000"/>
              </a:lnSpc>
              <a:spcBef>
                <a:spcPts val="2133"/>
              </a:spcBef>
              <a:spcAft>
                <a:spcPts val="0"/>
              </a:spcAft>
              <a:buClr>
                <a:schemeClr val="dk1"/>
              </a:buClr>
              <a:buSzPts val="1800"/>
              <a:buChar char="•"/>
              <a:defRPr/>
            </a:lvl2pPr>
            <a:lvl3pPr marL="1828754" lvl="2" indent="-457189" algn="l">
              <a:lnSpc>
                <a:spcPct val="90000"/>
              </a:lnSpc>
              <a:spcBef>
                <a:spcPts val="2133"/>
              </a:spcBef>
              <a:spcAft>
                <a:spcPts val="0"/>
              </a:spcAft>
              <a:buClr>
                <a:schemeClr val="dk1"/>
              </a:buClr>
              <a:buSzPts val="1800"/>
              <a:buChar char="•"/>
              <a:defRPr/>
            </a:lvl3pPr>
            <a:lvl4pPr marL="2438339" lvl="3" indent="-457189" algn="l">
              <a:lnSpc>
                <a:spcPct val="90000"/>
              </a:lnSpc>
              <a:spcBef>
                <a:spcPts val="2133"/>
              </a:spcBef>
              <a:spcAft>
                <a:spcPts val="0"/>
              </a:spcAft>
              <a:buClr>
                <a:schemeClr val="dk1"/>
              </a:buClr>
              <a:buSzPts val="1800"/>
              <a:buChar char="•"/>
              <a:defRPr/>
            </a:lvl4pPr>
            <a:lvl5pPr marL="3047924" lvl="4" indent="-457189" algn="l">
              <a:lnSpc>
                <a:spcPct val="90000"/>
              </a:lnSpc>
              <a:spcBef>
                <a:spcPts val="2133"/>
              </a:spcBef>
              <a:spcAft>
                <a:spcPts val="0"/>
              </a:spcAft>
              <a:buClr>
                <a:schemeClr val="dk1"/>
              </a:buClr>
              <a:buSzPts val="1800"/>
              <a:buChar char="•"/>
              <a:defRPr/>
            </a:lvl5pPr>
            <a:lvl6pPr marL="3657509" lvl="5" indent="-457189" algn="l">
              <a:lnSpc>
                <a:spcPct val="90000"/>
              </a:lnSpc>
              <a:spcBef>
                <a:spcPts val="2133"/>
              </a:spcBef>
              <a:spcAft>
                <a:spcPts val="0"/>
              </a:spcAft>
              <a:buClr>
                <a:schemeClr val="dk1"/>
              </a:buClr>
              <a:buSzPts val="1800"/>
              <a:buChar char="•"/>
              <a:defRPr/>
            </a:lvl6pPr>
            <a:lvl7pPr marL="4267093" lvl="6" indent="-457189" algn="l">
              <a:lnSpc>
                <a:spcPct val="90000"/>
              </a:lnSpc>
              <a:spcBef>
                <a:spcPts val="2133"/>
              </a:spcBef>
              <a:spcAft>
                <a:spcPts val="0"/>
              </a:spcAft>
              <a:buClr>
                <a:schemeClr val="dk1"/>
              </a:buClr>
              <a:buSzPts val="1800"/>
              <a:buChar char="•"/>
              <a:defRPr/>
            </a:lvl7pPr>
            <a:lvl8pPr marL="4876678" lvl="7" indent="-457189" algn="l">
              <a:lnSpc>
                <a:spcPct val="90000"/>
              </a:lnSpc>
              <a:spcBef>
                <a:spcPts val="2133"/>
              </a:spcBef>
              <a:spcAft>
                <a:spcPts val="0"/>
              </a:spcAft>
              <a:buClr>
                <a:schemeClr val="dk1"/>
              </a:buClr>
              <a:buSzPts val="1800"/>
              <a:buChar char="•"/>
              <a:defRPr/>
            </a:lvl8pPr>
            <a:lvl9pPr marL="5486263" lvl="8" indent="-457189" algn="l">
              <a:lnSpc>
                <a:spcPct val="90000"/>
              </a:lnSpc>
              <a:spcBef>
                <a:spcPts val="2133"/>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3291842" y="5387343"/>
            <a:ext cx="37307521"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25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5486400" y="17289783"/>
            <a:ext cx="32918400" cy="79476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267"/>
              </a:spcBef>
              <a:spcAft>
                <a:spcPts val="0"/>
              </a:spcAft>
              <a:buClr>
                <a:schemeClr val="dk1"/>
              </a:buClr>
              <a:buSzPts val="7680"/>
              <a:buNone/>
              <a:defRPr sz="10240"/>
            </a:lvl1pPr>
            <a:lvl2pPr lvl="1" algn="ctr">
              <a:lnSpc>
                <a:spcPct val="90000"/>
              </a:lnSpc>
              <a:spcBef>
                <a:spcPts val="2133"/>
              </a:spcBef>
              <a:spcAft>
                <a:spcPts val="0"/>
              </a:spcAft>
              <a:buClr>
                <a:schemeClr val="dk1"/>
              </a:buClr>
              <a:buSzPts val="6400"/>
              <a:buNone/>
              <a:defRPr sz="8533"/>
            </a:lvl2pPr>
            <a:lvl3pPr lvl="2" algn="ctr">
              <a:lnSpc>
                <a:spcPct val="90000"/>
              </a:lnSpc>
              <a:spcBef>
                <a:spcPts val="2133"/>
              </a:spcBef>
              <a:spcAft>
                <a:spcPts val="0"/>
              </a:spcAft>
              <a:buClr>
                <a:schemeClr val="dk1"/>
              </a:buClr>
              <a:buSzPts val="5760"/>
              <a:buNone/>
              <a:defRPr sz="7680"/>
            </a:lvl3pPr>
            <a:lvl4pPr lvl="3" algn="ctr">
              <a:lnSpc>
                <a:spcPct val="90000"/>
              </a:lnSpc>
              <a:spcBef>
                <a:spcPts val="2133"/>
              </a:spcBef>
              <a:spcAft>
                <a:spcPts val="0"/>
              </a:spcAft>
              <a:buClr>
                <a:schemeClr val="dk1"/>
              </a:buClr>
              <a:buSzPts val="5120"/>
              <a:buNone/>
              <a:defRPr sz="6826"/>
            </a:lvl4pPr>
            <a:lvl5pPr lvl="4" algn="ctr">
              <a:lnSpc>
                <a:spcPct val="90000"/>
              </a:lnSpc>
              <a:spcBef>
                <a:spcPts val="2133"/>
              </a:spcBef>
              <a:spcAft>
                <a:spcPts val="0"/>
              </a:spcAft>
              <a:buClr>
                <a:schemeClr val="dk1"/>
              </a:buClr>
              <a:buSzPts val="5120"/>
              <a:buNone/>
              <a:defRPr sz="6826"/>
            </a:lvl5pPr>
            <a:lvl6pPr lvl="5" algn="ctr">
              <a:lnSpc>
                <a:spcPct val="90000"/>
              </a:lnSpc>
              <a:spcBef>
                <a:spcPts val="2133"/>
              </a:spcBef>
              <a:spcAft>
                <a:spcPts val="0"/>
              </a:spcAft>
              <a:buClr>
                <a:schemeClr val="dk1"/>
              </a:buClr>
              <a:buSzPts val="5120"/>
              <a:buNone/>
              <a:defRPr sz="6826"/>
            </a:lvl6pPr>
            <a:lvl7pPr lvl="6" algn="ctr">
              <a:lnSpc>
                <a:spcPct val="90000"/>
              </a:lnSpc>
              <a:spcBef>
                <a:spcPts val="2133"/>
              </a:spcBef>
              <a:spcAft>
                <a:spcPts val="0"/>
              </a:spcAft>
              <a:buClr>
                <a:schemeClr val="dk1"/>
              </a:buClr>
              <a:buSzPts val="5120"/>
              <a:buNone/>
              <a:defRPr sz="6826"/>
            </a:lvl7pPr>
            <a:lvl8pPr lvl="7" algn="ctr">
              <a:lnSpc>
                <a:spcPct val="90000"/>
              </a:lnSpc>
              <a:spcBef>
                <a:spcPts val="2133"/>
              </a:spcBef>
              <a:spcAft>
                <a:spcPts val="0"/>
              </a:spcAft>
              <a:buClr>
                <a:schemeClr val="dk1"/>
              </a:buClr>
              <a:buSzPts val="5120"/>
              <a:buNone/>
              <a:defRPr sz="6826"/>
            </a:lvl8pPr>
            <a:lvl9pPr lvl="8" algn="ctr">
              <a:lnSpc>
                <a:spcPct val="90000"/>
              </a:lnSpc>
              <a:spcBef>
                <a:spcPts val="2133"/>
              </a:spcBef>
              <a:spcAft>
                <a:spcPts val="0"/>
              </a:spcAft>
              <a:buClr>
                <a:schemeClr val="dk1"/>
              </a:buClr>
              <a:buSzPts val="5120"/>
              <a:buNone/>
              <a:defRPr sz="6826"/>
            </a:lvl9pPr>
          </a:lstStyle>
          <a:p>
            <a:endParaRPr/>
          </a:p>
        </p:txBody>
      </p:sp>
      <p:sp>
        <p:nvSpPr>
          <p:cNvPr id="21" name="Google Shape;21;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994665" y="8206752"/>
            <a:ext cx="37856159" cy="136931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25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994665" y="22029432"/>
            <a:ext cx="37856159" cy="7200897"/>
          </a:xfrm>
          <a:prstGeom prst="rect">
            <a:avLst/>
          </a:prstGeom>
          <a:noFill/>
          <a:ln>
            <a:noFill/>
          </a:ln>
        </p:spPr>
        <p:txBody>
          <a:bodyPr spcFirstLastPara="1" wrap="square" lIns="91425" tIns="45700" rIns="91425" bIns="45700" anchor="t" anchorCtr="0">
            <a:normAutofit/>
          </a:bodyPr>
          <a:lstStyle>
            <a:lvl1pPr marL="609585" lvl="0" indent="-304792" algn="l">
              <a:lnSpc>
                <a:spcPct val="90000"/>
              </a:lnSpc>
              <a:spcBef>
                <a:spcPts val="4267"/>
              </a:spcBef>
              <a:spcAft>
                <a:spcPts val="0"/>
              </a:spcAft>
              <a:buClr>
                <a:schemeClr val="dk1"/>
              </a:buClr>
              <a:buSzPts val="7680"/>
              <a:buNone/>
              <a:defRPr sz="10240">
                <a:solidFill>
                  <a:schemeClr val="dk1"/>
                </a:solidFill>
              </a:defRPr>
            </a:lvl1pPr>
            <a:lvl2pPr marL="1219170" lvl="1" indent="-304792" algn="l">
              <a:lnSpc>
                <a:spcPct val="90000"/>
              </a:lnSpc>
              <a:spcBef>
                <a:spcPts val="2133"/>
              </a:spcBef>
              <a:spcAft>
                <a:spcPts val="0"/>
              </a:spcAft>
              <a:buClr>
                <a:srgbClr val="888888"/>
              </a:buClr>
              <a:buSzPts val="6400"/>
              <a:buNone/>
              <a:defRPr sz="8533">
                <a:solidFill>
                  <a:srgbClr val="888888"/>
                </a:solidFill>
              </a:defRPr>
            </a:lvl2pPr>
            <a:lvl3pPr marL="1828754" lvl="2" indent="-304792" algn="l">
              <a:lnSpc>
                <a:spcPct val="90000"/>
              </a:lnSpc>
              <a:spcBef>
                <a:spcPts val="2133"/>
              </a:spcBef>
              <a:spcAft>
                <a:spcPts val="0"/>
              </a:spcAft>
              <a:buClr>
                <a:srgbClr val="888888"/>
              </a:buClr>
              <a:buSzPts val="5760"/>
              <a:buNone/>
              <a:defRPr sz="7680">
                <a:solidFill>
                  <a:srgbClr val="888888"/>
                </a:solidFill>
              </a:defRPr>
            </a:lvl3pPr>
            <a:lvl4pPr marL="2438339" lvl="3" indent="-304792" algn="l">
              <a:lnSpc>
                <a:spcPct val="90000"/>
              </a:lnSpc>
              <a:spcBef>
                <a:spcPts val="2133"/>
              </a:spcBef>
              <a:spcAft>
                <a:spcPts val="0"/>
              </a:spcAft>
              <a:buClr>
                <a:srgbClr val="888888"/>
              </a:buClr>
              <a:buSzPts val="5120"/>
              <a:buNone/>
              <a:defRPr sz="6826">
                <a:solidFill>
                  <a:srgbClr val="888888"/>
                </a:solidFill>
              </a:defRPr>
            </a:lvl4pPr>
            <a:lvl5pPr marL="3047924" lvl="4" indent="-304792" algn="l">
              <a:lnSpc>
                <a:spcPct val="90000"/>
              </a:lnSpc>
              <a:spcBef>
                <a:spcPts val="2133"/>
              </a:spcBef>
              <a:spcAft>
                <a:spcPts val="0"/>
              </a:spcAft>
              <a:buClr>
                <a:srgbClr val="888888"/>
              </a:buClr>
              <a:buSzPts val="5120"/>
              <a:buNone/>
              <a:defRPr sz="6826">
                <a:solidFill>
                  <a:srgbClr val="888888"/>
                </a:solidFill>
              </a:defRPr>
            </a:lvl5pPr>
            <a:lvl6pPr marL="3657509" lvl="5" indent="-304792" algn="l">
              <a:lnSpc>
                <a:spcPct val="90000"/>
              </a:lnSpc>
              <a:spcBef>
                <a:spcPts val="2133"/>
              </a:spcBef>
              <a:spcAft>
                <a:spcPts val="0"/>
              </a:spcAft>
              <a:buClr>
                <a:srgbClr val="888888"/>
              </a:buClr>
              <a:buSzPts val="5120"/>
              <a:buNone/>
              <a:defRPr sz="6826">
                <a:solidFill>
                  <a:srgbClr val="888888"/>
                </a:solidFill>
              </a:defRPr>
            </a:lvl6pPr>
            <a:lvl7pPr marL="4267093" lvl="6" indent="-304792" algn="l">
              <a:lnSpc>
                <a:spcPct val="90000"/>
              </a:lnSpc>
              <a:spcBef>
                <a:spcPts val="2133"/>
              </a:spcBef>
              <a:spcAft>
                <a:spcPts val="0"/>
              </a:spcAft>
              <a:buClr>
                <a:srgbClr val="888888"/>
              </a:buClr>
              <a:buSzPts val="5120"/>
              <a:buNone/>
              <a:defRPr sz="6826">
                <a:solidFill>
                  <a:srgbClr val="888888"/>
                </a:solidFill>
              </a:defRPr>
            </a:lvl7pPr>
            <a:lvl8pPr marL="4876678" lvl="7" indent="-304792" algn="l">
              <a:lnSpc>
                <a:spcPct val="90000"/>
              </a:lnSpc>
              <a:spcBef>
                <a:spcPts val="2133"/>
              </a:spcBef>
              <a:spcAft>
                <a:spcPts val="0"/>
              </a:spcAft>
              <a:buClr>
                <a:srgbClr val="888888"/>
              </a:buClr>
              <a:buSzPts val="5120"/>
              <a:buNone/>
              <a:defRPr sz="6826">
                <a:solidFill>
                  <a:srgbClr val="888888"/>
                </a:solidFill>
              </a:defRPr>
            </a:lvl8pPr>
            <a:lvl9pPr marL="5486263" lvl="8" indent="-304792" algn="l">
              <a:lnSpc>
                <a:spcPct val="90000"/>
              </a:lnSpc>
              <a:spcBef>
                <a:spcPts val="2133"/>
              </a:spcBef>
              <a:spcAft>
                <a:spcPts val="0"/>
              </a:spcAft>
              <a:buClr>
                <a:srgbClr val="888888"/>
              </a:buClr>
              <a:buSzPts val="5120"/>
              <a:buNone/>
              <a:defRPr sz="6826">
                <a:solidFill>
                  <a:srgbClr val="888888"/>
                </a:solidFill>
              </a:defRPr>
            </a:lvl9pPr>
          </a:lstStyle>
          <a:p>
            <a:endParaRPr/>
          </a:p>
        </p:txBody>
      </p:sp>
      <p:sp>
        <p:nvSpPr>
          <p:cNvPr id="33" name="Google Shape;33;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9" y="1752609"/>
            <a:ext cx="37856159" cy="63627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3" y="8069583"/>
            <a:ext cx="18568031" cy="3954777"/>
          </a:xfrm>
          <a:prstGeom prst="rect">
            <a:avLst/>
          </a:prstGeom>
          <a:noFill/>
          <a:ln>
            <a:noFill/>
          </a:ln>
        </p:spPr>
        <p:txBody>
          <a:bodyPr spcFirstLastPara="1" wrap="square" lIns="91425" tIns="45700" rIns="91425" bIns="45700" anchor="b" anchorCtr="0">
            <a:normAutofit/>
          </a:bodyPr>
          <a:lstStyle>
            <a:lvl1pPr marL="609585" lvl="0" indent="-304792" algn="l">
              <a:lnSpc>
                <a:spcPct val="90000"/>
              </a:lnSpc>
              <a:spcBef>
                <a:spcPts val="4267"/>
              </a:spcBef>
              <a:spcAft>
                <a:spcPts val="0"/>
              </a:spcAft>
              <a:buClr>
                <a:schemeClr val="dk1"/>
              </a:buClr>
              <a:buSzPts val="7680"/>
              <a:buNone/>
              <a:defRPr sz="10240" b="1"/>
            </a:lvl1pPr>
            <a:lvl2pPr marL="1219170" lvl="1" indent="-304792" algn="l">
              <a:lnSpc>
                <a:spcPct val="90000"/>
              </a:lnSpc>
              <a:spcBef>
                <a:spcPts val="2133"/>
              </a:spcBef>
              <a:spcAft>
                <a:spcPts val="0"/>
              </a:spcAft>
              <a:buClr>
                <a:schemeClr val="dk1"/>
              </a:buClr>
              <a:buSzPts val="6400"/>
              <a:buNone/>
              <a:defRPr sz="8533" b="1"/>
            </a:lvl2pPr>
            <a:lvl3pPr marL="1828754" lvl="2" indent="-304792" algn="l">
              <a:lnSpc>
                <a:spcPct val="90000"/>
              </a:lnSpc>
              <a:spcBef>
                <a:spcPts val="2133"/>
              </a:spcBef>
              <a:spcAft>
                <a:spcPts val="0"/>
              </a:spcAft>
              <a:buClr>
                <a:schemeClr val="dk1"/>
              </a:buClr>
              <a:buSzPts val="5760"/>
              <a:buNone/>
              <a:defRPr sz="7680" b="1"/>
            </a:lvl3pPr>
            <a:lvl4pPr marL="2438339" lvl="3" indent="-304792" algn="l">
              <a:lnSpc>
                <a:spcPct val="90000"/>
              </a:lnSpc>
              <a:spcBef>
                <a:spcPts val="2133"/>
              </a:spcBef>
              <a:spcAft>
                <a:spcPts val="0"/>
              </a:spcAft>
              <a:buClr>
                <a:schemeClr val="dk1"/>
              </a:buClr>
              <a:buSzPts val="5120"/>
              <a:buNone/>
              <a:defRPr sz="6826" b="1"/>
            </a:lvl4pPr>
            <a:lvl5pPr marL="3047924" lvl="4" indent="-304792" algn="l">
              <a:lnSpc>
                <a:spcPct val="90000"/>
              </a:lnSpc>
              <a:spcBef>
                <a:spcPts val="2133"/>
              </a:spcBef>
              <a:spcAft>
                <a:spcPts val="0"/>
              </a:spcAft>
              <a:buClr>
                <a:schemeClr val="dk1"/>
              </a:buClr>
              <a:buSzPts val="5120"/>
              <a:buNone/>
              <a:defRPr sz="6826" b="1"/>
            </a:lvl5pPr>
            <a:lvl6pPr marL="3657509" lvl="5" indent="-304792" algn="l">
              <a:lnSpc>
                <a:spcPct val="90000"/>
              </a:lnSpc>
              <a:spcBef>
                <a:spcPts val="2133"/>
              </a:spcBef>
              <a:spcAft>
                <a:spcPts val="0"/>
              </a:spcAft>
              <a:buClr>
                <a:schemeClr val="dk1"/>
              </a:buClr>
              <a:buSzPts val="5120"/>
              <a:buNone/>
              <a:defRPr sz="6826" b="1"/>
            </a:lvl6pPr>
            <a:lvl7pPr marL="4267093" lvl="6" indent="-304792" algn="l">
              <a:lnSpc>
                <a:spcPct val="90000"/>
              </a:lnSpc>
              <a:spcBef>
                <a:spcPts val="2133"/>
              </a:spcBef>
              <a:spcAft>
                <a:spcPts val="0"/>
              </a:spcAft>
              <a:buClr>
                <a:schemeClr val="dk1"/>
              </a:buClr>
              <a:buSzPts val="5120"/>
              <a:buNone/>
              <a:defRPr sz="6826" b="1"/>
            </a:lvl7pPr>
            <a:lvl8pPr marL="4876678" lvl="7" indent="-304792" algn="l">
              <a:lnSpc>
                <a:spcPct val="90000"/>
              </a:lnSpc>
              <a:spcBef>
                <a:spcPts val="2133"/>
              </a:spcBef>
              <a:spcAft>
                <a:spcPts val="0"/>
              </a:spcAft>
              <a:buClr>
                <a:schemeClr val="dk1"/>
              </a:buClr>
              <a:buSzPts val="5120"/>
              <a:buNone/>
              <a:defRPr sz="6826" b="1"/>
            </a:lvl8pPr>
            <a:lvl9pPr marL="5486263" lvl="8" indent="-304792" algn="l">
              <a:lnSpc>
                <a:spcPct val="90000"/>
              </a:lnSpc>
              <a:spcBef>
                <a:spcPts val="2133"/>
              </a:spcBef>
              <a:spcAft>
                <a:spcPts val="0"/>
              </a:spcAft>
              <a:buClr>
                <a:schemeClr val="dk1"/>
              </a:buClr>
              <a:buSzPts val="5120"/>
              <a:buNone/>
              <a:defRPr sz="6826" b="1"/>
            </a:lvl9pPr>
          </a:lstStyle>
          <a:p>
            <a:endParaRPr/>
          </a:p>
        </p:txBody>
      </p:sp>
      <p:sp>
        <p:nvSpPr>
          <p:cNvPr id="39" name="Google Shape;39;p7"/>
          <p:cNvSpPr txBox="1">
            <a:spLocks noGrp="1"/>
          </p:cNvSpPr>
          <p:nvPr>
            <p:ph type="body" idx="2"/>
          </p:nvPr>
        </p:nvSpPr>
        <p:spPr>
          <a:xfrm>
            <a:off x="3023243" y="12024360"/>
            <a:ext cx="18568031" cy="17686023"/>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4267"/>
              </a:spcBef>
              <a:spcAft>
                <a:spcPts val="0"/>
              </a:spcAft>
              <a:buClr>
                <a:schemeClr val="dk1"/>
              </a:buClr>
              <a:buSzPts val="1800"/>
              <a:buChar char="•"/>
              <a:defRPr/>
            </a:lvl1pPr>
            <a:lvl2pPr marL="1219170" lvl="1" indent="-457189" algn="l">
              <a:lnSpc>
                <a:spcPct val="90000"/>
              </a:lnSpc>
              <a:spcBef>
                <a:spcPts val="2133"/>
              </a:spcBef>
              <a:spcAft>
                <a:spcPts val="0"/>
              </a:spcAft>
              <a:buClr>
                <a:schemeClr val="dk1"/>
              </a:buClr>
              <a:buSzPts val="1800"/>
              <a:buChar char="•"/>
              <a:defRPr/>
            </a:lvl2pPr>
            <a:lvl3pPr marL="1828754" lvl="2" indent="-457189" algn="l">
              <a:lnSpc>
                <a:spcPct val="90000"/>
              </a:lnSpc>
              <a:spcBef>
                <a:spcPts val="2133"/>
              </a:spcBef>
              <a:spcAft>
                <a:spcPts val="0"/>
              </a:spcAft>
              <a:buClr>
                <a:schemeClr val="dk1"/>
              </a:buClr>
              <a:buSzPts val="1800"/>
              <a:buChar char="•"/>
              <a:defRPr/>
            </a:lvl3pPr>
            <a:lvl4pPr marL="2438339" lvl="3" indent="-457189" algn="l">
              <a:lnSpc>
                <a:spcPct val="90000"/>
              </a:lnSpc>
              <a:spcBef>
                <a:spcPts val="2133"/>
              </a:spcBef>
              <a:spcAft>
                <a:spcPts val="0"/>
              </a:spcAft>
              <a:buClr>
                <a:schemeClr val="dk1"/>
              </a:buClr>
              <a:buSzPts val="1800"/>
              <a:buChar char="•"/>
              <a:defRPr/>
            </a:lvl4pPr>
            <a:lvl5pPr marL="3047924" lvl="4" indent="-457189" algn="l">
              <a:lnSpc>
                <a:spcPct val="90000"/>
              </a:lnSpc>
              <a:spcBef>
                <a:spcPts val="2133"/>
              </a:spcBef>
              <a:spcAft>
                <a:spcPts val="0"/>
              </a:spcAft>
              <a:buClr>
                <a:schemeClr val="dk1"/>
              </a:buClr>
              <a:buSzPts val="1800"/>
              <a:buChar char="•"/>
              <a:defRPr/>
            </a:lvl5pPr>
            <a:lvl6pPr marL="3657509" lvl="5" indent="-457189" algn="l">
              <a:lnSpc>
                <a:spcPct val="90000"/>
              </a:lnSpc>
              <a:spcBef>
                <a:spcPts val="2133"/>
              </a:spcBef>
              <a:spcAft>
                <a:spcPts val="0"/>
              </a:spcAft>
              <a:buClr>
                <a:schemeClr val="dk1"/>
              </a:buClr>
              <a:buSzPts val="1800"/>
              <a:buChar char="•"/>
              <a:defRPr/>
            </a:lvl6pPr>
            <a:lvl7pPr marL="4267093" lvl="6" indent="-457189" algn="l">
              <a:lnSpc>
                <a:spcPct val="90000"/>
              </a:lnSpc>
              <a:spcBef>
                <a:spcPts val="2133"/>
              </a:spcBef>
              <a:spcAft>
                <a:spcPts val="0"/>
              </a:spcAft>
              <a:buClr>
                <a:schemeClr val="dk1"/>
              </a:buClr>
              <a:buSzPts val="1800"/>
              <a:buChar char="•"/>
              <a:defRPr/>
            </a:lvl7pPr>
            <a:lvl8pPr marL="4876678" lvl="7" indent="-457189" algn="l">
              <a:lnSpc>
                <a:spcPct val="90000"/>
              </a:lnSpc>
              <a:spcBef>
                <a:spcPts val="2133"/>
              </a:spcBef>
              <a:spcAft>
                <a:spcPts val="0"/>
              </a:spcAft>
              <a:buClr>
                <a:schemeClr val="dk1"/>
              </a:buClr>
              <a:buSzPts val="1800"/>
              <a:buChar char="•"/>
              <a:defRPr/>
            </a:lvl8pPr>
            <a:lvl9pPr marL="5486263" lvl="8" indent="-457189" algn="l">
              <a:lnSpc>
                <a:spcPct val="90000"/>
              </a:lnSpc>
              <a:spcBef>
                <a:spcPts val="2133"/>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4" y="8069583"/>
            <a:ext cx="18659477" cy="3954777"/>
          </a:xfrm>
          <a:prstGeom prst="rect">
            <a:avLst/>
          </a:prstGeom>
          <a:noFill/>
          <a:ln>
            <a:noFill/>
          </a:ln>
        </p:spPr>
        <p:txBody>
          <a:bodyPr spcFirstLastPara="1" wrap="square" lIns="91425" tIns="45700" rIns="91425" bIns="45700" anchor="b" anchorCtr="0">
            <a:normAutofit/>
          </a:bodyPr>
          <a:lstStyle>
            <a:lvl1pPr marL="609585" lvl="0" indent="-304792" algn="l">
              <a:lnSpc>
                <a:spcPct val="90000"/>
              </a:lnSpc>
              <a:spcBef>
                <a:spcPts val="4267"/>
              </a:spcBef>
              <a:spcAft>
                <a:spcPts val="0"/>
              </a:spcAft>
              <a:buClr>
                <a:schemeClr val="dk1"/>
              </a:buClr>
              <a:buSzPts val="7680"/>
              <a:buNone/>
              <a:defRPr sz="10240" b="1"/>
            </a:lvl1pPr>
            <a:lvl2pPr marL="1219170" lvl="1" indent="-304792" algn="l">
              <a:lnSpc>
                <a:spcPct val="90000"/>
              </a:lnSpc>
              <a:spcBef>
                <a:spcPts val="2133"/>
              </a:spcBef>
              <a:spcAft>
                <a:spcPts val="0"/>
              </a:spcAft>
              <a:buClr>
                <a:schemeClr val="dk1"/>
              </a:buClr>
              <a:buSzPts val="6400"/>
              <a:buNone/>
              <a:defRPr sz="8533" b="1"/>
            </a:lvl2pPr>
            <a:lvl3pPr marL="1828754" lvl="2" indent="-304792" algn="l">
              <a:lnSpc>
                <a:spcPct val="90000"/>
              </a:lnSpc>
              <a:spcBef>
                <a:spcPts val="2133"/>
              </a:spcBef>
              <a:spcAft>
                <a:spcPts val="0"/>
              </a:spcAft>
              <a:buClr>
                <a:schemeClr val="dk1"/>
              </a:buClr>
              <a:buSzPts val="5760"/>
              <a:buNone/>
              <a:defRPr sz="7680" b="1"/>
            </a:lvl3pPr>
            <a:lvl4pPr marL="2438339" lvl="3" indent="-304792" algn="l">
              <a:lnSpc>
                <a:spcPct val="90000"/>
              </a:lnSpc>
              <a:spcBef>
                <a:spcPts val="2133"/>
              </a:spcBef>
              <a:spcAft>
                <a:spcPts val="0"/>
              </a:spcAft>
              <a:buClr>
                <a:schemeClr val="dk1"/>
              </a:buClr>
              <a:buSzPts val="5120"/>
              <a:buNone/>
              <a:defRPr sz="6826" b="1"/>
            </a:lvl4pPr>
            <a:lvl5pPr marL="3047924" lvl="4" indent="-304792" algn="l">
              <a:lnSpc>
                <a:spcPct val="90000"/>
              </a:lnSpc>
              <a:spcBef>
                <a:spcPts val="2133"/>
              </a:spcBef>
              <a:spcAft>
                <a:spcPts val="0"/>
              </a:spcAft>
              <a:buClr>
                <a:schemeClr val="dk1"/>
              </a:buClr>
              <a:buSzPts val="5120"/>
              <a:buNone/>
              <a:defRPr sz="6826" b="1"/>
            </a:lvl5pPr>
            <a:lvl6pPr marL="3657509" lvl="5" indent="-304792" algn="l">
              <a:lnSpc>
                <a:spcPct val="90000"/>
              </a:lnSpc>
              <a:spcBef>
                <a:spcPts val="2133"/>
              </a:spcBef>
              <a:spcAft>
                <a:spcPts val="0"/>
              </a:spcAft>
              <a:buClr>
                <a:schemeClr val="dk1"/>
              </a:buClr>
              <a:buSzPts val="5120"/>
              <a:buNone/>
              <a:defRPr sz="6826" b="1"/>
            </a:lvl6pPr>
            <a:lvl7pPr marL="4267093" lvl="6" indent="-304792" algn="l">
              <a:lnSpc>
                <a:spcPct val="90000"/>
              </a:lnSpc>
              <a:spcBef>
                <a:spcPts val="2133"/>
              </a:spcBef>
              <a:spcAft>
                <a:spcPts val="0"/>
              </a:spcAft>
              <a:buClr>
                <a:schemeClr val="dk1"/>
              </a:buClr>
              <a:buSzPts val="5120"/>
              <a:buNone/>
              <a:defRPr sz="6826" b="1"/>
            </a:lvl7pPr>
            <a:lvl8pPr marL="4876678" lvl="7" indent="-304792" algn="l">
              <a:lnSpc>
                <a:spcPct val="90000"/>
              </a:lnSpc>
              <a:spcBef>
                <a:spcPts val="2133"/>
              </a:spcBef>
              <a:spcAft>
                <a:spcPts val="0"/>
              </a:spcAft>
              <a:buClr>
                <a:schemeClr val="dk1"/>
              </a:buClr>
              <a:buSzPts val="5120"/>
              <a:buNone/>
              <a:defRPr sz="6826" b="1"/>
            </a:lvl8pPr>
            <a:lvl9pPr marL="5486263" lvl="8" indent="-304792" algn="l">
              <a:lnSpc>
                <a:spcPct val="90000"/>
              </a:lnSpc>
              <a:spcBef>
                <a:spcPts val="2133"/>
              </a:spcBef>
              <a:spcAft>
                <a:spcPts val="0"/>
              </a:spcAft>
              <a:buClr>
                <a:schemeClr val="dk1"/>
              </a:buClr>
              <a:buSzPts val="5120"/>
              <a:buNone/>
              <a:defRPr sz="6826" b="1"/>
            </a:lvl9pPr>
          </a:lstStyle>
          <a:p>
            <a:endParaRPr/>
          </a:p>
        </p:txBody>
      </p:sp>
      <p:sp>
        <p:nvSpPr>
          <p:cNvPr id="41" name="Google Shape;41;p7"/>
          <p:cNvSpPr txBox="1">
            <a:spLocks noGrp="1"/>
          </p:cNvSpPr>
          <p:nvPr>
            <p:ph type="body" idx="4"/>
          </p:nvPr>
        </p:nvSpPr>
        <p:spPr>
          <a:xfrm>
            <a:off x="22219924" y="12024360"/>
            <a:ext cx="18659477" cy="17686023"/>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4267"/>
              </a:spcBef>
              <a:spcAft>
                <a:spcPts val="0"/>
              </a:spcAft>
              <a:buClr>
                <a:schemeClr val="dk1"/>
              </a:buClr>
              <a:buSzPts val="1800"/>
              <a:buChar char="•"/>
              <a:defRPr/>
            </a:lvl1pPr>
            <a:lvl2pPr marL="1219170" lvl="1" indent="-457189" algn="l">
              <a:lnSpc>
                <a:spcPct val="90000"/>
              </a:lnSpc>
              <a:spcBef>
                <a:spcPts val="2133"/>
              </a:spcBef>
              <a:spcAft>
                <a:spcPts val="0"/>
              </a:spcAft>
              <a:buClr>
                <a:schemeClr val="dk1"/>
              </a:buClr>
              <a:buSzPts val="1800"/>
              <a:buChar char="•"/>
              <a:defRPr/>
            </a:lvl2pPr>
            <a:lvl3pPr marL="1828754" lvl="2" indent="-457189" algn="l">
              <a:lnSpc>
                <a:spcPct val="90000"/>
              </a:lnSpc>
              <a:spcBef>
                <a:spcPts val="2133"/>
              </a:spcBef>
              <a:spcAft>
                <a:spcPts val="0"/>
              </a:spcAft>
              <a:buClr>
                <a:schemeClr val="dk1"/>
              </a:buClr>
              <a:buSzPts val="1800"/>
              <a:buChar char="•"/>
              <a:defRPr/>
            </a:lvl3pPr>
            <a:lvl4pPr marL="2438339" lvl="3" indent="-457189" algn="l">
              <a:lnSpc>
                <a:spcPct val="90000"/>
              </a:lnSpc>
              <a:spcBef>
                <a:spcPts val="2133"/>
              </a:spcBef>
              <a:spcAft>
                <a:spcPts val="0"/>
              </a:spcAft>
              <a:buClr>
                <a:schemeClr val="dk1"/>
              </a:buClr>
              <a:buSzPts val="1800"/>
              <a:buChar char="•"/>
              <a:defRPr/>
            </a:lvl4pPr>
            <a:lvl5pPr marL="3047924" lvl="4" indent="-457189" algn="l">
              <a:lnSpc>
                <a:spcPct val="90000"/>
              </a:lnSpc>
              <a:spcBef>
                <a:spcPts val="2133"/>
              </a:spcBef>
              <a:spcAft>
                <a:spcPts val="0"/>
              </a:spcAft>
              <a:buClr>
                <a:schemeClr val="dk1"/>
              </a:buClr>
              <a:buSzPts val="1800"/>
              <a:buChar char="•"/>
              <a:defRPr/>
            </a:lvl5pPr>
            <a:lvl6pPr marL="3657509" lvl="5" indent="-457189" algn="l">
              <a:lnSpc>
                <a:spcPct val="90000"/>
              </a:lnSpc>
              <a:spcBef>
                <a:spcPts val="2133"/>
              </a:spcBef>
              <a:spcAft>
                <a:spcPts val="0"/>
              </a:spcAft>
              <a:buClr>
                <a:schemeClr val="dk1"/>
              </a:buClr>
              <a:buSzPts val="1800"/>
              <a:buChar char="•"/>
              <a:defRPr/>
            </a:lvl6pPr>
            <a:lvl7pPr marL="4267093" lvl="6" indent="-457189" algn="l">
              <a:lnSpc>
                <a:spcPct val="90000"/>
              </a:lnSpc>
              <a:spcBef>
                <a:spcPts val="2133"/>
              </a:spcBef>
              <a:spcAft>
                <a:spcPts val="0"/>
              </a:spcAft>
              <a:buClr>
                <a:schemeClr val="dk1"/>
              </a:buClr>
              <a:buSzPts val="1800"/>
              <a:buChar char="•"/>
              <a:defRPr/>
            </a:lvl7pPr>
            <a:lvl8pPr marL="4876678" lvl="7" indent="-457189" algn="l">
              <a:lnSpc>
                <a:spcPct val="90000"/>
              </a:lnSpc>
              <a:spcBef>
                <a:spcPts val="2133"/>
              </a:spcBef>
              <a:spcAft>
                <a:spcPts val="0"/>
              </a:spcAft>
              <a:buClr>
                <a:schemeClr val="dk1"/>
              </a:buClr>
              <a:buSzPts val="1800"/>
              <a:buChar char="•"/>
              <a:defRPr/>
            </a:lvl8pPr>
            <a:lvl9pPr marL="5486263" lvl="8" indent="-457189" algn="l">
              <a:lnSpc>
                <a:spcPct val="90000"/>
              </a:lnSpc>
              <a:spcBef>
                <a:spcPts val="2133"/>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2" y="1752609"/>
            <a:ext cx="37856159" cy="63627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9" y="2194560"/>
            <a:ext cx="14156055"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365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9" y="4739650"/>
            <a:ext cx="22219919" cy="23393402"/>
          </a:xfrm>
          <a:prstGeom prst="rect">
            <a:avLst/>
          </a:prstGeom>
          <a:noFill/>
          <a:ln>
            <a:noFill/>
          </a:ln>
        </p:spPr>
        <p:txBody>
          <a:bodyPr spcFirstLastPara="1" wrap="square" lIns="91425" tIns="45700" rIns="91425" bIns="45700" anchor="t" anchorCtr="0">
            <a:normAutofit/>
          </a:bodyPr>
          <a:lstStyle>
            <a:lvl1pPr marL="609585" lvl="0" indent="-1171756" algn="l">
              <a:lnSpc>
                <a:spcPct val="90000"/>
              </a:lnSpc>
              <a:spcBef>
                <a:spcPts val="4267"/>
              </a:spcBef>
              <a:spcAft>
                <a:spcPts val="0"/>
              </a:spcAft>
              <a:buClr>
                <a:schemeClr val="dk1"/>
              </a:buClr>
              <a:buSzPts val="10240"/>
              <a:buChar char="•"/>
              <a:defRPr sz="13653"/>
            </a:lvl1pPr>
            <a:lvl2pPr marL="1219170" lvl="1" indent="-1063387" algn="l">
              <a:lnSpc>
                <a:spcPct val="90000"/>
              </a:lnSpc>
              <a:spcBef>
                <a:spcPts val="2133"/>
              </a:spcBef>
              <a:spcAft>
                <a:spcPts val="0"/>
              </a:spcAft>
              <a:buClr>
                <a:schemeClr val="dk1"/>
              </a:buClr>
              <a:buSzPts val="8960"/>
              <a:buChar char="•"/>
              <a:defRPr sz="11946"/>
            </a:lvl2pPr>
            <a:lvl3pPr marL="1828754" lvl="2" indent="-955016" algn="l">
              <a:lnSpc>
                <a:spcPct val="90000"/>
              </a:lnSpc>
              <a:spcBef>
                <a:spcPts val="2133"/>
              </a:spcBef>
              <a:spcAft>
                <a:spcPts val="0"/>
              </a:spcAft>
              <a:buClr>
                <a:schemeClr val="dk1"/>
              </a:buClr>
              <a:buSzPts val="7680"/>
              <a:buChar char="•"/>
              <a:defRPr sz="10240"/>
            </a:lvl3pPr>
            <a:lvl4pPr marL="2438339" lvl="3" indent="-846646" algn="l">
              <a:lnSpc>
                <a:spcPct val="90000"/>
              </a:lnSpc>
              <a:spcBef>
                <a:spcPts val="2133"/>
              </a:spcBef>
              <a:spcAft>
                <a:spcPts val="0"/>
              </a:spcAft>
              <a:buClr>
                <a:schemeClr val="dk1"/>
              </a:buClr>
              <a:buSzPts val="6400"/>
              <a:buChar char="•"/>
              <a:defRPr sz="8533"/>
            </a:lvl4pPr>
            <a:lvl5pPr marL="3047924" lvl="4" indent="-846646" algn="l">
              <a:lnSpc>
                <a:spcPct val="90000"/>
              </a:lnSpc>
              <a:spcBef>
                <a:spcPts val="2133"/>
              </a:spcBef>
              <a:spcAft>
                <a:spcPts val="0"/>
              </a:spcAft>
              <a:buClr>
                <a:schemeClr val="dk1"/>
              </a:buClr>
              <a:buSzPts val="6400"/>
              <a:buChar char="•"/>
              <a:defRPr sz="8533"/>
            </a:lvl5pPr>
            <a:lvl6pPr marL="3657509" lvl="5" indent="-846646" algn="l">
              <a:lnSpc>
                <a:spcPct val="90000"/>
              </a:lnSpc>
              <a:spcBef>
                <a:spcPts val="2133"/>
              </a:spcBef>
              <a:spcAft>
                <a:spcPts val="0"/>
              </a:spcAft>
              <a:buClr>
                <a:schemeClr val="dk1"/>
              </a:buClr>
              <a:buSzPts val="6400"/>
              <a:buChar char="•"/>
              <a:defRPr sz="8533"/>
            </a:lvl6pPr>
            <a:lvl7pPr marL="4267093" lvl="6" indent="-846646" algn="l">
              <a:lnSpc>
                <a:spcPct val="90000"/>
              </a:lnSpc>
              <a:spcBef>
                <a:spcPts val="2133"/>
              </a:spcBef>
              <a:spcAft>
                <a:spcPts val="0"/>
              </a:spcAft>
              <a:buClr>
                <a:schemeClr val="dk1"/>
              </a:buClr>
              <a:buSzPts val="6400"/>
              <a:buChar char="•"/>
              <a:defRPr sz="8533"/>
            </a:lvl7pPr>
            <a:lvl8pPr marL="4876678" lvl="7" indent="-846646" algn="l">
              <a:lnSpc>
                <a:spcPct val="90000"/>
              </a:lnSpc>
              <a:spcBef>
                <a:spcPts val="2133"/>
              </a:spcBef>
              <a:spcAft>
                <a:spcPts val="0"/>
              </a:spcAft>
              <a:buClr>
                <a:schemeClr val="dk1"/>
              </a:buClr>
              <a:buSzPts val="6400"/>
              <a:buChar char="•"/>
              <a:defRPr sz="8533"/>
            </a:lvl8pPr>
            <a:lvl9pPr marL="5486263" lvl="8" indent="-846646" algn="l">
              <a:lnSpc>
                <a:spcPct val="90000"/>
              </a:lnSpc>
              <a:spcBef>
                <a:spcPts val="2133"/>
              </a:spcBef>
              <a:spcAft>
                <a:spcPts val="0"/>
              </a:spcAft>
              <a:buClr>
                <a:schemeClr val="dk1"/>
              </a:buClr>
              <a:buSzPts val="6400"/>
              <a:buChar char="•"/>
              <a:defRPr sz="8533"/>
            </a:lvl9pPr>
          </a:lstStyle>
          <a:p>
            <a:endParaRPr/>
          </a:p>
        </p:txBody>
      </p:sp>
      <p:sp>
        <p:nvSpPr>
          <p:cNvPr id="57" name="Google Shape;57;p10"/>
          <p:cNvSpPr txBox="1">
            <a:spLocks noGrp="1"/>
          </p:cNvSpPr>
          <p:nvPr>
            <p:ph type="body" idx="2"/>
          </p:nvPr>
        </p:nvSpPr>
        <p:spPr>
          <a:xfrm>
            <a:off x="3023239" y="9875520"/>
            <a:ext cx="14156055" cy="18295623"/>
          </a:xfrm>
          <a:prstGeom prst="rect">
            <a:avLst/>
          </a:prstGeom>
          <a:noFill/>
          <a:ln>
            <a:noFill/>
          </a:ln>
        </p:spPr>
        <p:txBody>
          <a:bodyPr spcFirstLastPara="1" wrap="square" lIns="91425" tIns="45700" rIns="91425" bIns="45700" anchor="t" anchorCtr="0">
            <a:normAutofit/>
          </a:bodyPr>
          <a:lstStyle>
            <a:lvl1pPr marL="609585" lvl="0" indent="-304792" algn="l">
              <a:lnSpc>
                <a:spcPct val="90000"/>
              </a:lnSpc>
              <a:spcBef>
                <a:spcPts val="4267"/>
              </a:spcBef>
              <a:spcAft>
                <a:spcPts val="0"/>
              </a:spcAft>
              <a:buClr>
                <a:schemeClr val="dk1"/>
              </a:buClr>
              <a:buSzPts val="5120"/>
              <a:buNone/>
              <a:defRPr sz="6826"/>
            </a:lvl1pPr>
            <a:lvl2pPr marL="1219170" lvl="1" indent="-304792" algn="l">
              <a:lnSpc>
                <a:spcPct val="90000"/>
              </a:lnSpc>
              <a:spcBef>
                <a:spcPts val="2133"/>
              </a:spcBef>
              <a:spcAft>
                <a:spcPts val="0"/>
              </a:spcAft>
              <a:buClr>
                <a:schemeClr val="dk1"/>
              </a:buClr>
              <a:buSzPts val="4480"/>
              <a:buNone/>
              <a:defRPr sz="5973"/>
            </a:lvl2pPr>
            <a:lvl3pPr marL="1828754" lvl="2" indent="-304792" algn="l">
              <a:lnSpc>
                <a:spcPct val="90000"/>
              </a:lnSpc>
              <a:spcBef>
                <a:spcPts val="2133"/>
              </a:spcBef>
              <a:spcAft>
                <a:spcPts val="0"/>
              </a:spcAft>
              <a:buClr>
                <a:schemeClr val="dk1"/>
              </a:buClr>
              <a:buSzPts val="3840"/>
              <a:buNone/>
              <a:defRPr sz="5120"/>
            </a:lvl3pPr>
            <a:lvl4pPr marL="2438339" lvl="3" indent="-304792" algn="l">
              <a:lnSpc>
                <a:spcPct val="90000"/>
              </a:lnSpc>
              <a:spcBef>
                <a:spcPts val="2133"/>
              </a:spcBef>
              <a:spcAft>
                <a:spcPts val="0"/>
              </a:spcAft>
              <a:buClr>
                <a:schemeClr val="dk1"/>
              </a:buClr>
              <a:buSzPts val="3200"/>
              <a:buNone/>
              <a:defRPr sz="4267"/>
            </a:lvl4pPr>
            <a:lvl5pPr marL="3047924" lvl="4" indent="-304792" algn="l">
              <a:lnSpc>
                <a:spcPct val="90000"/>
              </a:lnSpc>
              <a:spcBef>
                <a:spcPts val="2133"/>
              </a:spcBef>
              <a:spcAft>
                <a:spcPts val="0"/>
              </a:spcAft>
              <a:buClr>
                <a:schemeClr val="dk1"/>
              </a:buClr>
              <a:buSzPts val="3200"/>
              <a:buNone/>
              <a:defRPr sz="4267"/>
            </a:lvl5pPr>
            <a:lvl6pPr marL="3657509" lvl="5" indent="-304792" algn="l">
              <a:lnSpc>
                <a:spcPct val="90000"/>
              </a:lnSpc>
              <a:spcBef>
                <a:spcPts val="2133"/>
              </a:spcBef>
              <a:spcAft>
                <a:spcPts val="0"/>
              </a:spcAft>
              <a:buClr>
                <a:schemeClr val="dk1"/>
              </a:buClr>
              <a:buSzPts val="3200"/>
              <a:buNone/>
              <a:defRPr sz="4267"/>
            </a:lvl6pPr>
            <a:lvl7pPr marL="4267093" lvl="6" indent="-304792" algn="l">
              <a:lnSpc>
                <a:spcPct val="90000"/>
              </a:lnSpc>
              <a:spcBef>
                <a:spcPts val="2133"/>
              </a:spcBef>
              <a:spcAft>
                <a:spcPts val="0"/>
              </a:spcAft>
              <a:buClr>
                <a:schemeClr val="dk1"/>
              </a:buClr>
              <a:buSzPts val="3200"/>
              <a:buNone/>
              <a:defRPr sz="4267"/>
            </a:lvl7pPr>
            <a:lvl8pPr marL="4876678" lvl="7" indent="-304792" algn="l">
              <a:lnSpc>
                <a:spcPct val="90000"/>
              </a:lnSpc>
              <a:spcBef>
                <a:spcPts val="2133"/>
              </a:spcBef>
              <a:spcAft>
                <a:spcPts val="0"/>
              </a:spcAft>
              <a:buClr>
                <a:schemeClr val="dk1"/>
              </a:buClr>
              <a:buSzPts val="3200"/>
              <a:buNone/>
              <a:defRPr sz="4267"/>
            </a:lvl8pPr>
            <a:lvl9pPr marL="5486263" lvl="8" indent="-304792" algn="l">
              <a:lnSpc>
                <a:spcPct val="90000"/>
              </a:lnSpc>
              <a:spcBef>
                <a:spcPts val="2133"/>
              </a:spcBef>
              <a:spcAft>
                <a:spcPts val="0"/>
              </a:spcAft>
              <a:buClr>
                <a:schemeClr val="dk1"/>
              </a:buClr>
              <a:buSzPts val="3200"/>
              <a:buNone/>
              <a:defRPr sz="4267"/>
            </a:lvl9pPr>
          </a:lstStyle>
          <a:p>
            <a:endParaRPr/>
          </a:p>
        </p:txBody>
      </p:sp>
      <p:sp>
        <p:nvSpPr>
          <p:cNvPr id="58" name="Google Shape;58;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9" y="2194560"/>
            <a:ext cx="14156055"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365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9" y="4739650"/>
            <a:ext cx="22219919" cy="233934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4267"/>
              </a:spcBef>
              <a:spcAft>
                <a:spcPts val="0"/>
              </a:spcAft>
              <a:buClr>
                <a:schemeClr val="dk1"/>
              </a:buClr>
              <a:buSzPts val="10240"/>
              <a:buFont typeface="Arial"/>
              <a:buNone/>
              <a:defRPr sz="13653" b="0" i="0" u="none" strike="noStrike" cap="none">
                <a:solidFill>
                  <a:schemeClr val="dk1"/>
                </a:solidFill>
                <a:latin typeface="Calibri"/>
                <a:ea typeface="Calibri"/>
                <a:cs typeface="Calibri"/>
                <a:sym typeface="Calibri"/>
              </a:defRPr>
            </a:lvl1pPr>
            <a:lvl2pPr marR="0" lvl="1" algn="l" rtl="0">
              <a:lnSpc>
                <a:spcPct val="90000"/>
              </a:lnSpc>
              <a:spcBef>
                <a:spcPts val="2133"/>
              </a:spcBef>
              <a:spcAft>
                <a:spcPts val="0"/>
              </a:spcAft>
              <a:buClr>
                <a:schemeClr val="dk1"/>
              </a:buClr>
              <a:buSzPts val="8960"/>
              <a:buFont typeface="Arial"/>
              <a:buNone/>
              <a:defRPr sz="11946" b="0" i="0" u="none" strike="noStrike" cap="none">
                <a:solidFill>
                  <a:schemeClr val="dk1"/>
                </a:solidFill>
                <a:latin typeface="Calibri"/>
                <a:ea typeface="Calibri"/>
                <a:cs typeface="Calibri"/>
                <a:sym typeface="Calibri"/>
              </a:defRPr>
            </a:lvl2pPr>
            <a:lvl3pPr marR="0" lvl="2" algn="l" rtl="0">
              <a:lnSpc>
                <a:spcPct val="90000"/>
              </a:lnSpc>
              <a:spcBef>
                <a:spcPts val="2133"/>
              </a:spcBef>
              <a:spcAft>
                <a:spcPts val="0"/>
              </a:spcAft>
              <a:buClr>
                <a:schemeClr val="dk1"/>
              </a:buClr>
              <a:buSzPts val="7680"/>
              <a:buFont typeface="Arial"/>
              <a:buNone/>
              <a:defRPr sz="10240" b="0" i="0" u="none" strike="noStrike" cap="none">
                <a:solidFill>
                  <a:schemeClr val="dk1"/>
                </a:solidFill>
                <a:latin typeface="Calibri"/>
                <a:ea typeface="Calibri"/>
                <a:cs typeface="Calibri"/>
                <a:sym typeface="Calibri"/>
              </a:defRPr>
            </a:lvl3pPr>
            <a:lvl4pPr marR="0" lvl="3" algn="l" rtl="0">
              <a:lnSpc>
                <a:spcPct val="90000"/>
              </a:lnSpc>
              <a:spcBef>
                <a:spcPts val="2133"/>
              </a:spcBef>
              <a:spcAft>
                <a:spcPts val="0"/>
              </a:spcAft>
              <a:buClr>
                <a:schemeClr val="dk1"/>
              </a:buClr>
              <a:buSzPts val="6400"/>
              <a:buFont typeface="Arial"/>
              <a:buNone/>
              <a:defRPr sz="8533" b="0" i="0" u="none" strike="noStrike" cap="none">
                <a:solidFill>
                  <a:schemeClr val="dk1"/>
                </a:solidFill>
                <a:latin typeface="Calibri"/>
                <a:ea typeface="Calibri"/>
                <a:cs typeface="Calibri"/>
                <a:sym typeface="Calibri"/>
              </a:defRPr>
            </a:lvl4pPr>
            <a:lvl5pPr marR="0" lvl="4" algn="l" rtl="0">
              <a:lnSpc>
                <a:spcPct val="90000"/>
              </a:lnSpc>
              <a:spcBef>
                <a:spcPts val="2133"/>
              </a:spcBef>
              <a:spcAft>
                <a:spcPts val="0"/>
              </a:spcAft>
              <a:buClr>
                <a:schemeClr val="dk1"/>
              </a:buClr>
              <a:buSzPts val="6400"/>
              <a:buFont typeface="Arial"/>
              <a:buNone/>
              <a:defRPr sz="8533" b="0" i="0" u="none" strike="noStrike" cap="none">
                <a:solidFill>
                  <a:schemeClr val="dk1"/>
                </a:solidFill>
                <a:latin typeface="Calibri"/>
                <a:ea typeface="Calibri"/>
                <a:cs typeface="Calibri"/>
                <a:sym typeface="Calibri"/>
              </a:defRPr>
            </a:lvl5pPr>
            <a:lvl6pPr marR="0" lvl="5" algn="l" rtl="0">
              <a:lnSpc>
                <a:spcPct val="90000"/>
              </a:lnSpc>
              <a:spcBef>
                <a:spcPts val="2133"/>
              </a:spcBef>
              <a:spcAft>
                <a:spcPts val="0"/>
              </a:spcAft>
              <a:buClr>
                <a:schemeClr val="dk1"/>
              </a:buClr>
              <a:buSzPts val="6400"/>
              <a:buFont typeface="Arial"/>
              <a:buNone/>
              <a:defRPr sz="8533" b="0" i="0" u="none" strike="noStrike" cap="none">
                <a:solidFill>
                  <a:schemeClr val="dk1"/>
                </a:solidFill>
                <a:latin typeface="Calibri"/>
                <a:ea typeface="Calibri"/>
                <a:cs typeface="Calibri"/>
                <a:sym typeface="Calibri"/>
              </a:defRPr>
            </a:lvl6pPr>
            <a:lvl7pPr marR="0" lvl="6" algn="l" rtl="0">
              <a:lnSpc>
                <a:spcPct val="90000"/>
              </a:lnSpc>
              <a:spcBef>
                <a:spcPts val="2133"/>
              </a:spcBef>
              <a:spcAft>
                <a:spcPts val="0"/>
              </a:spcAft>
              <a:buClr>
                <a:schemeClr val="dk1"/>
              </a:buClr>
              <a:buSzPts val="6400"/>
              <a:buFont typeface="Arial"/>
              <a:buNone/>
              <a:defRPr sz="8533" b="0" i="0" u="none" strike="noStrike" cap="none">
                <a:solidFill>
                  <a:schemeClr val="dk1"/>
                </a:solidFill>
                <a:latin typeface="Calibri"/>
                <a:ea typeface="Calibri"/>
                <a:cs typeface="Calibri"/>
                <a:sym typeface="Calibri"/>
              </a:defRPr>
            </a:lvl7pPr>
            <a:lvl8pPr marR="0" lvl="7" algn="l" rtl="0">
              <a:lnSpc>
                <a:spcPct val="90000"/>
              </a:lnSpc>
              <a:spcBef>
                <a:spcPts val="2133"/>
              </a:spcBef>
              <a:spcAft>
                <a:spcPts val="0"/>
              </a:spcAft>
              <a:buClr>
                <a:schemeClr val="dk1"/>
              </a:buClr>
              <a:buSzPts val="6400"/>
              <a:buFont typeface="Arial"/>
              <a:buNone/>
              <a:defRPr sz="8533" b="0" i="0" u="none" strike="noStrike" cap="none">
                <a:solidFill>
                  <a:schemeClr val="dk1"/>
                </a:solidFill>
                <a:latin typeface="Calibri"/>
                <a:ea typeface="Calibri"/>
                <a:cs typeface="Calibri"/>
                <a:sym typeface="Calibri"/>
              </a:defRPr>
            </a:lvl8pPr>
            <a:lvl9pPr marR="0" lvl="8" algn="l" rtl="0">
              <a:lnSpc>
                <a:spcPct val="90000"/>
              </a:lnSpc>
              <a:spcBef>
                <a:spcPts val="2133"/>
              </a:spcBef>
              <a:spcAft>
                <a:spcPts val="0"/>
              </a:spcAft>
              <a:buClr>
                <a:schemeClr val="dk1"/>
              </a:buClr>
              <a:buSzPts val="6400"/>
              <a:buFont typeface="Arial"/>
              <a:buNone/>
              <a:defRPr sz="8533"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3023239" y="9875520"/>
            <a:ext cx="14156055" cy="18295623"/>
          </a:xfrm>
          <a:prstGeom prst="rect">
            <a:avLst/>
          </a:prstGeom>
          <a:noFill/>
          <a:ln>
            <a:noFill/>
          </a:ln>
        </p:spPr>
        <p:txBody>
          <a:bodyPr spcFirstLastPara="1" wrap="square" lIns="91425" tIns="45700" rIns="91425" bIns="45700" anchor="t" anchorCtr="0">
            <a:normAutofit/>
          </a:bodyPr>
          <a:lstStyle>
            <a:lvl1pPr marL="609585" lvl="0" indent="-304792" algn="l">
              <a:lnSpc>
                <a:spcPct val="90000"/>
              </a:lnSpc>
              <a:spcBef>
                <a:spcPts val="4267"/>
              </a:spcBef>
              <a:spcAft>
                <a:spcPts val="0"/>
              </a:spcAft>
              <a:buClr>
                <a:schemeClr val="dk1"/>
              </a:buClr>
              <a:buSzPts val="5120"/>
              <a:buNone/>
              <a:defRPr sz="6826"/>
            </a:lvl1pPr>
            <a:lvl2pPr marL="1219170" lvl="1" indent="-304792" algn="l">
              <a:lnSpc>
                <a:spcPct val="90000"/>
              </a:lnSpc>
              <a:spcBef>
                <a:spcPts val="2133"/>
              </a:spcBef>
              <a:spcAft>
                <a:spcPts val="0"/>
              </a:spcAft>
              <a:buClr>
                <a:schemeClr val="dk1"/>
              </a:buClr>
              <a:buSzPts val="4480"/>
              <a:buNone/>
              <a:defRPr sz="5973"/>
            </a:lvl2pPr>
            <a:lvl3pPr marL="1828754" lvl="2" indent="-304792" algn="l">
              <a:lnSpc>
                <a:spcPct val="90000"/>
              </a:lnSpc>
              <a:spcBef>
                <a:spcPts val="2133"/>
              </a:spcBef>
              <a:spcAft>
                <a:spcPts val="0"/>
              </a:spcAft>
              <a:buClr>
                <a:schemeClr val="dk1"/>
              </a:buClr>
              <a:buSzPts val="3840"/>
              <a:buNone/>
              <a:defRPr sz="5120"/>
            </a:lvl3pPr>
            <a:lvl4pPr marL="2438339" lvl="3" indent="-304792" algn="l">
              <a:lnSpc>
                <a:spcPct val="90000"/>
              </a:lnSpc>
              <a:spcBef>
                <a:spcPts val="2133"/>
              </a:spcBef>
              <a:spcAft>
                <a:spcPts val="0"/>
              </a:spcAft>
              <a:buClr>
                <a:schemeClr val="dk1"/>
              </a:buClr>
              <a:buSzPts val="3200"/>
              <a:buNone/>
              <a:defRPr sz="4267"/>
            </a:lvl4pPr>
            <a:lvl5pPr marL="3047924" lvl="4" indent="-304792" algn="l">
              <a:lnSpc>
                <a:spcPct val="90000"/>
              </a:lnSpc>
              <a:spcBef>
                <a:spcPts val="2133"/>
              </a:spcBef>
              <a:spcAft>
                <a:spcPts val="0"/>
              </a:spcAft>
              <a:buClr>
                <a:schemeClr val="dk1"/>
              </a:buClr>
              <a:buSzPts val="3200"/>
              <a:buNone/>
              <a:defRPr sz="4267"/>
            </a:lvl5pPr>
            <a:lvl6pPr marL="3657509" lvl="5" indent="-304792" algn="l">
              <a:lnSpc>
                <a:spcPct val="90000"/>
              </a:lnSpc>
              <a:spcBef>
                <a:spcPts val="2133"/>
              </a:spcBef>
              <a:spcAft>
                <a:spcPts val="0"/>
              </a:spcAft>
              <a:buClr>
                <a:schemeClr val="dk1"/>
              </a:buClr>
              <a:buSzPts val="3200"/>
              <a:buNone/>
              <a:defRPr sz="4267"/>
            </a:lvl6pPr>
            <a:lvl7pPr marL="4267093" lvl="6" indent="-304792" algn="l">
              <a:lnSpc>
                <a:spcPct val="90000"/>
              </a:lnSpc>
              <a:spcBef>
                <a:spcPts val="2133"/>
              </a:spcBef>
              <a:spcAft>
                <a:spcPts val="0"/>
              </a:spcAft>
              <a:buClr>
                <a:schemeClr val="dk1"/>
              </a:buClr>
              <a:buSzPts val="3200"/>
              <a:buNone/>
              <a:defRPr sz="4267"/>
            </a:lvl7pPr>
            <a:lvl8pPr marL="4876678" lvl="7" indent="-304792" algn="l">
              <a:lnSpc>
                <a:spcPct val="90000"/>
              </a:lnSpc>
              <a:spcBef>
                <a:spcPts val="2133"/>
              </a:spcBef>
              <a:spcAft>
                <a:spcPts val="0"/>
              </a:spcAft>
              <a:buClr>
                <a:schemeClr val="dk1"/>
              </a:buClr>
              <a:buSzPts val="3200"/>
              <a:buNone/>
              <a:defRPr sz="4267"/>
            </a:lvl8pPr>
            <a:lvl9pPr marL="5486263" lvl="8" indent="-304792" algn="l">
              <a:lnSpc>
                <a:spcPct val="90000"/>
              </a:lnSpc>
              <a:spcBef>
                <a:spcPts val="2133"/>
              </a:spcBef>
              <a:spcAft>
                <a:spcPts val="0"/>
              </a:spcAft>
              <a:buClr>
                <a:schemeClr val="dk1"/>
              </a:buClr>
              <a:buSzPts val="3200"/>
              <a:buNone/>
              <a:defRPr sz="4267"/>
            </a:lvl9pPr>
          </a:lstStyle>
          <a:p>
            <a:endParaRPr/>
          </a:p>
        </p:txBody>
      </p:sp>
      <p:sp>
        <p:nvSpPr>
          <p:cNvPr id="65" name="Google Shape;65;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2" y="1752609"/>
            <a:ext cx="37856159" cy="63627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11502389" y="278135"/>
            <a:ext cx="20886425" cy="37856159"/>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4267"/>
              </a:spcBef>
              <a:spcAft>
                <a:spcPts val="0"/>
              </a:spcAft>
              <a:buClr>
                <a:schemeClr val="dk1"/>
              </a:buClr>
              <a:buSzPts val="1800"/>
              <a:buChar char="•"/>
              <a:defRPr/>
            </a:lvl1pPr>
            <a:lvl2pPr marL="1219170" lvl="1" indent="-457189" algn="l">
              <a:lnSpc>
                <a:spcPct val="90000"/>
              </a:lnSpc>
              <a:spcBef>
                <a:spcPts val="2133"/>
              </a:spcBef>
              <a:spcAft>
                <a:spcPts val="0"/>
              </a:spcAft>
              <a:buClr>
                <a:schemeClr val="dk1"/>
              </a:buClr>
              <a:buSzPts val="1800"/>
              <a:buChar char="•"/>
              <a:defRPr/>
            </a:lvl2pPr>
            <a:lvl3pPr marL="1828754" lvl="2" indent="-457189" algn="l">
              <a:lnSpc>
                <a:spcPct val="90000"/>
              </a:lnSpc>
              <a:spcBef>
                <a:spcPts val="2133"/>
              </a:spcBef>
              <a:spcAft>
                <a:spcPts val="0"/>
              </a:spcAft>
              <a:buClr>
                <a:schemeClr val="dk1"/>
              </a:buClr>
              <a:buSzPts val="1800"/>
              <a:buChar char="•"/>
              <a:defRPr/>
            </a:lvl3pPr>
            <a:lvl4pPr marL="2438339" lvl="3" indent="-457189" algn="l">
              <a:lnSpc>
                <a:spcPct val="90000"/>
              </a:lnSpc>
              <a:spcBef>
                <a:spcPts val="2133"/>
              </a:spcBef>
              <a:spcAft>
                <a:spcPts val="0"/>
              </a:spcAft>
              <a:buClr>
                <a:schemeClr val="dk1"/>
              </a:buClr>
              <a:buSzPts val="1800"/>
              <a:buChar char="•"/>
              <a:defRPr/>
            </a:lvl4pPr>
            <a:lvl5pPr marL="3047924" lvl="4" indent="-457189" algn="l">
              <a:lnSpc>
                <a:spcPct val="90000"/>
              </a:lnSpc>
              <a:spcBef>
                <a:spcPts val="2133"/>
              </a:spcBef>
              <a:spcAft>
                <a:spcPts val="0"/>
              </a:spcAft>
              <a:buClr>
                <a:schemeClr val="dk1"/>
              </a:buClr>
              <a:buSzPts val="1800"/>
              <a:buChar char="•"/>
              <a:defRPr/>
            </a:lvl5pPr>
            <a:lvl6pPr marL="3657509" lvl="5" indent="-457189" algn="l">
              <a:lnSpc>
                <a:spcPct val="90000"/>
              </a:lnSpc>
              <a:spcBef>
                <a:spcPts val="2133"/>
              </a:spcBef>
              <a:spcAft>
                <a:spcPts val="0"/>
              </a:spcAft>
              <a:buClr>
                <a:schemeClr val="dk1"/>
              </a:buClr>
              <a:buSzPts val="1800"/>
              <a:buChar char="•"/>
              <a:defRPr/>
            </a:lvl6pPr>
            <a:lvl7pPr marL="4267093" lvl="6" indent="-457189" algn="l">
              <a:lnSpc>
                <a:spcPct val="90000"/>
              </a:lnSpc>
              <a:spcBef>
                <a:spcPts val="2133"/>
              </a:spcBef>
              <a:spcAft>
                <a:spcPts val="0"/>
              </a:spcAft>
              <a:buClr>
                <a:schemeClr val="dk1"/>
              </a:buClr>
              <a:buSzPts val="1800"/>
              <a:buChar char="•"/>
              <a:defRPr/>
            </a:lvl7pPr>
            <a:lvl8pPr marL="4876678" lvl="7" indent="-457189" algn="l">
              <a:lnSpc>
                <a:spcPct val="90000"/>
              </a:lnSpc>
              <a:spcBef>
                <a:spcPts val="2133"/>
              </a:spcBef>
              <a:spcAft>
                <a:spcPts val="0"/>
              </a:spcAft>
              <a:buClr>
                <a:schemeClr val="dk1"/>
              </a:buClr>
              <a:buSzPts val="1800"/>
              <a:buChar char="•"/>
              <a:defRPr/>
            </a:lvl8pPr>
            <a:lvl9pPr marL="5486263" lvl="8" indent="-457189" algn="l">
              <a:lnSpc>
                <a:spcPct val="90000"/>
              </a:lnSpc>
              <a:spcBef>
                <a:spcPts val="2133"/>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2" y="1752609"/>
            <a:ext cx="37856159" cy="63627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2" y="8763002"/>
            <a:ext cx="37856159" cy="20886425"/>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51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0510488"/>
            <a:ext cx="14813280" cy="1752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51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120" b="0" i="0" u="none" strike="noStrike" cap="none">
                <a:solidFill>
                  <a:srgbClr val="888888"/>
                </a:solidFill>
                <a:latin typeface="Calibri"/>
                <a:ea typeface="Calibri"/>
                <a:cs typeface="Calibri"/>
                <a:sym typeface="Calibri"/>
              </a:defRPr>
            </a:lvl1pPr>
            <a:lvl2pPr marL="0" marR="0" lvl="1" indent="0" algn="r" rtl="0">
              <a:spcBef>
                <a:spcPts val="0"/>
              </a:spcBef>
              <a:buNone/>
              <a:defRPr sz="5120" b="0" i="0" u="none" strike="noStrike" cap="none">
                <a:solidFill>
                  <a:srgbClr val="888888"/>
                </a:solidFill>
                <a:latin typeface="Calibri"/>
                <a:ea typeface="Calibri"/>
                <a:cs typeface="Calibri"/>
                <a:sym typeface="Calibri"/>
              </a:defRPr>
            </a:lvl2pPr>
            <a:lvl3pPr marL="0" marR="0" lvl="2" indent="0" algn="r" rtl="0">
              <a:spcBef>
                <a:spcPts val="0"/>
              </a:spcBef>
              <a:buNone/>
              <a:defRPr sz="5120" b="0" i="0" u="none" strike="noStrike" cap="none">
                <a:solidFill>
                  <a:srgbClr val="888888"/>
                </a:solidFill>
                <a:latin typeface="Calibri"/>
                <a:ea typeface="Calibri"/>
                <a:cs typeface="Calibri"/>
                <a:sym typeface="Calibri"/>
              </a:defRPr>
            </a:lvl3pPr>
            <a:lvl4pPr marL="0" marR="0" lvl="3" indent="0" algn="r" rtl="0">
              <a:spcBef>
                <a:spcPts val="0"/>
              </a:spcBef>
              <a:buNone/>
              <a:defRPr sz="5120" b="0" i="0" u="none" strike="noStrike" cap="none">
                <a:solidFill>
                  <a:srgbClr val="888888"/>
                </a:solidFill>
                <a:latin typeface="Calibri"/>
                <a:ea typeface="Calibri"/>
                <a:cs typeface="Calibri"/>
                <a:sym typeface="Calibri"/>
              </a:defRPr>
            </a:lvl4pPr>
            <a:lvl5pPr marL="0" marR="0" lvl="4" indent="0" algn="r" rtl="0">
              <a:spcBef>
                <a:spcPts val="0"/>
              </a:spcBef>
              <a:buNone/>
              <a:defRPr sz="5120" b="0" i="0" u="none" strike="noStrike" cap="none">
                <a:solidFill>
                  <a:srgbClr val="888888"/>
                </a:solidFill>
                <a:latin typeface="Calibri"/>
                <a:ea typeface="Calibri"/>
                <a:cs typeface="Calibri"/>
                <a:sym typeface="Calibri"/>
              </a:defRPr>
            </a:lvl5pPr>
            <a:lvl6pPr marL="0" marR="0" lvl="5" indent="0" algn="r" rtl="0">
              <a:spcBef>
                <a:spcPts val="0"/>
              </a:spcBef>
              <a:buNone/>
              <a:defRPr sz="5120" b="0" i="0" u="none" strike="noStrike" cap="none">
                <a:solidFill>
                  <a:srgbClr val="888888"/>
                </a:solidFill>
                <a:latin typeface="Calibri"/>
                <a:ea typeface="Calibri"/>
                <a:cs typeface="Calibri"/>
                <a:sym typeface="Calibri"/>
              </a:defRPr>
            </a:lvl6pPr>
            <a:lvl7pPr marL="0" marR="0" lvl="6" indent="0" algn="r" rtl="0">
              <a:spcBef>
                <a:spcPts val="0"/>
              </a:spcBef>
              <a:buNone/>
              <a:defRPr sz="5120" b="0" i="0" u="none" strike="noStrike" cap="none">
                <a:solidFill>
                  <a:srgbClr val="888888"/>
                </a:solidFill>
                <a:latin typeface="Calibri"/>
                <a:ea typeface="Calibri"/>
                <a:cs typeface="Calibri"/>
                <a:sym typeface="Calibri"/>
              </a:defRPr>
            </a:lvl7pPr>
            <a:lvl8pPr marL="0" marR="0" lvl="7" indent="0" algn="r" rtl="0">
              <a:spcBef>
                <a:spcPts val="0"/>
              </a:spcBef>
              <a:buNone/>
              <a:defRPr sz="5120" b="0" i="0" u="none" strike="noStrike" cap="none">
                <a:solidFill>
                  <a:srgbClr val="888888"/>
                </a:solidFill>
                <a:latin typeface="Calibri"/>
                <a:ea typeface="Calibri"/>
                <a:cs typeface="Calibri"/>
                <a:sym typeface="Calibri"/>
              </a:defRPr>
            </a:lvl8pPr>
            <a:lvl9pPr marL="0" marR="0" lvl="8" indent="0" algn="r" rtl="0">
              <a:spcBef>
                <a:spcPts val="0"/>
              </a:spcBef>
              <a:buNone/>
              <a:defRPr sz="512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974558" y="896755"/>
            <a:ext cx="41942084" cy="3195600"/>
          </a:xfrm>
          <a:prstGeom prst="rect">
            <a:avLst/>
          </a:prstGeom>
          <a:noFill/>
          <a:ln w="76200" cap="flat" cmpd="sng">
            <a:solidFill>
              <a:srgbClr val="C00000"/>
            </a:solidFill>
            <a:prstDash val="solid"/>
            <a:round/>
            <a:headEnd type="none" w="sm" len="sm"/>
            <a:tailEnd type="none" w="sm" len="sm"/>
          </a:ln>
        </p:spPr>
        <p:txBody>
          <a:bodyPr spcFirstLastPara="1" wrap="square" lIns="121900" tIns="60933" rIns="121900" bIns="60933" anchor="ctr" anchorCtr="0">
            <a:normAutofit/>
          </a:bodyPr>
          <a:lstStyle/>
          <a:p>
            <a:pPr lvl="0" algn="ctr">
              <a:buSzPts val="6000"/>
            </a:pPr>
            <a:r>
              <a:rPr lang="en-US" sz="8000" b="1" dirty="0">
                <a:latin typeface="Century"/>
                <a:ea typeface="Century"/>
                <a:cs typeface="Century"/>
                <a:sym typeface="Century"/>
              </a:rPr>
              <a:t>Characterizing Error in Linear Battery State of Charge Model</a:t>
            </a:r>
            <a:br>
              <a:rPr lang="en-US" sz="1777" b="1" dirty="0">
                <a:latin typeface="Century"/>
                <a:ea typeface="Century"/>
                <a:cs typeface="Century"/>
                <a:sym typeface="Century"/>
              </a:rPr>
            </a:br>
            <a:br>
              <a:rPr lang="en-US" sz="1777" b="1" dirty="0">
                <a:latin typeface="Century"/>
                <a:ea typeface="Century"/>
                <a:cs typeface="Century"/>
                <a:sym typeface="Century"/>
              </a:rPr>
            </a:br>
            <a:r>
              <a:rPr lang="en-US" sz="3200" b="1" dirty="0">
                <a:latin typeface="Century"/>
                <a:ea typeface="Century"/>
                <a:cs typeface="Century"/>
                <a:sym typeface="Century"/>
              </a:rPr>
              <a:t>CEE 292X Fall 2019</a:t>
            </a:r>
            <a:br>
              <a:rPr lang="en-US" sz="3200" b="1" dirty="0">
                <a:latin typeface="Century"/>
                <a:ea typeface="Century"/>
                <a:cs typeface="Century"/>
                <a:sym typeface="Century"/>
              </a:rPr>
            </a:br>
            <a:r>
              <a:rPr lang="en-US" sz="3200" b="1" dirty="0">
                <a:latin typeface="Century"/>
                <a:ea typeface="Century"/>
                <a:cs typeface="Century"/>
                <a:sym typeface="Century"/>
              </a:rPr>
              <a:t>Corey </a:t>
            </a:r>
            <a:r>
              <a:rPr lang="en-US" sz="3200" b="1" dirty="0" err="1">
                <a:latin typeface="Century"/>
                <a:ea typeface="Century"/>
                <a:cs typeface="Century"/>
                <a:sym typeface="Century"/>
              </a:rPr>
              <a:t>Shono</a:t>
            </a:r>
            <a:r>
              <a:rPr lang="en-US" sz="3200" b="1" dirty="0">
                <a:latin typeface="Century"/>
                <a:ea typeface="Century"/>
                <a:cs typeface="Century"/>
                <a:sym typeface="Century"/>
              </a:rPr>
              <a:t> &amp; Timnah Zimet</a:t>
            </a:r>
            <a:endParaRPr dirty="0"/>
          </a:p>
        </p:txBody>
      </p:sp>
      <p:sp>
        <p:nvSpPr>
          <p:cNvPr id="85" name="Google Shape;85;p1"/>
          <p:cNvSpPr/>
          <p:nvPr/>
        </p:nvSpPr>
        <p:spPr>
          <a:xfrm>
            <a:off x="30762400" y="5004753"/>
            <a:ext cx="12154241" cy="18967767"/>
          </a:xfrm>
          <a:prstGeom prst="rect">
            <a:avLst/>
          </a:prstGeom>
          <a:noFill/>
          <a:ln w="76200" cap="flat" cmpd="sng">
            <a:solidFill>
              <a:srgbClr val="C00000"/>
            </a:solidFill>
            <a:prstDash val="solid"/>
            <a:miter lim="800000"/>
            <a:headEnd type="none" w="sm" len="sm"/>
            <a:tailEnd type="none" w="sm" len="sm"/>
          </a:ln>
        </p:spPr>
        <p:txBody>
          <a:bodyPr spcFirstLastPara="1" wrap="square" lIns="121900" tIns="60933" rIns="121900" bIns="60933" anchor="ctr" anchorCtr="0">
            <a:noAutofit/>
          </a:bodyPr>
          <a:lstStyle/>
          <a:p>
            <a:pPr algn="ctr"/>
            <a:endParaRPr sz="1143">
              <a:solidFill>
                <a:schemeClr val="lt1"/>
              </a:solidFill>
              <a:latin typeface="Calibri"/>
              <a:ea typeface="Calibri"/>
              <a:cs typeface="Calibri"/>
              <a:sym typeface="Calibri"/>
            </a:endParaRPr>
          </a:p>
        </p:txBody>
      </p:sp>
      <p:sp>
        <p:nvSpPr>
          <p:cNvPr id="86" name="Google Shape;86;p1"/>
          <p:cNvSpPr/>
          <p:nvPr/>
        </p:nvSpPr>
        <p:spPr>
          <a:xfrm>
            <a:off x="11921815" y="5004753"/>
            <a:ext cx="17975140" cy="27016892"/>
          </a:xfrm>
          <a:prstGeom prst="rect">
            <a:avLst/>
          </a:prstGeom>
          <a:noFill/>
          <a:ln w="76200" cap="flat" cmpd="sng">
            <a:solidFill>
              <a:srgbClr val="C00000"/>
            </a:solidFill>
            <a:prstDash val="solid"/>
            <a:miter lim="800000"/>
            <a:headEnd type="none" w="sm" len="sm"/>
            <a:tailEnd type="none" w="sm" len="sm"/>
          </a:ln>
        </p:spPr>
        <p:txBody>
          <a:bodyPr spcFirstLastPara="1" wrap="square" lIns="121900" tIns="60933" rIns="121900" bIns="60933" anchor="ctr" anchorCtr="0">
            <a:noAutofit/>
          </a:bodyPr>
          <a:lstStyle/>
          <a:p>
            <a:pPr algn="ctr"/>
            <a:endParaRPr sz="3200">
              <a:solidFill>
                <a:schemeClr val="dk1"/>
              </a:solidFill>
              <a:latin typeface="Calibri"/>
              <a:ea typeface="Calibri"/>
              <a:cs typeface="Calibri"/>
              <a:sym typeface="Calibri"/>
            </a:endParaRPr>
          </a:p>
        </p:txBody>
      </p:sp>
      <p:sp>
        <p:nvSpPr>
          <p:cNvPr id="87" name="Google Shape;87;p1"/>
          <p:cNvSpPr/>
          <p:nvPr/>
        </p:nvSpPr>
        <p:spPr>
          <a:xfrm>
            <a:off x="982767" y="29497093"/>
            <a:ext cx="10142433" cy="2524551"/>
          </a:xfrm>
          <a:prstGeom prst="rect">
            <a:avLst/>
          </a:prstGeom>
          <a:noFill/>
          <a:ln w="76200" cap="flat" cmpd="sng">
            <a:solidFill>
              <a:srgbClr val="C00000"/>
            </a:solidFill>
            <a:prstDash val="solid"/>
            <a:miter lim="800000"/>
            <a:headEnd type="none" w="sm" len="sm"/>
            <a:tailEnd type="none" w="sm" len="sm"/>
          </a:ln>
        </p:spPr>
        <p:txBody>
          <a:bodyPr spcFirstLastPara="1" wrap="square" lIns="121900" tIns="60933" rIns="121900" bIns="60933" anchor="ctr" anchorCtr="0">
            <a:noAutofit/>
          </a:bodyPr>
          <a:lstStyle/>
          <a:p>
            <a:pPr marL="609585">
              <a:buClr>
                <a:schemeClr val="dk1"/>
              </a:buClr>
            </a:pPr>
            <a:endParaRPr sz="1143">
              <a:solidFill>
                <a:schemeClr val="lt1"/>
              </a:solidFill>
              <a:latin typeface="Calibri"/>
              <a:ea typeface="Calibri"/>
              <a:cs typeface="Calibri"/>
              <a:sym typeface="Calibri"/>
            </a:endParaRPr>
          </a:p>
        </p:txBody>
      </p:sp>
      <p:sp>
        <p:nvSpPr>
          <p:cNvPr id="88" name="Google Shape;88;p1"/>
          <p:cNvSpPr txBox="1"/>
          <p:nvPr/>
        </p:nvSpPr>
        <p:spPr>
          <a:xfrm>
            <a:off x="1476043" y="5536567"/>
            <a:ext cx="10226876" cy="525154"/>
          </a:xfrm>
          <a:prstGeom prst="rect">
            <a:avLst/>
          </a:prstGeom>
          <a:noFill/>
          <a:ln>
            <a:noFill/>
          </a:ln>
        </p:spPr>
        <p:txBody>
          <a:bodyPr spcFirstLastPara="1" wrap="square" lIns="121900" tIns="60933" rIns="121900" bIns="60933" anchor="t" anchorCtr="0">
            <a:spAutoFit/>
          </a:bodyPr>
          <a:lstStyle/>
          <a:p>
            <a:endParaRPr sz="2613"/>
          </a:p>
        </p:txBody>
      </p:sp>
      <p:sp>
        <p:nvSpPr>
          <p:cNvPr id="89" name="Google Shape;89;p1"/>
          <p:cNvSpPr txBox="1"/>
          <p:nvPr/>
        </p:nvSpPr>
        <p:spPr>
          <a:xfrm>
            <a:off x="31852568" y="5463358"/>
            <a:ext cx="10018344" cy="807090"/>
          </a:xfrm>
          <a:prstGeom prst="rect">
            <a:avLst/>
          </a:prstGeom>
          <a:noFill/>
          <a:ln>
            <a:noFill/>
          </a:ln>
        </p:spPr>
        <p:txBody>
          <a:bodyPr spcFirstLastPara="1" wrap="square" lIns="121900" tIns="60933" rIns="121900" bIns="60933" anchor="t" anchorCtr="0">
            <a:spAutoFit/>
          </a:bodyPr>
          <a:lstStyle/>
          <a:p>
            <a:pPr algn="ctr"/>
            <a:r>
              <a:rPr lang="en-US" sz="4445" b="1" dirty="0">
                <a:solidFill>
                  <a:schemeClr val="dk1"/>
                </a:solidFill>
                <a:latin typeface="Century"/>
                <a:ea typeface="Century"/>
                <a:cs typeface="Century"/>
                <a:sym typeface="Century"/>
              </a:rPr>
              <a:t>Methodology</a:t>
            </a:r>
            <a:endParaRPr sz="2613" dirty="0"/>
          </a:p>
        </p:txBody>
      </p:sp>
      <p:sp>
        <p:nvSpPr>
          <p:cNvPr id="90" name="Google Shape;90;p1"/>
          <p:cNvSpPr/>
          <p:nvPr/>
        </p:nvSpPr>
        <p:spPr>
          <a:xfrm>
            <a:off x="974558" y="5004752"/>
            <a:ext cx="10148585" cy="9349667"/>
          </a:xfrm>
          <a:prstGeom prst="rect">
            <a:avLst/>
          </a:prstGeom>
          <a:noFill/>
          <a:ln w="76200" cap="flat" cmpd="sng">
            <a:solidFill>
              <a:srgbClr val="C00000"/>
            </a:solidFill>
            <a:prstDash val="solid"/>
            <a:miter lim="800000"/>
            <a:headEnd type="none" w="sm" len="sm"/>
            <a:tailEnd type="none" w="sm" len="sm"/>
          </a:ln>
        </p:spPr>
        <p:txBody>
          <a:bodyPr spcFirstLastPara="1" wrap="square" lIns="121900" tIns="60933" rIns="121900" bIns="60933" anchor="ctr" anchorCtr="0">
            <a:noAutofit/>
          </a:bodyPr>
          <a:lstStyle/>
          <a:p>
            <a:pPr marL="609585" algn="just">
              <a:buClr>
                <a:schemeClr val="dk1"/>
              </a:buClr>
            </a:pPr>
            <a:endParaRPr sz="2933">
              <a:solidFill>
                <a:schemeClr val="lt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93" name="Google Shape;93;p1"/>
              <p:cNvSpPr txBox="1"/>
              <p:nvPr/>
            </p:nvSpPr>
            <p:spPr>
              <a:xfrm>
                <a:off x="31314066" y="6398902"/>
                <a:ext cx="11073404" cy="17563728"/>
              </a:xfrm>
              <a:prstGeom prst="rect">
                <a:avLst/>
              </a:prstGeom>
              <a:noFill/>
              <a:ln>
                <a:noFill/>
              </a:ln>
            </p:spPr>
            <p:txBody>
              <a:bodyPr spcFirstLastPara="1" wrap="square" lIns="121900" tIns="60933" rIns="121900" bIns="60933" anchor="t" anchorCtr="0">
                <a:spAutoFit/>
              </a:bodyPr>
              <a:lstStyle/>
              <a:p>
                <a:pPr algn="just">
                  <a:spcBef>
                    <a:spcPts val="1333"/>
                  </a:spcBef>
                </a:pPr>
                <a:r>
                  <a:rPr lang="en-US" sz="3200" b="1" dirty="0">
                    <a:solidFill>
                      <a:schemeClr val="dk1"/>
                    </a:solidFill>
                    <a:latin typeface="Calibri"/>
                    <a:cs typeface="Calibri"/>
                    <a:sym typeface="Calibri"/>
                  </a:rPr>
                  <a:t>Linear SOC estimation with constant efficiency coefficient</a:t>
                </a:r>
              </a:p>
              <a:p>
                <a:pPr algn="just">
                  <a:spcBef>
                    <a:spcPts val="1333"/>
                  </a:spcBef>
                </a:pPr>
                <a:r>
                  <a:rPr lang="en-US" sz="3200" dirty="0">
                    <a:solidFill>
                      <a:schemeClr val="dk1"/>
                    </a:solidFill>
                    <a:latin typeface="Calibri"/>
                    <a:cs typeface="Calibri"/>
                    <a:sym typeface="Calibri"/>
                  </a:rPr>
                  <a:t>As a “ground truth” we use the simulation results of the BDS default NiMH cell ECM. We then compare the simulation SOC to the results using the following simple model:</a:t>
                </a:r>
              </a:p>
              <a:p>
                <a:pPr algn="just">
                  <a:spcBef>
                    <a:spcPts val="1333"/>
                  </a:spcBef>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𝑄</m:t>
                          </m:r>
                        </m:e>
                        <m:sub>
                          <m:r>
                            <a:rPr lang="en-US" sz="3200" i="1">
                              <a:latin typeface="Cambria Math" panose="02040503050406030204" pitchFamily="18" charset="0"/>
                            </a:rPr>
                            <m:t>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𝑄</m:t>
                          </m:r>
                        </m:e>
                        <m:sub>
                          <m:r>
                            <a:rPr lang="en-US" sz="3200" i="1">
                              <a:latin typeface="Cambria Math" panose="02040503050406030204" pitchFamily="18" charset="0"/>
                            </a:rPr>
                            <m:t>𝑡</m:t>
                          </m:r>
                          <m:r>
                            <a:rPr lang="en-US" sz="3200" i="1">
                              <a:latin typeface="Cambria Math" panose="02040503050406030204" pitchFamily="18" charset="0"/>
                            </a:rPr>
                            <m:t>−1</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𝛾</m:t>
                          </m:r>
                        </m:e>
                        <m:sub>
                          <m:r>
                            <a:rPr lang="en-US" sz="3200" i="1">
                              <a:latin typeface="Cambria Math" panose="02040503050406030204" pitchFamily="18" charset="0"/>
                            </a:rPr>
                            <m:t>𝑐</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𝑡</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𝛾</m:t>
                          </m:r>
                        </m:e>
                        <m:sub>
                          <m:r>
                            <a:rPr lang="en-US" sz="3200" i="1">
                              <a:latin typeface="Cambria Math" panose="02040503050406030204" pitchFamily="18" charset="0"/>
                            </a:rPr>
                            <m:t>𝑑</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𝑡</m:t>
                      </m:r>
                    </m:oMath>
                  </m:oMathPara>
                </a14:m>
                <a:endParaRPr lang="en-US" sz="3200" dirty="0"/>
              </a:p>
              <a:p>
                <a:pPr algn="just">
                  <a:spcBef>
                    <a:spcPts val="1333"/>
                  </a:spcBef>
                </a:pPr>
                <a:r>
                  <a:rPr lang="en-US" sz="3200" dirty="0">
                    <a:latin typeface="Calibri" panose="020F0502020204030204" pitchFamily="34" charset="0"/>
                    <a:cs typeface="Calibri" panose="020F0502020204030204" pitchFamily="34" charset="0"/>
                  </a:rPr>
                  <a:t>where </a:t>
                </a:r>
                <a:r>
                  <a:rPr lang="en-US" sz="3200" i="1" dirty="0">
                    <a:latin typeface="Calibri" panose="020F0502020204030204" pitchFamily="34" charset="0"/>
                    <a:cs typeface="Calibri" panose="020F0502020204030204" pitchFamily="34" charset="0"/>
                  </a:rPr>
                  <a:t>Q</a:t>
                </a:r>
                <a:r>
                  <a:rPr lang="en-US" sz="3200" dirty="0">
                    <a:latin typeface="Calibri" panose="020F0502020204030204" pitchFamily="34" charset="0"/>
                    <a:cs typeface="Calibri" panose="020F0502020204030204" pitchFamily="34" charset="0"/>
                  </a:rPr>
                  <a:t> is the state of charge, </a:t>
                </a:r>
                <a:r>
                  <a:rPr lang="en-US" sz="3200" i="1" dirty="0">
                    <a:latin typeface="Calibri" panose="020F0502020204030204" pitchFamily="34" charset="0"/>
                    <a:cs typeface="Calibri" panose="020F0502020204030204" pitchFamily="34" charset="0"/>
                  </a:rPr>
                  <a:t>c</a:t>
                </a:r>
                <a:r>
                  <a:rPr lang="en-US" sz="3200" dirty="0">
                    <a:latin typeface="Calibri" panose="020F0502020204030204" pitchFamily="34" charset="0"/>
                    <a:cs typeface="Calibri" panose="020F0502020204030204" pitchFamily="34" charset="0"/>
                  </a:rPr>
                  <a:t> is the charge rate, </a:t>
                </a:r>
                <a:r>
                  <a:rPr lang="en-US" sz="3200" i="1" dirty="0">
                    <a:latin typeface="Calibri" panose="020F0502020204030204" pitchFamily="34" charset="0"/>
                    <a:cs typeface="Calibri" panose="020F0502020204030204" pitchFamily="34" charset="0"/>
                  </a:rPr>
                  <a:t>d</a:t>
                </a:r>
                <a:r>
                  <a:rPr lang="en-US" sz="3200" dirty="0">
                    <a:latin typeface="Calibri" panose="020F0502020204030204" pitchFamily="34" charset="0"/>
                    <a:cs typeface="Calibri" panose="020F0502020204030204" pitchFamily="34" charset="0"/>
                  </a:rPr>
                  <a:t> is the discharge rate, </a:t>
                </a:r>
                <a:r>
                  <a:rPr lang="el-GR" sz="3200" i="1" dirty="0">
                    <a:latin typeface="Calibri" panose="020F0502020204030204" pitchFamily="34" charset="0"/>
                    <a:cs typeface="Calibri" panose="020F0502020204030204" pitchFamily="34" charset="0"/>
                  </a:rPr>
                  <a:t>ϒ</a:t>
                </a:r>
                <a:r>
                  <a:rPr lang="en-US" sz="3200" i="1" baseline="-25000" dirty="0">
                    <a:latin typeface="Calibri" panose="020F0502020204030204" pitchFamily="34" charset="0"/>
                    <a:cs typeface="Calibri" panose="020F0502020204030204" pitchFamily="34" charset="0"/>
                  </a:rPr>
                  <a:t>c</a:t>
                </a:r>
                <a:r>
                  <a:rPr lang="en-US" sz="3200" dirty="0">
                    <a:latin typeface="Calibri" panose="020F0502020204030204" pitchFamily="34" charset="0"/>
                    <a:cs typeface="Calibri" panose="020F0502020204030204" pitchFamily="34" charset="0"/>
                  </a:rPr>
                  <a:t> and </a:t>
                </a:r>
                <a:r>
                  <a:rPr lang="el-GR" sz="3200" i="1" dirty="0">
                    <a:latin typeface="Calibri" panose="020F0502020204030204" pitchFamily="34" charset="0"/>
                    <a:cs typeface="Calibri" panose="020F0502020204030204" pitchFamily="34" charset="0"/>
                  </a:rPr>
                  <a:t>ϒ</a:t>
                </a:r>
                <a:r>
                  <a:rPr lang="en-US" sz="3200" i="1" baseline="-25000" dirty="0">
                    <a:latin typeface="Calibri" panose="020F0502020204030204" pitchFamily="34" charset="0"/>
                    <a:cs typeface="Calibri" panose="020F0502020204030204" pitchFamily="34" charset="0"/>
                  </a:rPr>
                  <a:t>d</a:t>
                </a:r>
                <a:r>
                  <a:rPr lang="en-US" sz="3200" dirty="0">
                    <a:latin typeface="Calibri" panose="020F0502020204030204" pitchFamily="34" charset="0"/>
                    <a:cs typeface="Calibri" panose="020F0502020204030204" pitchFamily="34" charset="0"/>
                  </a:rPr>
                  <a:t> are the charge and discharge efficiencies, and </a:t>
                </a:r>
                <a:r>
                  <a:rPr lang="el-GR" sz="3200" i="1" dirty="0">
                    <a:latin typeface="Calibri" panose="020F0502020204030204" pitchFamily="34" charset="0"/>
                    <a:cs typeface="Calibri" panose="020F0502020204030204" pitchFamily="34" charset="0"/>
                  </a:rPr>
                  <a:t>Δ</a:t>
                </a:r>
                <a:r>
                  <a:rPr lang="en-US" sz="3200" i="1" dirty="0">
                    <a:latin typeface="Calibri" panose="020F0502020204030204" pitchFamily="34" charset="0"/>
                    <a:cs typeface="Calibri" panose="020F0502020204030204" pitchFamily="34" charset="0"/>
                  </a:rPr>
                  <a:t>t</a:t>
                </a:r>
                <a:r>
                  <a:rPr lang="en-US" sz="3200" dirty="0">
                    <a:latin typeface="Calibri" panose="020F0502020204030204" pitchFamily="34" charset="0"/>
                    <a:cs typeface="Calibri" panose="020F0502020204030204" pitchFamily="34" charset="0"/>
                  </a:rPr>
                  <a:t> is the time step.</a:t>
                </a:r>
              </a:p>
              <a:p>
                <a:pPr algn="just">
                  <a:spcBef>
                    <a:spcPts val="1333"/>
                  </a:spcBef>
                </a:pPr>
                <a:r>
                  <a:rPr lang="en-US" sz="3200" dirty="0">
                    <a:latin typeface="Calibri" panose="020F0502020204030204" pitchFamily="34" charset="0"/>
                    <a:cs typeface="Calibri" panose="020F0502020204030204" pitchFamily="34" charset="0"/>
                  </a:rPr>
                  <a:t>To calculate </a:t>
                </a:r>
                <a:r>
                  <a:rPr lang="el-GR" sz="3200" i="1" dirty="0">
                    <a:latin typeface="Calibri" panose="020F0502020204030204" pitchFamily="34" charset="0"/>
                    <a:cs typeface="Calibri" panose="020F0502020204030204" pitchFamily="34" charset="0"/>
                  </a:rPr>
                  <a:t>ϒ</a:t>
                </a:r>
                <a:r>
                  <a:rPr lang="en-US" sz="3200" i="1" baseline="-25000" dirty="0">
                    <a:latin typeface="Calibri" panose="020F0502020204030204" pitchFamily="34" charset="0"/>
                    <a:cs typeface="Calibri" panose="020F0502020204030204" pitchFamily="34" charset="0"/>
                  </a:rPr>
                  <a:t>c</a:t>
                </a:r>
                <a:r>
                  <a:rPr lang="en-US" sz="3200" dirty="0">
                    <a:latin typeface="Calibri" panose="020F0502020204030204" pitchFamily="34" charset="0"/>
                    <a:cs typeface="Calibri" panose="020F0502020204030204" pitchFamily="34" charset="0"/>
                  </a:rPr>
                  <a:t> and </a:t>
                </a:r>
                <a:r>
                  <a:rPr lang="el-GR" sz="3200" i="1" dirty="0">
                    <a:latin typeface="Calibri" panose="020F0502020204030204" pitchFamily="34" charset="0"/>
                    <a:cs typeface="Calibri" panose="020F0502020204030204" pitchFamily="34" charset="0"/>
                  </a:rPr>
                  <a:t>ϒ</a:t>
                </a:r>
                <a:r>
                  <a:rPr lang="en-US" sz="3200" i="1" baseline="-25000" dirty="0">
                    <a:latin typeface="Calibri" panose="020F0502020204030204" pitchFamily="34" charset="0"/>
                    <a:cs typeface="Calibri" panose="020F0502020204030204" pitchFamily="34" charset="0"/>
                  </a:rPr>
                  <a:t>d</a:t>
                </a:r>
                <a:r>
                  <a:rPr lang="en-US" sz="3200" dirty="0">
                    <a:latin typeface="Calibri" panose="020F0502020204030204" pitchFamily="34" charset="0"/>
                    <a:cs typeface="Calibri" panose="020F0502020204030204" pitchFamily="34" charset="0"/>
                  </a:rPr>
                  <a:t>, we use a pulse cycle in BDS, so that </a:t>
                </a:r>
                <a:r>
                  <a:rPr lang="en-US" sz="3200" i="1" dirty="0">
                    <a:latin typeface="Calibri" panose="020F0502020204030204" pitchFamily="34" charset="0"/>
                    <a:cs typeface="Calibri" panose="020F0502020204030204" pitchFamily="34" charset="0"/>
                  </a:rPr>
                  <a:t>c</a:t>
                </a:r>
                <a:r>
                  <a:rPr lang="en-US" sz="3200" dirty="0">
                    <a:latin typeface="Calibri" panose="020F0502020204030204" pitchFamily="34" charset="0"/>
                    <a:cs typeface="Calibri" panose="020F0502020204030204" pitchFamily="34" charset="0"/>
                  </a:rPr>
                  <a:t> and </a:t>
                </a:r>
                <a:r>
                  <a:rPr lang="en-US" sz="3200" i="1" dirty="0">
                    <a:latin typeface="Calibri" panose="020F0502020204030204" pitchFamily="34" charset="0"/>
                    <a:cs typeface="Calibri" panose="020F0502020204030204" pitchFamily="34" charset="0"/>
                  </a:rPr>
                  <a:t>d</a:t>
                </a:r>
                <a:r>
                  <a:rPr lang="en-US" sz="3200" dirty="0">
                    <a:latin typeface="Calibri" panose="020F0502020204030204" pitchFamily="34" charset="0"/>
                    <a:cs typeface="Calibri" panose="020F0502020204030204" pitchFamily="34" charset="0"/>
                  </a:rPr>
                  <a:t> are each constant for long time periods.</a:t>
                </a:r>
              </a:p>
              <a:p>
                <a:pPr algn="just">
                  <a:spcBef>
                    <a:spcPts val="1333"/>
                  </a:spcBef>
                </a:pPr>
                <a:r>
                  <a:rPr lang="en-US" sz="3200" dirty="0">
                    <a:latin typeface="Calibri" panose="020F0502020204030204" pitchFamily="34" charset="0"/>
                    <a:cs typeface="Calibri" panose="020F0502020204030204" pitchFamily="34" charset="0"/>
                  </a:rPr>
                  <a:t>To evaluate the accuracy, we then use these </a:t>
                </a:r>
                <a:r>
                  <a:rPr lang="el-GR" sz="3200" i="1" dirty="0">
                    <a:latin typeface="Calibri" panose="020F0502020204030204" pitchFamily="34" charset="0"/>
                    <a:cs typeface="Calibri" panose="020F0502020204030204" pitchFamily="34" charset="0"/>
                  </a:rPr>
                  <a:t>ϒ</a:t>
                </a:r>
                <a:r>
                  <a:rPr lang="en-US" sz="3200" i="1" baseline="-25000" dirty="0">
                    <a:latin typeface="Calibri" panose="020F0502020204030204" pitchFamily="34" charset="0"/>
                    <a:cs typeface="Calibri" panose="020F0502020204030204" pitchFamily="34" charset="0"/>
                  </a:rPr>
                  <a:t>c</a:t>
                </a:r>
                <a:r>
                  <a:rPr lang="en-US" sz="3200" dirty="0">
                    <a:latin typeface="Calibri" panose="020F0502020204030204" pitchFamily="34" charset="0"/>
                    <a:cs typeface="Calibri" panose="020F0502020204030204" pitchFamily="34" charset="0"/>
                  </a:rPr>
                  <a:t> and </a:t>
                </a:r>
                <a:r>
                  <a:rPr lang="el-GR" sz="3200" i="1" dirty="0">
                    <a:latin typeface="Calibri" panose="020F0502020204030204" pitchFamily="34" charset="0"/>
                    <a:cs typeface="Calibri" panose="020F0502020204030204" pitchFamily="34" charset="0"/>
                  </a:rPr>
                  <a:t>ϒ</a:t>
                </a:r>
                <a:r>
                  <a:rPr lang="en-US" sz="3200" i="1" baseline="-25000" dirty="0">
                    <a:latin typeface="Calibri" panose="020F0502020204030204" pitchFamily="34" charset="0"/>
                    <a:cs typeface="Calibri" panose="020F0502020204030204" pitchFamily="34" charset="0"/>
                  </a:rPr>
                  <a:t>d</a:t>
                </a:r>
                <a:r>
                  <a:rPr lang="en-US" sz="3200" dirty="0">
                    <a:latin typeface="Calibri" panose="020F0502020204030204" pitchFamily="34" charset="0"/>
                    <a:cs typeface="Calibri" panose="020F0502020204030204" pitchFamily="34" charset="0"/>
                  </a:rPr>
                  <a:t> to predict the SOC with realistic charge cycles, and compare to the BDS results with the same cycles.</a:t>
                </a:r>
              </a:p>
              <a:p>
                <a:pPr algn="just">
                  <a:spcBef>
                    <a:spcPts val="1333"/>
                  </a:spcBef>
                </a:pPr>
                <a:r>
                  <a:rPr lang="en-US" sz="3200" dirty="0">
                    <a:latin typeface="Calibri" panose="020F0502020204030204" pitchFamily="34" charset="0"/>
                    <a:cs typeface="Calibri" panose="020F0502020204030204" pitchFamily="34" charset="0"/>
                  </a:rPr>
                  <a:t>The accuracy is measured as residuals, or error in % SOC, at each time step. Error accumulates at each time step, so the final residual value is a good indicator of accuracy for the time period.</a:t>
                </a:r>
              </a:p>
              <a:p>
                <a:pPr algn="just">
                  <a:spcBef>
                    <a:spcPts val="1333"/>
                  </a:spcBef>
                </a:pPr>
                <a:r>
                  <a:rPr lang="en-US" sz="3200" b="1" dirty="0">
                    <a:latin typeface="Calibri" panose="020F0502020204030204" pitchFamily="34" charset="0"/>
                    <a:cs typeface="Calibri" panose="020F0502020204030204" pitchFamily="34" charset="0"/>
                  </a:rPr>
                  <a:t>SOC estimation with variable efficiency</a:t>
                </a:r>
              </a:p>
              <a:p>
                <a:pPr algn="just">
                  <a:spcBef>
                    <a:spcPts val="1333"/>
                  </a:spcBef>
                </a:pPr>
                <a:endParaRPr lang="en-US" sz="3200" dirty="0">
                  <a:latin typeface="Calibri" panose="020F0502020204030204" pitchFamily="34" charset="0"/>
                  <a:cs typeface="Calibri" panose="020F0502020204030204" pitchFamily="34" charset="0"/>
                </a:endParaRPr>
              </a:p>
              <a:p>
                <a:pPr algn="just">
                  <a:spcBef>
                    <a:spcPts val="1333"/>
                  </a:spcBef>
                </a:pPr>
                <a:endParaRPr lang="en-US" sz="3200" dirty="0">
                  <a:latin typeface="Calibri" panose="020F0502020204030204" pitchFamily="34" charset="0"/>
                  <a:cs typeface="Calibri" panose="020F0502020204030204" pitchFamily="34" charset="0"/>
                </a:endParaRPr>
              </a:p>
              <a:p>
                <a:pPr algn="just">
                  <a:spcBef>
                    <a:spcPts val="1333"/>
                  </a:spcBef>
                </a:pPr>
                <a:r>
                  <a:rPr lang="en-US" sz="3200" dirty="0">
                    <a:highlight>
                      <a:srgbClr val="FFFF00"/>
                    </a:highlight>
                    <a:latin typeface="Calibri" panose="020F0502020204030204" pitchFamily="34" charset="0"/>
                    <a:cs typeface="Calibri" panose="020F0502020204030204" pitchFamily="34" charset="0"/>
                  </a:rPr>
                  <a:t>[Corey]</a:t>
                </a:r>
              </a:p>
              <a:p>
                <a:pPr algn="just">
                  <a:spcBef>
                    <a:spcPts val="1333"/>
                  </a:spcBef>
                </a:pPr>
                <a:endParaRPr lang="en-US" sz="3200" dirty="0">
                  <a:latin typeface="Calibri" panose="020F0502020204030204" pitchFamily="34" charset="0"/>
                  <a:cs typeface="Calibri" panose="020F0502020204030204" pitchFamily="34" charset="0"/>
                </a:endParaRPr>
              </a:p>
              <a:p>
                <a:pPr algn="just">
                  <a:spcBef>
                    <a:spcPts val="1333"/>
                  </a:spcBef>
                </a:pPr>
                <a:endParaRPr lang="en-US" sz="3200" dirty="0">
                  <a:latin typeface="Calibri" panose="020F0502020204030204" pitchFamily="34" charset="0"/>
                  <a:cs typeface="Calibri" panose="020F0502020204030204" pitchFamily="34" charset="0"/>
                </a:endParaRPr>
              </a:p>
              <a:p>
                <a:pPr algn="just">
                  <a:spcBef>
                    <a:spcPts val="1333"/>
                  </a:spcBef>
                </a:pPr>
                <a:endParaRPr lang="en-US" sz="3200" dirty="0">
                  <a:latin typeface="Calibri" panose="020F0502020204030204" pitchFamily="34" charset="0"/>
                  <a:cs typeface="Calibri" panose="020F0502020204030204" pitchFamily="34" charset="0"/>
                </a:endParaRPr>
              </a:p>
              <a:p>
                <a:pPr algn="just">
                  <a:spcBef>
                    <a:spcPts val="1333"/>
                  </a:spcBef>
                </a:pPr>
                <a:r>
                  <a:rPr lang="en-US" sz="3200" b="1" dirty="0">
                    <a:solidFill>
                      <a:schemeClr val="dk1"/>
                    </a:solidFill>
                    <a:latin typeface="Calibri"/>
                    <a:ea typeface="Calibri"/>
                    <a:cs typeface="Calibri"/>
                    <a:sym typeface="Calibri"/>
                  </a:rPr>
                  <a:t>Additional battery modeling in literature</a:t>
                </a:r>
              </a:p>
              <a:p>
                <a:pPr algn="just">
                  <a:spcBef>
                    <a:spcPts val="1333"/>
                  </a:spcBef>
                </a:pPr>
                <a:r>
                  <a:rPr lang="en-US" sz="3200" dirty="0">
                    <a:latin typeface="Calibri" panose="020F0502020204030204" pitchFamily="34" charset="0"/>
                    <a:cs typeface="Calibri" panose="020F0502020204030204" pitchFamily="34" charset="0"/>
                  </a:rPr>
                  <a:t>Existing literature mostly focuses on a constant efficiency term that affects the resistive component of an ECM, or assumes the constant efficiency we analyze here in order to do other experiments. One exception is a mathematical model with piecewise efficiency terms [1].</a:t>
                </a:r>
                <a:endParaRPr sz="3200" dirty="0">
                  <a:latin typeface="Calibri" panose="020F0502020204030204" pitchFamily="34" charset="0"/>
                  <a:cs typeface="Calibri" panose="020F0502020204030204" pitchFamily="34" charset="0"/>
                </a:endParaRPr>
              </a:p>
            </p:txBody>
          </p:sp>
        </mc:Choice>
        <mc:Fallback>
          <p:sp>
            <p:nvSpPr>
              <p:cNvPr id="93" name="Google Shape;93;p1"/>
              <p:cNvSpPr txBox="1">
                <a:spLocks noRot="1" noChangeAspect="1" noMove="1" noResize="1" noEditPoints="1" noAdjustHandles="1" noChangeArrowheads="1" noChangeShapeType="1" noTextEdit="1"/>
              </p:cNvSpPr>
              <p:nvPr/>
            </p:nvSpPr>
            <p:spPr>
              <a:xfrm>
                <a:off x="31314066" y="6398902"/>
                <a:ext cx="11073404" cy="17563728"/>
              </a:xfrm>
              <a:prstGeom prst="rect">
                <a:avLst/>
              </a:prstGeom>
              <a:blipFill>
                <a:blip r:embed="rId3"/>
                <a:stretch>
                  <a:fillRect l="-1156" r="-1101"/>
                </a:stretch>
              </a:blipFill>
              <a:ln>
                <a:noFill/>
              </a:ln>
            </p:spPr>
            <p:txBody>
              <a:bodyPr/>
              <a:lstStyle/>
              <a:p>
                <a:r>
                  <a:rPr lang="en-US">
                    <a:noFill/>
                  </a:rPr>
                  <a:t> </a:t>
                </a:r>
              </a:p>
            </p:txBody>
          </p:sp>
        </mc:Fallback>
      </mc:AlternateContent>
      <p:sp>
        <p:nvSpPr>
          <p:cNvPr id="94" name="Google Shape;94;p1"/>
          <p:cNvSpPr txBox="1"/>
          <p:nvPr/>
        </p:nvSpPr>
        <p:spPr>
          <a:xfrm>
            <a:off x="31095170" y="8260679"/>
            <a:ext cx="10018419" cy="2092826"/>
          </a:xfrm>
          <a:prstGeom prst="rect">
            <a:avLst/>
          </a:prstGeom>
          <a:noFill/>
          <a:ln>
            <a:noFill/>
          </a:ln>
        </p:spPr>
        <p:txBody>
          <a:bodyPr spcFirstLastPara="1" wrap="square" lIns="121900" tIns="60933" rIns="121900" bIns="60933" anchor="t" anchorCtr="0">
            <a:spAutoFit/>
          </a:bodyPr>
          <a:lstStyle/>
          <a:p>
            <a:endParaRPr sz="3200" b="1" i="1">
              <a:solidFill>
                <a:schemeClr val="dk1"/>
              </a:solidFill>
              <a:latin typeface="Calibri"/>
              <a:ea typeface="Calibri"/>
              <a:cs typeface="Calibri"/>
              <a:sym typeface="Calibri"/>
            </a:endParaRPr>
          </a:p>
          <a:p>
            <a:endParaRPr sz="3200">
              <a:solidFill>
                <a:schemeClr val="dk1"/>
              </a:solidFill>
              <a:latin typeface="Calibri"/>
              <a:ea typeface="Calibri"/>
              <a:cs typeface="Calibri"/>
              <a:sym typeface="Calibri"/>
            </a:endParaRPr>
          </a:p>
          <a:p>
            <a:endParaRPr sz="3200">
              <a:solidFill>
                <a:schemeClr val="dk1"/>
              </a:solidFill>
              <a:latin typeface="Calibri"/>
              <a:ea typeface="Calibri"/>
              <a:cs typeface="Calibri"/>
              <a:sym typeface="Calibri"/>
            </a:endParaRPr>
          </a:p>
          <a:p>
            <a:endParaRPr sz="3200">
              <a:solidFill>
                <a:schemeClr val="dk1"/>
              </a:solidFill>
              <a:latin typeface="Calibri"/>
              <a:ea typeface="Calibri"/>
              <a:cs typeface="Calibri"/>
              <a:sym typeface="Calibri"/>
            </a:endParaRPr>
          </a:p>
        </p:txBody>
      </p:sp>
      <p:sp>
        <p:nvSpPr>
          <p:cNvPr id="95" name="Google Shape;95;p1"/>
          <p:cNvSpPr txBox="1"/>
          <p:nvPr/>
        </p:nvSpPr>
        <p:spPr>
          <a:xfrm>
            <a:off x="13832548" y="5321066"/>
            <a:ext cx="14091200" cy="807090"/>
          </a:xfrm>
          <a:prstGeom prst="rect">
            <a:avLst/>
          </a:prstGeom>
          <a:noFill/>
          <a:ln>
            <a:noFill/>
          </a:ln>
        </p:spPr>
        <p:txBody>
          <a:bodyPr spcFirstLastPara="1" wrap="square" lIns="121900" tIns="60933" rIns="121900" bIns="60933" anchor="t" anchorCtr="0">
            <a:spAutoFit/>
          </a:bodyPr>
          <a:lstStyle/>
          <a:p>
            <a:pPr algn="ctr"/>
            <a:r>
              <a:rPr lang="en-US" sz="4445" b="1" dirty="0">
                <a:solidFill>
                  <a:schemeClr val="dk1"/>
                </a:solidFill>
                <a:latin typeface="Century"/>
                <a:ea typeface="Century"/>
                <a:cs typeface="Century"/>
                <a:sym typeface="Century"/>
              </a:rPr>
              <a:t>Results</a:t>
            </a:r>
            <a:endParaRPr sz="2613" dirty="0"/>
          </a:p>
        </p:txBody>
      </p:sp>
      <p:sp>
        <p:nvSpPr>
          <p:cNvPr id="96" name="Google Shape;96;p1"/>
          <p:cNvSpPr/>
          <p:nvPr/>
        </p:nvSpPr>
        <p:spPr>
          <a:xfrm>
            <a:off x="971181" y="15093634"/>
            <a:ext cx="10151962" cy="13664245"/>
          </a:xfrm>
          <a:prstGeom prst="rect">
            <a:avLst/>
          </a:prstGeom>
          <a:noFill/>
          <a:ln w="76200" cap="flat" cmpd="sng">
            <a:solidFill>
              <a:srgbClr val="C00000"/>
            </a:solidFill>
            <a:prstDash val="solid"/>
            <a:miter lim="800000"/>
            <a:headEnd type="none" w="sm" len="sm"/>
            <a:tailEnd type="none" w="sm" len="sm"/>
          </a:ln>
        </p:spPr>
        <p:txBody>
          <a:bodyPr spcFirstLastPara="1" wrap="square" lIns="121900" tIns="60933" rIns="121900" bIns="60933" anchor="ctr" anchorCtr="0">
            <a:noAutofit/>
          </a:bodyPr>
          <a:lstStyle/>
          <a:p>
            <a:pPr>
              <a:buClr>
                <a:schemeClr val="dk1"/>
              </a:buClr>
            </a:pPr>
            <a:endParaRPr sz="3200">
              <a:solidFill>
                <a:schemeClr val="dk1"/>
              </a:solidFill>
              <a:latin typeface="Helvetica Neue"/>
              <a:ea typeface="Helvetica Neue"/>
              <a:cs typeface="Helvetica Neue"/>
              <a:sym typeface="Helvetica Neue"/>
            </a:endParaRPr>
          </a:p>
        </p:txBody>
      </p:sp>
      <p:sp>
        <p:nvSpPr>
          <p:cNvPr id="115" name="Google Shape;115;p1"/>
          <p:cNvSpPr txBox="1"/>
          <p:nvPr/>
        </p:nvSpPr>
        <p:spPr>
          <a:xfrm>
            <a:off x="1275783" y="29911151"/>
            <a:ext cx="9556400" cy="2278133"/>
          </a:xfrm>
          <a:prstGeom prst="rect">
            <a:avLst/>
          </a:prstGeom>
          <a:noFill/>
          <a:ln>
            <a:noFill/>
          </a:ln>
        </p:spPr>
        <p:txBody>
          <a:bodyPr spcFirstLastPara="1" wrap="square" lIns="121900" tIns="60933" rIns="121900" bIns="60933" anchor="t" anchorCtr="0">
            <a:noAutofit/>
          </a:bodyPr>
          <a:lstStyle/>
          <a:p>
            <a:pPr algn="ctr">
              <a:buClr>
                <a:schemeClr val="dk1"/>
              </a:buClr>
            </a:pPr>
            <a:r>
              <a:rPr lang="en-US" sz="4445" b="1" dirty="0">
                <a:solidFill>
                  <a:schemeClr val="dk1"/>
                </a:solidFill>
                <a:latin typeface="Century"/>
                <a:ea typeface="Century"/>
                <a:cs typeface="Century"/>
                <a:sym typeface="Century"/>
              </a:rPr>
              <a:t>Acknowledgements</a:t>
            </a:r>
            <a:endParaRPr sz="2613" dirty="0">
              <a:solidFill>
                <a:schemeClr val="dk1"/>
              </a:solidFill>
            </a:endParaRPr>
          </a:p>
          <a:p>
            <a:pPr>
              <a:buClr>
                <a:schemeClr val="dk1"/>
              </a:buClr>
            </a:pPr>
            <a:endParaRPr sz="3200" dirty="0">
              <a:solidFill>
                <a:schemeClr val="dk1"/>
              </a:solidFill>
              <a:latin typeface="Helvetica Neue"/>
              <a:ea typeface="Helvetica Neue"/>
              <a:cs typeface="Helvetica Neue"/>
              <a:sym typeface="Helvetica Neue"/>
            </a:endParaRPr>
          </a:p>
          <a:p>
            <a:pPr algn="just">
              <a:buClr>
                <a:schemeClr val="dk1"/>
              </a:buClr>
            </a:pPr>
            <a:r>
              <a:rPr lang="en-US" sz="3200" dirty="0">
                <a:solidFill>
                  <a:schemeClr val="dk1"/>
                </a:solidFill>
                <a:latin typeface="Calibri"/>
                <a:ea typeface="Calibri"/>
                <a:cs typeface="Calibri"/>
                <a:sym typeface="Calibri"/>
              </a:rPr>
              <a:t>Thank you to our mentor, Thomas Navidi.</a:t>
            </a:r>
            <a:endParaRPr sz="3200" dirty="0">
              <a:solidFill>
                <a:schemeClr val="lt1"/>
              </a:solidFill>
              <a:latin typeface="Calibri"/>
              <a:ea typeface="Calibri"/>
              <a:cs typeface="Calibri"/>
              <a:sym typeface="Calibri"/>
            </a:endParaRPr>
          </a:p>
          <a:p>
            <a:pPr>
              <a:spcAft>
                <a:spcPts val="1333"/>
              </a:spcAft>
            </a:pPr>
            <a:endParaRPr sz="3200" b="1" dirty="0">
              <a:solidFill>
                <a:schemeClr val="dk1"/>
              </a:solidFill>
              <a:latin typeface="Calibri"/>
              <a:ea typeface="Calibri"/>
              <a:cs typeface="Calibri"/>
              <a:sym typeface="Calibri"/>
            </a:endParaRPr>
          </a:p>
        </p:txBody>
      </p:sp>
      <p:sp>
        <p:nvSpPr>
          <p:cNvPr id="116" name="Google Shape;116;p1"/>
          <p:cNvSpPr txBox="1"/>
          <p:nvPr/>
        </p:nvSpPr>
        <p:spPr>
          <a:xfrm>
            <a:off x="1476043" y="15419056"/>
            <a:ext cx="9237677" cy="13079743"/>
          </a:xfrm>
          <a:prstGeom prst="rect">
            <a:avLst/>
          </a:prstGeom>
          <a:noFill/>
          <a:ln>
            <a:noFill/>
          </a:ln>
        </p:spPr>
        <p:txBody>
          <a:bodyPr spcFirstLastPara="1" wrap="square" lIns="121900" tIns="60933" rIns="121900" bIns="60933" anchor="t" anchorCtr="0">
            <a:noAutofit/>
          </a:bodyPr>
          <a:lstStyle/>
          <a:p>
            <a:pPr algn="ctr">
              <a:buClr>
                <a:schemeClr val="dk1"/>
              </a:buClr>
            </a:pPr>
            <a:r>
              <a:rPr lang="en-US" sz="4445" b="1" dirty="0">
                <a:solidFill>
                  <a:schemeClr val="dk1"/>
                </a:solidFill>
                <a:latin typeface="Century"/>
                <a:ea typeface="Century"/>
                <a:cs typeface="Century"/>
                <a:sym typeface="Century"/>
              </a:rPr>
              <a:t>Conclusions &amp; Future Work</a:t>
            </a:r>
            <a:endParaRPr sz="3200" dirty="0">
              <a:solidFill>
                <a:schemeClr val="dk1"/>
              </a:solidFill>
              <a:latin typeface="Helvetica Neue"/>
              <a:ea typeface="Helvetica Neue"/>
              <a:cs typeface="Helvetica Neue"/>
              <a:sym typeface="Helvetica Neue"/>
            </a:endParaRPr>
          </a:p>
          <a:p>
            <a:pPr marL="118530" algn="just">
              <a:buClr>
                <a:schemeClr val="dk1"/>
              </a:buClr>
              <a:buSzPts val="2200"/>
            </a:pPr>
            <a:endParaRPr lang="en-US" sz="3200" dirty="0">
              <a:latin typeface="Calibri" panose="020F0502020204030204" pitchFamily="34" charset="0"/>
              <a:cs typeface="Calibri" panose="020F0502020204030204" pitchFamily="34" charset="0"/>
            </a:endParaRPr>
          </a:p>
          <a:p>
            <a:pPr marL="118530" algn="just">
              <a:spcAft>
                <a:spcPts val="800"/>
              </a:spcAft>
              <a:buClr>
                <a:schemeClr val="dk1"/>
              </a:buClr>
              <a:buSzPts val="2200"/>
            </a:pPr>
            <a:r>
              <a:rPr lang="en-US" sz="3200" b="1" dirty="0">
                <a:latin typeface="Calibri" panose="020F0502020204030204" pitchFamily="34" charset="0"/>
                <a:cs typeface="Calibri" panose="020F0502020204030204" pitchFamily="34" charset="0"/>
              </a:rPr>
              <a:t>Key takeaways</a:t>
            </a:r>
          </a:p>
          <a:p>
            <a:pPr marL="575719" indent="-457189" algn="just">
              <a:spcAft>
                <a:spcPts val="800"/>
              </a:spcAft>
              <a:buClr>
                <a:schemeClr val="dk1"/>
              </a:buClr>
              <a:buSzPts val="2200"/>
              <a:buFont typeface="Arial" panose="020B0604020202020204" pitchFamily="34" charset="0"/>
              <a:buChar char="•"/>
            </a:pPr>
            <a:r>
              <a:rPr lang="en-US" sz="3200" dirty="0">
                <a:latin typeface="Calibri" panose="020F0502020204030204" pitchFamily="34" charset="0"/>
                <a:cs typeface="Calibri" panose="020F0502020204030204" pitchFamily="34" charset="0"/>
              </a:rPr>
              <a:t>In more smooth/regular cycles, the absolute error in SOC due to efficiency approximation is less than 1%.</a:t>
            </a:r>
          </a:p>
          <a:p>
            <a:pPr marL="575719" indent="-457189" algn="just">
              <a:spcAft>
                <a:spcPts val="800"/>
              </a:spcAft>
              <a:buClr>
                <a:schemeClr val="dk1"/>
              </a:buClr>
              <a:buSzPts val="2200"/>
              <a:buFont typeface="Arial" panose="020B0604020202020204" pitchFamily="34" charset="0"/>
              <a:buChar char="•"/>
            </a:pPr>
            <a:r>
              <a:rPr lang="en-US" sz="3200" dirty="0">
                <a:latin typeface="Calibri" panose="020F0502020204030204" pitchFamily="34" charset="0"/>
                <a:cs typeface="Calibri" panose="020F0502020204030204" pitchFamily="34" charset="0"/>
              </a:rPr>
              <a:t>In cycles with higher variation, the absolute error in SOC increases.</a:t>
            </a:r>
          </a:p>
          <a:p>
            <a:pPr marL="575719" indent="-457189" algn="just">
              <a:spcAft>
                <a:spcPts val="800"/>
              </a:spcAft>
              <a:buClr>
                <a:schemeClr val="dk1"/>
              </a:buClr>
              <a:buSzPts val="2200"/>
              <a:buFont typeface="Arial" panose="020B0604020202020204" pitchFamily="34" charset="0"/>
              <a:buChar char="•"/>
            </a:pPr>
            <a:r>
              <a:rPr lang="en-US" sz="3200" dirty="0">
                <a:latin typeface="Calibri" panose="020F0502020204030204" pitchFamily="34" charset="0"/>
                <a:cs typeface="Calibri" panose="020F0502020204030204" pitchFamily="34" charset="0"/>
              </a:rPr>
              <a:t>The actual error in real measurements is a result of noise and inaccurate current measurements, in addition to SOC estimation.</a:t>
            </a:r>
          </a:p>
          <a:p>
            <a:pPr marL="575719" indent="-457189" algn="just">
              <a:spcAft>
                <a:spcPts val="800"/>
              </a:spcAft>
              <a:buClr>
                <a:schemeClr val="dk1"/>
              </a:buClr>
              <a:buSzPts val="2200"/>
              <a:buFont typeface="Arial" panose="020B0604020202020204" pitchFamily="34" charset="0"/>
              <a:buChar char="•"/>
            </a:pPr>
            <a:r>
              <a:rPr lang="en-US" sz="3200" dirty="0">
                <a:highlight>
                  <a:srgbClr val="FFFF00"/>
                </a:highlight>
                <a:latin typeface="Calibri" panose="020F0502020204030204" pitchFamily="34" charset="0"/>
                <a:cs typeface="Calibri" panose="020F0502020204030204" pitchFamily="34" charset="0"/>
              </a:rPr>
              <a:t>[Corey]</a:t>
            </a:r>
          </a:p>
          <a:p>
            <a:pPr marL="575719" indent="-457189" algn="just">
              <a:spcAft>
                <a:spcPts val="800"/>
              </a:spcAft>
              <a:buClr>
                <a:schemeClr val="dk1"/>
              </a:buClr>
              <a:buSzPts val="2200"/>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575719" indent="-457189" algn="just">
              <a:spcAft>
                <a:spcPts val="800"/>
              </a:spcAft>
              <a:buClr>
                <a:schemeClr val="dk1"/>
              </a:buClr>
              <a:buSzPts val="2200"/>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118530" algn="just">
              <a:spcAft>
                <a:spcPts val="800"/>
              </a:spcAft>
              <a:buClr>
                <a:schemeClr val="dk1"/>
              </a:buClr>
              <a:buSzPts val="2200"/>
            </a:pPr>
            <a:endParaRPr lang="en-US" sz="3200" dirty="0">
              <a:latin typeface="Calibri" panose="020F0502020204030204" pitchFamily="34" charset="0"/>
              <a:cs typeface="Calibri" panose="020F0502020204030204" pitchFamily="34" charset="0"/>
            </a:endParaRPr>
          </a:p>
          <a:p>
            <a:pPr marL="575719" indent="-457189" algn="just">
              <a:spcAft>
                <a:spcPts val="800"/>
              </a:spcAft>
              <a:buClr>
                <a:schemeClr val="dk1"/>
              </a:buClr>
              <a:buSzPts val="2200"/>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118530" algn="just">
              <a:spcAft>
                <a:spcPts val="800"/>
              </a:spcAft>
              <a:buClr>
                <a:schemeClr val="dk1"/>
              </a:buClr>
              <a:buSzPts val="2200"/>
            </a:pPr>
            <a:r>
              <a:rPr lang="en-US" sz="3200" b="1" dirty="0">
                <a:latin typeface="Calibri" panose="020F0502020204030204" pitchFamily="34" charset="0"/>
                <a:cs typeface="Calibri" panose="020F0502020204030204" pitchFamily="34" charset="0"/>
              </a:rPr>
              <a:t>Future steps </a:t>
            </a:r>
            <a:endParaRPr lang="en-US" sz="3200" b="1" dirty="0">
              <a:solidFill>
                <a:schemeClr val="dk1"/>
              </a:solidFill>
              <a:latin typeface="Calibri" panose="020F0502020204030204" pitchFamily="34" charset="0"/>
              <a:ea typeface="Helvetica Neue"/>
              <a:cs typeface="Calibri" panose="020F0502020204030204" pitchFamily="34" charset="0"/>
              <a:sym typeface="Helvetica Neue"/>
            </a:endParaRPr>
          </a:p>
          <a:p>
            <a:pPr marL="575719" indent="-457189" algn="just">
              <a:spcAft>
                <a:spcPts val="800"/>
              </a:spcAft>
              <a:buSzPts val="2200"/>
              <a:buFont typeface="Arial" panose="020B0604020202020204" pitchFamily="34" charset="0"/>
              <a:buChar char="•"/>
            </a:pPr>
            <a:r>
              <a:rPr lang="en-US" sz="3200" dirty="0">
                <a:latin typeface="Calibri" panose="020F0502020204030204" pitchFamily="34" charset="0"/>
                <a:cs typeface="Calibri" panose="020F0502020204030204" pitchFamily="34" charset="0"/>
              </a:rPr>
              <a:t>Evaluate additional models for efficiency as a function of temperature, SOC, etc.</a:t>
            </a:r>
          </a:p>
          <a:p>
            <a:pPr marL="575719" indent="-457189" algn="just">
              <a:spcAft>
                <a:spcPts val="800"/>
              </a:spcAft>
              <a:buSzPts val="2200"/>
              <a:buFont typeface="Arial" panose="020B0604020202020204" pitchFamily="34" charset="0"/>
              <a:buChar char="•"/>
            </a:pPr>
            <a:r>
              <a:rPr lang="en-US" sz="3200" dirty="0">
                <a:latin typeface="Calibri" panose="020F0502020204030204" pitchFamily="34" charset="0"/>
                <a:cs typeface="Calibri" panose="020F0502020204030204" pitchFamily="34" charset="0"/>
              </a:rPr>
              <a:t>Observe effects on entire battery pack as opposed to single cell.</a:t>
            </a:r>
          </a:p>
          <a:p>
            <a:pPr marL="575719" indent="-457189" algn="just">
              <a:spcAft>
                <a:spcPts val="800"/>
              </a:spcAft>
              <a:buSzPts val="2200"/>
              <a:buFont typeface="Arial" panose="020B0604020202020204" pitchFamily="34" charset="0"/>
              <a:buChar char="•"/>
            </a:pPr>
            <a:r>
              <a:rPr lang="en-US" sz="3200" dirty="0">
                <a:latin typeface="Calibri" panose="020F0502020204030204" pitchFamily="34" charset="0"/>
                <a:cs typeface="Calibri" panose="020F0502020204030204" pitchFamily="34" charset="0"/>
              </a:rPr>
              <a:t>Observe accuracy for transportation battery cycles.</a:t>
            </a:r>
          </a:p>
        </p:txBody>
      </p:sp>
      <p:sp>
        <p:nvSpPr>
          <p:cNvPr id="117" name="Google Shape;117;p1"/>
          <p:cNvSpPr txBox="1"/>
          <p:nvPr/>
        </p:nvSpPr>
        <p:spPr>
          <a:xfrm>
            <a:off x="1476043" y="6061720"/>
            <a:ext cx="9237677" cy="8080999"/>
          </a:xfrm>
          <a:prstGeom prst="rect">
            <a:avLst/>
          </a:prstGeom>
          <a:noFill/>
          <a:ln>
            <a:noFill/>
          </a:ln>
        </p:spPr>
        <p:txBody>
          <a:bodyPr spcFirstLastPara="1" wrap="square" lIns="121900" tIns="60933" rIns="121900" bIns="60933" anchor="t" anchorCtr="0">
            <a:noAutofit/>
          </a:bodyPr>
          <a:lstStyle/>
          <a:p>
            <a:pPr algn="just">
              <a:spcBef>
                <a:spcPts val="1333"/>
              </a:spcBef>
              <a:buClr>
                <a:schemeClr val="dk1"/>
              </a:buClr>
            </a:pPr>
            <a:r>
              <a:rPr lang="en-US" sz="3200" b="1" dirty="0">
                <a:solidFill>
                  <a:schemeClr val="dk1"/>
                </a:solidFill>
                <a:latin typeface="Calibri"/>
                <a:ea typeface="Calibri"/>
                <a:cs typeface="Calibri"/>
                <a:sym typeface="Calibri"/>
              </a:rPr>
              <a:t>Background</a:t>
            </a:r>
          </a:p>
          <a:p>
            <a:pPr algn="just">
              <a:spcBef>
                <a:spcPts val="1333"/>
              </a:spcBef>
              <a:buClr>
                <a:schemeClr val="dk1"/>
              </a:buClr>
            </a:pPr>
            <a:r>
              <a:rPr lang="en-US" sz="3200" dirty="0">
                <a:solidFill>
                  <a:schemeClr val="dk1"/>
                </a:solidFill>
                <a:latin typeface="Calibri"/>
                <a:ea typeface="Calibri"/>
                <a:cs typeface="Calibri"/>
                <a:sym typeface="Calibri"/>
              </a:rPr>
              <a:t>Battery state of charge (SOC) cannot be measured directly in practice, and yet it is important in all battery applications. While complex models of batteries and equivalent circuit models (ECMs) offer more accurate results, mathematical approximations are used often. The simplest approximation is efficiency as a constant coefficient of charge.</a:t>
            </a:r>
          </a:p>
          <a:p>
            <a:pPr algn="just">
              <a:spcBef>
                <a:spcPts val="1333"/>
              </a:spcBef>
              <a:buClr>
                <a:schemeClr val="dk1"/>
              </a:buClr>
            </a:pPr>
            <a:r>
              <a:rPr lang="en-US" sz="3200" b="1" dirty="0">
                <a:solidFill>
                  <a:schemeClr val="dk1"/>
                </a:solidFill>
                <a:latin typeface="Calibri"/>
                <a:ea typeface="Calibri"/>
                <a:cs typeface="Calibri"/>
                <a:sym typeface="Calibri"/>
              </a:rPr>
              <a:t>Key Questions</a:t>
            </a:r>
          </a:p>
          <a:p>
            <a:pPr marL="457189" indent="-457189" algn="just">
              <a:spcBef>
                <a:spcPts val="1333"/>
              </a:spcBef>
              <a:buClr>
                <a:schemeClr val="dk1"/>
              </a:buClr>
              <a:buFont typeface="Arial" panose="020B0604020202020204" pitchFamily="34" charset="0"/>
              <a:buChar char="•"/>
            </a:pPr>
            <a:r>
              <a:rPr lang="en-US" sz="3200" dirty="0">
                <a:solidFill>
                  <a:schemeClr val="dk1"/>
                </a:solidFill>
                <a:latin typeface="Calibri"/>
                <a:ea typeface="Century"/>
                <a:cs typeface="Calibri"/>
                <a:sym typeface="Calibri"/>
              </a:rPr>
              <a:t>How accurate is the approximation of a constant efficiency as the coefficient of charge or discharge current?</a:t>
            </a:r>
            <a:endParaRPr lang="en-US" sz="3200" dirty="0">
              <a:solidFill>
                <a:schemeClr val="dk1"/>
              </a:solidFill>
              <a:latin typeface="Century"/>
              <a:ea typeface="Century"/>
              <a:cs typeface="Calibri"/>
              <a:sym typeface="Century"/>
            </a:endParaRPr>
          </a:p>
          <a:p>
            <a:pPr marL="457189" indent="-457189" algn="just">
              <a:spcBef>
                <a:spcPts val="1333"/>
              </a:spcBef>
              <a:buClr>
                <a:schemeClr val="dk1"/>
              </a:buClr>
              <a:buFont typeface="Arial" panose="020B0604020202020204" pitchFamily="34" charset="0"/>
              <a:buChar char="•"/>
            </a:pPr>
            <a:r>
              <a:rPr lang="en-US" sz="3200" dirty="0">
                <a:solidFill>
                  <a:schemeClr val="dk1"/>
                </a:solidFill>
                <a:latin typeface="Calibri" panose="020F0502020204030204" pitchFamily="34" charset="0"/>
                <a:ea typeface="Century"/>
                <a:cs typeface="Calibri" panose="020F0502020204030204" pitchFamily="34" charset="0"/>
                <a:sym typeface="Century"/>
              </a:rPr>
              <a:t>Are other simple mathematical models of efficiency able to better approximate the battery SOC?</a:t>
            </a:r>
            <a:endParaRPr lang="en-US" sz="3200" dirty="0">
              <a:solidFill>
                <a:schemeClr val="dk1"/>
              </a:solidFill>
              <a:latin typeface="Calibri" panose="020F0502020204030204" pitchFamily="34" charset="0"/>
              <a:ea typeface="Century"/>
              <a:cs typeface="Calibri" panose="020F0502020204030204" pitchFamily="34" charset="0"/>
              <a:sym typeface="Calibri"/>
            </a:endParaRPr>
          </a:p>
        </p:txBody>
      </p:sp>
      <p:sp>
        <p:nvSpPr>
          <p:cNvPr id="38" name="Google Shape;87;p1">
            <a:extLst>
              <a:ext uri="{FF2B5EF4-FFF2-40B4-BE49-F238E27FC236}">
                <a16:creationId xmlns:a16="http://schemas.microsoft.com/office/drawing/2014/main" id="{03A8611E-37CA-40BE-9FD4-BB80C2264111}"/>
              </a:ext>
            </a:extLst>
          </p:cNvPr>
          <p:cNvSpPr/>
          <p:nvPr/>
        </p:nvSpPr>
        <p:spPr>
          <a:xfrm>
            <a:off x="30762401" y="24780239"/>
            <a:ext cx="12154240" cy="7241405"/>
          </a:xfrm>
          <a:prstGeom prst="rect">
            <a:avLst/>
          </a:prstGeom>
          <a:noFill/>
          <a:ln w="76200" cap="flat" cmpd="sng">
            <a:solidFill>
              <a:srgbClr val="C00000"/>
            </a:solidFill>
            <a:prstDash val="solid"/>
            <a:miter lim="800000"/>
            <a:headEnd type="none" w="sm" len="sm"/>
            <a:tailEnd type="none" w="sm" len="sm"/>
          </a:ln>
        </p:spPr>
        <p:txBody>
          <a:bodyPr spcFirstLastPara="1" wrap="square" lIns="121900" tIns="60933" rIns="121900" bIns="60933" anchor="ctr" anchorCtr="0">
            <a:noAutofit/>
          </a:bodyPr>
          <a:lstStyle/>
          <a:p>
            <a:pPr marL="609585">
              <a:buClr>
                <a:schemeClr val="dk1"/>
              </a:buClr>
            </a:pPr>
            <a:endParaRPr sz="1143">
              <a:solidFill>
                <a:schemeClr val="lt1"/>
              </a:solidFill>
              <a:latin typeface="Calibri"/>
              <a:ea typeface="Calibri"/>
              <a:cs typeface="Calibri"/>
              <a:sym typeface="Calibri"/>
            </a:endParaRPr>
          </a:p>
        </p:txBody>
      </p:sp>
      <p:sp>
        <p:nvSpPr>
          <p:cNvPr id="39" name="Google Shape;115;p1">
            <a:extLst>
              <a:ext uri="{FF2B5EF4-FFF2-40B4-BE49-F238E27FC236}">
                <a16:creationId xmlns:a16="http://schemas.microsoft.com/office/drawing/2014/main" id="{83572CF1-066D-4816-BCC9-272AA89115A6}"/>
              </a:ext>
            </a:extLst>
          </p:cNvPr>
          <p:cNvSpPr txBox="1"/>
          <p:nvPr/>
        </p:nvSpPr>
        <p:spPr>
          <a:xfrm>
            <a:off x="31314066" y="25100609"/>
            <a:ext cx="10946290" cy="6377793"/>
          </a:xfrm>
          <a:prstGeom prst="rect">
            <a:avLst/>
          </a:prstGeom>
          <a:noFill/>
          <a:ln>
            <a:noFill/>
          </a:ln>
        </p:spPr>
        <p:txBody>
          <a:bodyPr spcFirstLastPara="1" wrap="square" lIns="121900" tIns="60933" rIns="121900" bIns="60933" anchor="t" anchorCtr="0">
            <a:noAutofit/>
          </a:bodyPr>
          <a:lstStyle/>
          <a:p>
            <a:pPr algn="ctr">
              <a:buClr>
                <a:schemeClr val="dk1"/>
              </a:buClr>
            </a:pPr>
            <a:r>
              <a:rPr lang="en-US" sz="4445" b="1" dirty="0">
                <a:solidFill>
                  <a:schemeClr val="dk1"/>
                </a:solidFill>
                <a:latin typeface="Century"/>
                <a:ea typeface="Century"/>
                <a:cs typeface="Century"/>
                <a:sym typeface="Century"/>
              </a:rPr>
              <a:t>Bibliography</a:t>
            </a:r>
            <a:endParaRPr lang="en-US" sz="2613" b="1" dirty="0">
              <a:solidFill>
                <a:schemeClr val="dk1"/>
              </a:solidFill>
              <a:ea typeface="Century"/>
            </a:endParaRPr>
          </a:p>
          <a:p>
            <a:pPr algn="ctr">
              <a:buClr>
                <a:schemeClr val="dk1"/>
              </a:buClr>
            </a:pPr>
            <a:endParaRPr sz="3200" dirty="0">
              <a:solidFill>
                <a:schemeClr val="dk1"/>
              </a:solidFill>
              <a:latin typeface="Helvetica Neue"/>
              <a:ea typeface="Helvetica Neue"/>
              <a:cs typeface="Helvetica Neue"/>
              <a:sym typeface="Helvetica Neue"/>
            </a:endParaRPr>
          </a:p>
          <a:p>
            <a:pPr algn="just">
              <a:spcAft>
                <a:spcPts val="800"/>
              </a:spcAft>
              <a:buClr>
                <a:schemeClr val="dk1"/>
              </a:buClr>
            </a:pPr>
            <a:r>
              <a:rPr lang="en-US" sz="3200" dirty="0">
                <a:solidFill>
                  <a:schemeClr val="dk1"/>
                </a:solidFill>
                <a:latin typeface="Calibri"/>
                <a:ea typeface="Calibri"/>
                <a:cs typeface="Calibri"/>
                <a:sym typeface="Calibri"/>
              </a:rPr>
              <a:t>[</a:t>
            </a:r>
            <a:r>
              <a:rPr lang="en-US" sz="2933" dirty="0">
                <a:solidFill>
                  <a:schemeClr val="dk1"/>
                </a:solidFill>
                <a:latin typeface="Calibri"/>
                <a:ea typeface="Calibri"/>
                <a:cs typeface="Calibri"/>
                <a:sym typeface="Calibri"/>
              </a:rPr>
              <a:t>1] N. </a:t>
            </a:r>
            <a:r>
              <a:rPr lang="en-US" sz="2933" dirty="0" err="1">
                <a:solidFill>
                  <a:schemeClr val="dk1"/>
                </a:solidFill>
                <a:latin typeface="Calibri"/>
                <a:ea typeface="Calibri"/>
                <a:cs typeface="Calibri"/>
                <a:sym typeface="Calibri"/>
              </a:rPr>
              <a:t>DiOrio</a:t>
            </a:r>
            <a:r>
              <a:rPr lang="en-US" sz="2933" dirty="0">
                <a:solidFill>
                  <a:schemeClr val="dk1"/>
                </a:solidFill>
                <a:latin typeface="Calibri"/>
                <a:ea typeface="Calibri"/>
                <a:cs typeface="Calibri"/>
                <a:sym typeface="Calibri"/>
              </a:rPr>
              <a:t>, A. </a:t>
            </a:r>
            <a:r>
              <a:rPr lang="en-US" sz="2933" dirty="0" err="1">
                <a:solidFill>
                  <a:schemeClr val="dk1"/>
                </a:solidFill>
                <a:latin typeface="Calibri"/>
                <a:ea typeface="Calibri"/>
                <a:cs typeface="Calibri"/>
                <a:sym typeface="Calibri"/>
              </a:rPr>
              <a:t>Dobos</a:t>
            </a:r>
            <a:r>
              <a:rPr lang="en-US" sz="2933" dirty="0">
                <a:solidFill>
                  <a:schemeClr val="dk1"/>
                </a:solidFill>
                <a:latin typeface="Calibri"/>
                <a:ea typeface="Calibri"/>
                <a:cs typeface="Calibri"/>
                <a:sym typeface="Calibri"/>
              </a:rPr>
              <a:t>, S. </a:t>
            </a:r>
            <a:r>
              <a:rPr lang="en-US" sz="2933" dirty="0" err="1">
                <a:solidFill>
                  <a:schemeClr val="dk1"/>
                </a:solidFill>
                <a:latin typeface="Calibri"/>
                <a:ea typeface="Calibri"/>
                <a:cs typeface="Calibri"/>
                <a:sym typeface="Calibri"/>
              </a:rPr>
              <a:t>Janzou</a:t>
            </a:r>
            <a:r>
              <a:rPr lang="en-US" sz="2933" dirty="0">
                <a:solidFill>
                  <a:schemeClr val="dk1"/>
                </a:solidFill>
                <a:latin typeface="Calibri"/>
                <a:ea typeface="Calibri"/>
                <a:cs typeface="Calibri"/>
                <a:sym typeface="Calibri"/>
              </a:rPr>
              <a:t>, A. Nelson, and B. Lundstrom, “Technoeconomic Modeling of Battery Energy Storage in SAM”, National Renewable Energy Laboratory, Tech. Report. TP-6A20-64641, Sep. 2015.</a:t>
            </a:r>
          </a:p>
          <a:p>
            <a:pPr>
              <a:spcAft>
                <a:spcPts val="800"/>
              </a:spcAft>
            </a:pPr>
            <a:r>
              <a:rPr lang="en-US" sz="2933" dirty="0">
                <a:solidFill>
                  <a:schemeClr val="dk1"/>
                </a:solidFill>
                <a:latin typeface="Calibri"/>
                <a:ea typeface="Calibri"/>
                <a:cs typeface="Calibri"/>
                <a:sym typeface="Calibri"/>
              </a:rPr>
              <a:t>[2] W. Powell and H. Cheng. Workshop, “Co-optimization of battery storage over multiple revenue streams and time scales.” PENSA Laboratory, Princeton University, Princeton, NJ, Jun. 21, 2015.</a:t>
            </a:r>
          </a:p>
          <a:p>
            <a:pPr>
              <a:spcAft>
                <a:spcPts val="800"/>
              </a:spcAft>
            </a:pPr>
            <a:r>
              <a:rPr lang="en-US" sz="2933" dirty="0">
                <a:solidFill>
                  <a:schemeClr val="dk1"/>
                </a:solidFill>
                <a:latin typeface="Calibri"/>
                <a:ea typeface="Calibri"/>
                <a:cs typeface="Calibri"/>
                <a:sym typeface="Calibri"/>
              </a:rPr>
              <a:t>[3] E. </a:t>
            </a:r>
            <a:r>
              <a:rPr lang="en-US" sz="2933" dirty="0" err="1">
                <a:solidFill>
                  <a:schemeClr val="dk1"/>
                </a:solidFill>
                <a:latin typeface="Calibri"/>
                <a:ea typeface="Calibri"/>
                <a:cs typeface="Calibri"/>
                <a:sym typeface="Calibri"/>
              </a:rPr>
              <a:t>Raszmann</a:t>
            </a:r>
            <a:r>
              <a:rPr lang="en-US" sz="2933" dirty="0">
                <a:solidFill>
                  <a:schemeClr val="dk1"/>
                </a:solidFill>
                <a:latin typeface="Calibri"/>
                <a:ea typeface="Calibri"/>
                <a:cs typeface="Calibri"/>
                <a:sym typeface="Calibri"/>
              </a:rPr>
              <a:t>, K. Baker, Y. Shi, and D. Christensen, “Modeling Stationary Lithium-Ion Batteries for Optimization and Predictive Control” National Renewable Energy Laboratory, Tech. Report. CP-5D00-67809, Feb. 2017.</a:t>
            </a:r>
          </a:p>
          <a:p>
            <a:pPr>
              <a:spcAft>
                <a:spcPts val="1333"/>
              </a:spcAft>
            </a:pPr>
            <a:endParaRPr sz="3200" dirty="0">
              <a:solidFill>
                <a:schemeClr val="dk1"/>
              </a:solidFill>
              <a:latin typeface="Calibri"/>
              <a:ea typeface="Calibri"/>
              <a:cs typeface="Calibri"/>
              <a:sym typeface="Calibri"/>
            </a:endParaRPr>
          </a:p>
        </p:txBody>
      </p:sp>
      <p:sp>
        <p:nvSpPr>
          <p:cNvPr id="24" name="Google Shape;106;p1">
            <a:extLst>
              <a:ext uri="{FF2B5EF4-FFF2-40B4-BE49-F238E27FC236}">
                <a16:creationId xmlns:a16="http://schemas.microsoft.com/office/drawing/2014/main" id="{B663533A-093C-41C3-9D37-4C08A44E1E87}"/>
              </a:ext>
            </a:extLst>
          </p:cNvPr>
          <p:cNvSpPr txBox="1"/>
          <p:nvPr/>
        </p:nvSpPr>
        <p:spPr>
          <a:xfrm>
            <a:off x="13641472" y="6600587"/>
            <a:ext cx="14646800" cy="714992"/>
          </a:xfrm>
          <a:prstGeom prst="rect">
            <a:avLst/>
          </a:prstGeom>
          <a:noFill/>
          <a:ln>
            <a:noFill/>
          </a:ln>
        </p:spPr>
        <p:txBody>
          <a:bodyPr spcFirstLastPara="1" wrap="square" lIns="121900" tIns="60933" rIns="121900" bIns="60933" anchor="t" anchorCtr="0">
            <a:noAutofit/>
          </a:bodyPr>
          <a:lstStyle/>
          <a:p>
            <a:pPr lvl="0" algn="just"/>
            <a:r>
              <a:rPr lang="en-US" sz="3200" b="1" dirty="0">
                <a:solidFill>
                  <a:schemeClr val="dk1"/>
                </a:solidFill>
                <a:latin typeface="Calibri"/>
                <a:ea typeface="Calibri"/>
                <a:cs typeface="Calibri"/>
                <a:sym typeface="Calibri"/>
              </a:rPr>
              <a:t>Calculating efficiency terms</a:t>
            </a:r>
            <a:endParaRPr sz="3200" b="1" dirty="0"/>
          </a:p>
        </p:txBody>
      </p:sp>
      <p:pic>
        <p:nvPicPr>
          <p:cNvPr id="1028" name="Picture 4">
            <a:extLst>
              <a:ext uri="{FF2B5EF4-FFF2-40B4-BE49-F238E27FC236}">
                <a16:creationId xmlns:a16="http://schemas.microsoft.com/office/drawing/2014/main" id="{279F986A-FA9C-4D6C-88EF-92FDE837C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9807" y="7403079"/>
            <a:ext cx="6842400" cy="3497957"/>
          </a:xfrm>
          <a:prstGeom prst="rect">
            <a:avLst/>
          </a:prstGeom>
          <a:noFill/>
          <a:extLst>
            <a:ext uri="{909E8E84-426E-40DD-AFC4-6F175D3DCCD1}">
              <a14:hiddenFill xmlns:a14="http://schemas.microsoft.com/office/drawing/2010/main">
                <a:solidFill>
                  <a:srgbClr val="FFFFFF"/>
                </a:solidFill>
              </a14:hiddenFill>
            </a:ext>
          </a:extLst>
        </p:spPr>
      </p:pic>
      <p:sp>
        <p:nvSpPr>
          <p:cNvPr id="27" name="Google Shape;106;p1">
            <a:extLst>
              <a:ext uri="{FF2B5EF4-FFF2-40B4-BE49-F238E27FC236}">
                <a16:creationId xmlns:a16="http://schemas.microsoft.com/office/drawing/2014/main" id="{B65BB9C4-7CC0-4D18-8AA2-56406AF38BBA}"/>
              </a:ext>
            </a:extLst>
          </p:cNvPr>
          <p:cNvSpPr txBox="1"/>
          <p:nvPr/>
        </p:nvSpPr>
        <p:spPr>
          <a:xfrm>
            <a:off x="21188937" y="7315579"/>
            <a:ext cx="7391439" cy="3936320"/>
          </a:xfrm>
          <a:prstGeom prst="rect">
            <a:avLst/>
          </a:prstGeom>
          <a:noFill/>
          <a:ln>
            <a:noFill/>
          </a:ln>
        </p:spPr>
        <p:txBody>
          <a:bodyPr spcFirstLastPara="1" wrap="square" lIns="121900" tIns="60933" rIns="121900" bIns="60933" anchor="t" anchorCtr="0">
            <a:noAutofit/>
          </a:bodyPr>
          <a:lstStyle/>
          <a:p>
            <a:pPr lvl="0" algn="just"/>
            <a:r>
              <a:rPr lang="en-US" sz="2933" dirty="0">
                <a:solidFill>
                  <a:schemeClr val="dk1"/>
                </a:solidFill>
                <a:latin typeface="Calibri"/>
                <a:ea typeface="Calibri"/>
                <a:cs typeface="Calibri"/>
                <a:sym typeface="Calibri"/>
              </a:rPr>
              <a:t>Input cycle: </a:t>
            </a:r>
          </a:p>
          <a:p>
            <a:pPr lvl="0" algn="just"/>
            <a:r>
              <a:rPr lang="en-US" sz="2933" dirty="0">
                <a:solidFill>
                  <a:schemeClr val="dk1"/>
                </a:solidFill>
                <a:latin typeface="Calibri"/>
                <a:ea typeface="Calibri"/>
                <a:cs typeface="Calibri"/>
                <a:sym typeface="Calibri"/>
              </a:rPr>
              <a:t>1A charge and discharge rates at 1 hour each</a:t>
            </a:r>
          </a:p>
          <a:p>
            <a:pPr lvl="0" algn="just"/>
            <a:endParaRPr lang="en-US" sz="2933" dirty="0">
              <a:solidFill>
                <a:schemeClr val="dk1"/>
              </a:solidFill>
              <a:latin typeface="Calibri"/>
              <a:ea typeface="Calibri"/>
              <a:cs typeface="Calibri"/>
              <a:sym typeface="Calibri"/>
            </a:endParaRPr>
          </a:p>
          <a:p>
            <a:pPr lvl="0" algn="just"/>
            <a:r>
              <a:rPr lang="en-US" sz="2933" dirty="0">
                <a:solidFill>
                  <a:schemeClr val="dk1"/>
                </a:solidFill>
                <a:latin typeface="Calibri"/>
                <a:ea typeface="Calibri"/>
                <a:cs typeface="Calibri"/>
                <a:sym typeface="Calibri"/>
              </a:rPr>
              <a:t>Results:</a:t>
            </a:r>
          </a:p>
          <a:p>
            <a:pPr lvl="0" algn="just"/>
            <a:r>
              <a:rPr lang="en-US" sz="2933" dirty="0">
                <a:solidFill>
                  <a:schemeClr val="dk1"/>
                </a:solidFill>
                <a:latin typeface="Calibri"/>
                <a:ea typeface="Calibri"/>
                <a:cs typeface="Calibri"/>
                <a:sym typeface="Calibri"/>
              </a:rPr>
              <a:t>Charge efficiency: 0.9889</a:t>
            </a:r>
          </a:p>
          <a:p>
            <a:pPr lvl="0" algn="just"/>
            <a:r>
              <a:rPr lang="en-US" sz="2933" dirty="0">
                <a:solidFill>
                  <a:schemeClr val="dk1"/>
                </a:solidFill>
                <a:latin typeface="Calibri"/>
                <a:ea typeface="Calibri"/>
                <a:cs typeface="Calibri"/>
                <a:sym typeface="Calibri"/>
              </a:rPr>
              <a:t>Discharge efficiency: 0.9988 </a:t>
            </a:r>
          </a:p>
          <a:p>
            <a:pPr lvl="0" algn="just"/>
            <a:r>
              <a:rPr lang="en-US" sz="2933" dirty="0">
                <a:solidFill>
                  <a:schemeClr val="dk1"/>
                </a:solidFill>
                <a:latin typeface="Calibri"/>
                <a:ea typeface="Calibri"/>
                <a:cs typeface="Calibri"/>
                <a:sym typeface="Calibri"/>
              </a:rPr>
              <a:t>(or 1.001178 in SOC equation)</a:t>
            </a:r>
          </a:p>
        </p:txBody>
      </p:sp>
      <p:sp>
        <p:nvSpPr>
          <p:cNvPr id="28" name="Google Shape;106;p1">
            <a:extLst>
              <a:ext uri="{FF2B5EF4-FFF2-40B4-BE49-F238E27FC236}">
                <a16:creationId xmlns:a16="http://schemas.microsoft.com/office/drawing/2014/main" id="{1BC803BD-779D-4EBC-9186-029A4C22B094}"/>
              </a:ext>
            </a:extLst>
          </p:cNvPr>
          <p:cNvSpPr txBox="1"/>
          <p:nvPr/>
        </p:nvSpPr>
        <p:spPr>
          <a:xfrm>
            <a:off x="13641472" y="11263163"/>
            <a:ext cx="14646800" cy="714992"/>
          </a:xfrm>
          <a:prstGeom prst="rect">
            <a:avLst/>
          </a:prstGeom>
          <a:noFill/>
          <a:ln>
            <a:noFill/>
          </a:ln>
        </p:spPr>
        <p:txBody>
          <a:bodyPr spcFirstLastPara="1" wrap="square" lIns="121900" tIns="60933" rIns="121900" bIns="60933" anchor="t" anchorCtr="0">
            <a:noAutofit/>
          </a:bodyPr>
          <a:lstStyle/>
          <a:p>
            <a:pPr lvl="0" algn="just"/>
            <a:r>
              <a:rPr lang="en-US" sz="3200" b="1" dirty="0">
                <a:solidFill>
                  <a:schemeClr val="dk1"/>
                </a:solidFill>
                <a:latin typeface="Calibri"/>
                <a:ea typeface="Calibri"/>
                <a:cs typeface="Calibri"/>
                <a:sym typeface="Calibri"/>
              </a:rPr>
              <a:t>Evaluating accuracy: compare BDS to linear efficiency SOC prediction</a:t>
            </a:r>
            <a:endParaRPr sz="3200" b="1" dirty="0"/>
          </a:p>
        </p:txBody>
      </p:sp>
      <p:sp>
        <p:nvSpPr>
          <p:cNvPr id="31" name="Google Shape;106;p1">
            <a:extLst>
              <a:ext uri="{FF2B5EF4-FFF2-40B4-BE49-F238E27FC236}">
                <a16:creationId xmlns:a16="http://schemas.microsoft.com/office/drawing/2014/main" id="{8E75B4E0-2776-4C4F-8181-7906112A815C}"/>
              </a:ext>
            </a:extLst>
          </p:cNvPr>
          <p:cNvSpPr txBox="1"/>
          <p:nvPr/>
        </p:nvSpPr>
        <p:spPr>
          <a:xfrm>
            <a:off x="13614856" y="16276332"/>
            <a:ext cx="14611632" cy="1235119"/>
          </a:xfrm>
          <a:prstGeom prst="rect">
            <a:avLst/>
          </a:prstGeom>
          <a:noFill/>
          <a:ln>
            <a:noFill/>
          </a:ln>
        </p:spPr>
        <p:txBody>
          <a:bodyPr spcFirstLastPara="1" wrap="square" lIns="121900" tIns="60933" rIns="121900" bIns="60933" anchor="t" anchorCtr="0">
            <a:noAutofit/>
          </a:bodyPr>
          <a:lstStyle/>
          <a:p>
            <a:pPr lvl="0" algn="just"/>
            <a:r>
              <a:rPr lang="en-US" sz="2933" dirty="0">
                <a:solidFill>
                  <a:schemeClr val="dk1"/>
                </a:solidFill>
                <a:latin typeface="Calibri"/>
                <a:ea typeface="Calibri"/>
                <a:cs typeface="Calibri"/>
                <a:sym typeface="Calibri"/>
              </a:rPr>
              <a:t>Input cycle: daily peak shifting </a:t>
            </a:r>
          </a:p>
          <a:p>
            <a:pPr lvl="0" algn="just"/>
            <a:r>
              <a:rPr lang="en-US" sz="2933" dirty="0">
                <a:solidFill>
                  <a:schemeClr val="dk1"/>
                </a:solidFill>
                <a:latin typeface="Calibri"/>
                <a:ea typeface="Calibri"/>
                <a:cs typeface="Calibri"/>
                <a:sym typeface="Calibri"/>
              </a:rPr>
              <a:t>Results: Max residual 0.078% SOC, final residual 0.055% SOC</a:t>
            </a:r>
          </a:p>
        </p:txBody>
      </p:sp>
      <p:pic>
        <p:nvPicPr>
          <p:cNvPr id="2" name="Picture 1">
            <a:extLst>
              <a:ext uri="{FF2B5EF4-FFF2-40B4-BE49-F238E27FC236}">
                <a16:creationId xmlns:a16="http://schemas.microsoft.com/office/drawing/2014/main" id="{A16DEF6A-3AE7-4F3A-BE41-F34C3DDD971D}"/>
              </a:ext>
            </a:extLst>
          </p:cNvPr>
          <p:cNvPicPr>
            <a:picLocks noChangeAspect="1"/>
          </p:cNvPicPr>
          <p:nvPr/>
        </p:nvPicPr>
        <p:blipFill>
          <a:blip r:embed="rId5"/>
          <a:stretch>
            <a:fillRect/>
          </a:stretch>
        </p:blipFill>
        <p:spPr>
          <a:xfrm>
            <a:off x="13435241" y="12098552"/>
            <a:ext cx="7442907" cy="4233888"/>
          </a:xfrm>
          <a:prstGeom prst="rect">
            <a:avLst/>
          </a:prstGeom>
        </p:spPr>
      </p:pic>
      <p:pic>
        <p:nvPicPr>
          <p:cNvPr id="3" name="Picture 2">
            <a:extLst>
              <a:ext uri="{FF2B5EF4-FFF2-40B4-BE49-F238E27FC236}">
                <a16:creationId xmlns:a16="http://schemas.microsoft.com/office/drawing/2014/main" id="{60887439-E599-4903-A2C5-D5852C83121E}"/>
              </a:ext>
            </a:extLst>
          </p:cNvPr>
          <p:cNvPicPr>
            <a:picLocks noChangeAspect="1"/>
          </p:cNvPicPr>
          <p:nvPr/>
        </p:nvPicPr>
        <p:blipFill>
          <a:blip r:embed="rId6"/>
          <a:stretch>
            <a:fillRect/>
          </a:stretch>
        </p:blipFill>
        <p:spPr>
          <a:xfrm>
            <a:off x="20480128" y="12094742"/>
            <a:ext cx="7517968" cy="4225019"/>
          </a:xfrm>
          <a:prstGeom prst="rect">
            <a:avLst/>
          </a:prstGeom>
        </p:spPr>
      </p:pic>
      <p:sp>
        <p:nvSpPr>
          <p:cNvPr id="34" name="Google Shape;106;p1">
            <a:extLst>
              <a:ext uri="{FF2B5EF4-FFF2-40B4-BE49-F238E27FC236}">
                <a16:creationId xmlns:a16="http://schemas.microsoft.com/office/drawing/2014/main" id="{17DEAA5F-8A08-45F2-9C42-173E09B446C9}"/>
              </a:ext>
            </a:extLst>
          </p:cNvPr>
          <p:cNvSpPr txBox="1"/>
          <p:nvPr/>
        </p:nvSpPr>
        <p:spPr>
          <a:xfrm>
            <a:off x="13572332" y="21405218"/>
            <a:ext cx="14611632" cy="1235119"/>
          </a:xfrm>
          <a:prstGeom prst="rect">
            <a:avLst/>
          </a:prstGeom>
          <a:noFill/>
          <a:ln>
            <a:noFill/>
          </a:ln>
        </p:spPr>
        <p:txBody>
          <a:bodyPr spcFirstLastPara="1" wrap="square" lIns="121900" tIns="60933" rIns="121900" bIns="60933" anchor="t" anchorCtr="0">
            <a:noAutofit/>
          </a:bodyPr>
          <a:lstStyle/>
          <a:p>
            <a:pPr lvl="0" algn="just"/>
            <a:r>
              <a:rPr lang="en-US" sz="2933" dirty="0">
                <a:solidFill>
                  <a:schemeClr val="dk1"/>
                </a:solidFill>
                <a:latin typeface="Calibri"/>
                <a:ea typeface="Calibri"/>
                <a:cs typeface="Calibri"/>
                <a:sym typeface="Calibri"/>
              </a:rPr>
              <a:t>Input cycle: regulation D signal</a:t>
            </a:r>
          </a:p>
          <a:p>
            <a:pPr lvl="0" algn="just"/>
            <a:r>
              <a:rPr lang="en-US" sz="2933" dirty="0">
                <a:solidFill>
                  <a:schemeClr val="dk1"/>
                </a:solidFill>
                <a:latin typeface="Calibri"/>
                <a:ea typeface="Calibri"/>
                <a:cs typeface="Calibri"/>
                <a:sym typeface="Calibri"/>
              </a:rPr>
              <a:t>Results: Max residual -0.16% SOC, final residual -0.065% SOC</a:t>
            </a:r>
          </a:p>
        </p:txBody>
      </p:sp>
      <p:pic>
        <p:nvPicPr>
          <p:cNvPr id="5" name="Picture 4" descr="A group of people on a map&#10;&#10;Description automatically generated">
            <a:extLst>
              <a:ext uri="{FF2B5EF4-FFF2-40B4-BE49-F238E27FC236}">
                <a16:creationId xmlns:a16="http://schemas.microsoft.com/office/drawing/2014/main" id="{DE29D0FC-9CF8-47C0-885F-5C0B88B7FCB8}"/>
              </a:ext>
            </a:extLst>
          </p:cNvPr>
          <p:cNvPicPr>
            <a:picLocks noChangeAspect="1"/>
          </p:cNvPicPr>
          <p:nvPr/>
        </p:nvPicPr>
        <p:blipFill>
          <a:blip r:embed="rId7"/>
          <a:stretch>
            <a:fillRect/>
          </a:stretch>
        </p:blipFill>
        <p:spPr>
          <a:xfrm>
            <a:off x="20601616" y="17447084"/>
            <a:ext cx="7396480" cy="3988256"/>
          </a:xfrm>
          <a:prstGeom prst="rect">
            <a:avLst/>
          </a:prstGeom>
        </p:spPr>
      </p:pic>
      <p:pic>
        <p:nvPicPr>
          <p:cNvPr id="7" name="Picture 6" descr="A group of people on a map&#10;&#10;Description automatically generated">
            <a:extLst>
              <a:ext uri="{FF2B5EF4-FFF2-40B4-BE49-F238E27FC236}">
                <a16:creationId xmlns:a16="http://schemas.microsoft.com/office/drawing/2014/main" id="{5383F4BC-80CE-463E-9A31-05A056BA8505}"/>
              </a:ext>
            </a:extLst>
          </p:cNvPr>
          <p:cNvPicPr>
            <a:picLocks noChangeAspect="1"/>
          </p:cNvPicPr>
          <p:nvPr/>
        </p:nvPicPr>
        <p:blipFill>
          <a:blip r:embed="rId8"/>
          <a:stretch>
            <a:fillRect/>
          </a:stretch>
        </p:blipFill>
        <p:spPr>
          <a:xfrm>
            <a:off x="13435241" y="17453802"/>
            <a:ext cx="7287896" cy="3974828"/>
          </a:xfrm>
          <a:prstGeom prst="rect">
            <a:avLst/>
          </a:prstGeom>
        </p:spPr>
      </p:pic>
      <p:sp>
        <p:nvSpPr>
          <p:cNvPr id="41" name="Google Shape;106;p1">
            <a:extLst>
              <a:ext uri="{FF2B5EF4-FFF2-40B4-BE49-F238E27FC236}">
                <a16:creationId xmlns:a16="http://schemas.microsoft.com/office/drawing/2014/main" id="{702F42DD-8732-41FA-BC40-B18F7B8852E8}"/>
              </a:ext>
            </a:extLst>
          </p:cNvPr>
          <p:cNvSpPr txBox="1"/>
          <p:nvPr/>
        </p:nvSpPr>
        <p:spPr>
          <a:xfrm>
            <a:off x="13614856" y="26621390"/>
            <a:ext cx="14611632" cy="1235119"/>
          </a:xfrm>
          <a:prstGeom prst="rect">
            <a:avLst/>
          </a:prstGeom>
          <a:noFill/>
          <a:ln>
            <a:noFill/>
          </a:ln>
        </p:spPr>
        <p:txBody>
          <a:bodyPr spcFirstLastPara="1" wrap="square" lIns="121900" tIns="60933" rIns="121900" bIns="60933" anchor="t" anchorCtr="0">
            <a:noAutofit/>
          </a:bodyPr>
          <a:lstStyle/>
          <a:p>
            <a:pPr lvl="0" algn="just"/>
            <a:r>
              <a:rPr lang="en-US" sz="2933" dirty="0">
                <a:solidFill>
                  <a:schemeClr val="dk1"/>
                </a:solidFill>
                <a:latin typeface="Calibri"/>
                <a:ea typeface="Calibri"/>
                <a:cs typeface="Calibri"/>
                <a:sym typeface="Calibri"/>
              </a:rPr>
              <a:t>Input cycle: less smooth regulation D signal</a:t>
            </a:r>
          </a:p>
          <a:p>
            <a:pPr lvl="0" algn="just"/>
            <a:r>
              <a:rPr lang="en-US" sz="2933" dirty="0">
                <a:solidFill>
                  <a:schemeClr val="dk1"/>
                </a:solidFill>
                <a:latin typeface="Calibri"/>
                <a:ea typeface="Calibri"/>
                <a:cs typeface="Calibri"/>
                <a:sym typeface="Calibri"/>
              </a:rPr>
              <a:t>Results: Max residual 4.1% SOC, final residual 1.2% SOC</a:t>
            </a:r>
          </a:p>
        </p:txBody>
      </p:sp>
      <p:pic>
        <p:nvPicPr>
          <p:cNvPr id="9" name="Picture 8" descr="A group of people on a map&#10;&#10;Description automatically generated">
            <a:extLst>
              <a:ext uri="{FF2B5EF4-FFF2-40B4-BE49-F238E27FC236}">
                <a16:creationId xmlns:a16="http://schemas.microsoft.com/office/drawing/2014/main" id="{7E1EC87B-DD79-4C8C-86C2-12797FA5FFB0}"/>
              </a:ext>
            </a:extLst>
          </p:cNvPr>
          <p:cNvPicPr>
            <a:picLocks noChangeAspect="1"/>
          </p:cNvPicPr>
          <p:nvPr/>
        </p:nvPicPr>
        <p:blipFill>
          <a:blip r:embed="rId9"/>
          <a:stretch>
            <a:fillRect/>
          </a:stretch>
        </p:blipFill>
        <p:spPr>
          <a:xfrm>
            <a:off x="20722209" y="22610212"/>
            <a:ext cx="7339753" cy="4103020"/>
          </a:xfrm>
          <a:prstGeom prst="rect">
            <a:avLst/>
          </a:prstGeom>
        </p:spPr>
      </p:pic>
      <p:pic>
        <p:nvPicPr>
          <p:cNvPr id="11" name="Picture 10" descr="A close up of a map&#10;&#10;Description automatically generated">
            <a:extLst>
              <a:ext uri="{FF2B5EF4-FFF2-40B4-BE49-F238E27FC236}">
                <a16:creationId xmlns:a16="http://schemas.microsoft.com/office/drawing/2014/main" id="{D975E7A9-915B-4B53-AEAB-CF0848367220}"/>
              </a:ext>
            </a:extLst>
          </p:cNvPr>
          <p:cNvPicPr>
            <a:picLocks noChangeAspect="1"/>
          </p:cNvPicPr>
          <p:nvPr/>
        </p:nvPicPr>
        <p:blipFill>
          <a:blip r:embed="rId10"/>
          <a:stretch>
            <a:fillRect/>
          </a:stretch>
        </p:blipFill>
        <p:spPr>
          <a:xfrm>
            <a:off x="13422480" y="22620314"/>
            <a:ext cx="7313425" cy="4092915"/>
          </a:xfrm>
          <a:prstGeom prst="rect">
            <a:avLst/>
          </a:prstGeom>
        </p:spPr>
      </p:pic>
      <p:sp>
        <p:nvSpPr>
          <p:cNvPr id="32" name="Google Shape;89;p1">
            <a:extLst>
              <a:ext uri="{FF2B5EF4-FFF2-40B4-BE49-F238E27FC236}">
                <a16:creationId xmlns:a16="http://schemas.microsoft.com/office/drawing/2014/main" id="{BACCA1CE-41B0-48D2-8E91-927A23F808AB}"/>
              </a:ext>
            </a:extLst>
          </p:cNvPr>
          <p:cNvSpPr txBox="1"/>
          <p:nvPr/>
        </p:nvSpPr>
        <p:spPr>
          <a:xfrm>
            <a:off x="686832" y="5254631"/>
            <a:ext cx="11303812" cy="807090"/>
          </a:xfrm>
          <a:prstGeom prst="rect">
            <a:avLst/>
          </a:prstGeom>
          <a:noFill/>
          <a:ln>
            <a:noFill/>
          </a:ln>
        </p:spPr>
        <p:txBody>
          <a:bodyPr spcFirstLastPara="1" wrap="square" lIns="121900" tIns="60933" rIns="121900" bIns="60933" anchor="t" anchorCtr="0">
            <a:spAutoFit/>
          </a:bodyPr>
          <a:lstStyle/>
          <a:p>
            <a:pPr algn="ctr"/>
            <a:r>
              <a:rPr lang="en-US" sz="4445" b="1" dirty="0">
                <a:solidFill>
                  <a:schemeClr val="dk1"/>
                </a:solidFill>
                <a:latin typeface="Century"/>
                <a:ea typeface="Century"/>
                <a:cs typeface="Century"/>
                <a:sym typeface="Century"/>
              </a:rPr>
              <a:t>Motivation</a:t>
            </a:r>
            <a:endParaRPr sz="2613" dirty="0"/>
          </a:p>
        </p:txBody>
      </p:sp>
      <p:cxnSp>
        <p:nvCxnSpPr>
          <p:cNvPr id="6" name="Straight Connector 5">
            <a:extLst>
              <a:ext uri="{FF2B5EF4-FFF2-40B4-BE49-F238E27FC236}">
                <a16:creationId xmlns:a16="http://schemas.microsoft.com/office/drawing/2014/main" id="{96BFA06E-8F28-4615-8933-D5DE3E886807}"/>
              </a:ext>
            </a:extLst>
          </p:cNvPr>
          <p:cNvCxnSpPr>
            <a:cxnSpLocks/>
          </p:cNvCxnSpPr>
          <p:nvPr/>
        </p:nvCxnSpPr>
        <p:spPr>
          <a:xfrm flipV="1">
            <a:off x="12960172" y="11995963"/>
            <a:ext cx="159652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8DF1497A-AB94-4BFF-8025-520A84514992}"/>
              </a:ext>
            </a:extLst>
          </p:cNvPr>
          <p:cNvCxnSpPr>
            <a:cxnSpLocks/>
          </p:cNvCxnSpPr>
          <p:nvPr/>
        </p:nvCxnSpPr>
        <p:spPr>
          <a:xfrm flipV="1">
            <a:off x="12982272" y="17348895"/>
            <a:ext cx="159652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4615AB62-A53F-4B9F-96DF-C2EFC8CC8BBC}"/>
              </a:ext>
            </a:extLst>
          </p:cNvPr>
          <p:cNvCxnSpPr>
            <a:cxnSpLocks/>
          </p:cNvCxnSpPr>
          <p:nvPr/>
        </p:nvCxnSpPr>
        <p:spPr>
          <a:xfrm flipV="1">
            <a:off x="12982272" y="22486703"/>
            <a:ext cx="159652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0B51E8D9-5101-45C6-B314-EF9B292B3C0B}"/>
              </a:ext>
            </a:extLst>
          </p:cNvPr>
          <p:cNvCxnSpPr>
            <a:cxnSpLocks/>
          </p:cNvCxnSpPr>
          <p:nvPr/>
        </p:nvCxnSpPr>
        <p:spPr>
          <a:xfrm flipV="1">
            <a:off x="12938071" y="11020351"/>
            <a:ext cx="159652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365A99E1-BE29-4689-A699-C6A80ABCCD00}"/>
              </a:ext>
            </a:extLst>
          </p:cNvPr>
          <p:cNvCxnSpPr>
            <a:cxnSpLocks/>
          </p:cNvCxnSpPr>
          <p:nvPr/>
        </p:nvCxnSpPr>
        <p:spPr>
          <a:xfrm flipV="1">
            <a:off x="12982272" y="7285661"/>
            <a:ext cx="159652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981CCD1F-51E7-4963-B45E-DE0F0C9B6B26}"/>
              </a:ext>
            </a:extLst>
          </p:cNvPr>
          <p:cNvCxnSpPr>
            <a:cxnSpLocks/>
          </p:cNvCxnSpPr>
          <p:nvPr/>
        </p:nvCxnSpPr>
        <p:spPr>
          <a:xfrm flipV="1">
            <a:off x="12976936" y="6444469"/>
            <a:ext cx="159652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sp>
        <p:nvSpPr>
          <p:cNvPr id="43" name="Google Shape;106;p1">
            <a:extLst>
              <a:ext uri="{FF2B5EF4-FFF2-40B4-BE49-F238E27FC236}">
                <a16:creationId xmlns:a16="http://schemas.microsoft.com/office/drawing/2014/main" id="{B685C1DB-6500-4FC7-978E-4B32AC0BEF9D}"/>
              </a:ext>
            </a:extLst>
          </p:cNvPr>
          <p:cNvSpPr txBox="1"/>
          <p:nvPr/>
        </p:nvSpPr>
        <p:spPr>
          <a:xfrm>
            <a:off x="13450330" y="29457337"/>
            <a:ext cx="14611632" cy="1235119"/>
          </a:xfrm>
          <a:prstGeom prst="rect">
            <a:avLst/>
          </a:prstGeom>
          <a:noFill/>
          <a:ln>
            <a:noFill/>
          </a:ln>
        </p:spPr>
        <p:txBody>
          <a:bodyPr spcFirstLastPara="1" wrap="square" lIns="121900" tIns="60933" rIns="121900" bIns="60933" anchor="t" anchorCtr="0">
            <a:noAutofit/>
          </a:bodyPr>
          <a:lstStyle/>
          <a:p>
            <a:pPr lvl="0" algn="just"/>
            <a:r>
              <a:rPr lang="en-US" sz="2933" dirty="0">
                <a:solidFill>
                  <a:schemeClr val="dk1"/>
                </a:solidFill>
                <a:highlight>
                  <a:srgbClr val="FFFF00"/>
                </a:highlight>
                <a:latin typeface="Calibri"/>
                <a:ea typeface="Calibri"/>
                <a:cs typeface="Calibri"/>
                <a:sym typeface="Calibri"/>
              </a:rPr>
              <a:t>[Corey] there’s extra room here and you can rearrange my graphs with their captions</a:t>
            </a:r>
          </a:p>
        </p:txBody>
      </p:sp>
      <p:cxnSp>
        <p:nvCxnSpPr>
          <p:cNvPr id="44" name="Straight Connector 43">
            <a:extLst>
              <a:ext uri="{FF2B5EF4-FFF2-40B4-BE49-F238E27FC236}">
                <a16:creationId xmlns:a16="http://schemas.microsoft.com/office/drawing/2014/main" id="{0B62DB41-85ED-49A9-8F75-F40095DA7F78}"/>
              </a:ext>
            </a:extLst>
          </p:cNvPr>
          <p:cNvCxnSpPr>
            <a:cxnSpLocks/>
          </p:cNvCxnSpPr>
          <p:nvPr/>
        </p:nvCxnSpPr>
        <p:spPr>
          <a:xfrm flipV="1">
            <a:off x="12926785" y="27778144"/>
            <a:ext cx="15965200" cy="1"/>
          </a:xfrm>
          <a:prstGeom prst="line">
            <a:avLst/>
          </a:prstGeom>
          <a:ln w="38100">
            <a:solidFill>
              <a:srgbClr val="FF6969"/>
            </a:solidFill>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744</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Century</vt:lpstr>
      <vt:lpstr>Helvetica Neue</vt:lpstr>
      <vt:lpstr>Office Theme</vt:lpstr>
      <vt:lpstr>Characterizing Error in Linear Battery State of Charge Model  CEE 292X Fall 2019 Corey Shono &amp; Timnah Zimet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of California Power Grid with 90% Renewable Penetration  CEE 272R Spring 2019 Hadiza Felicien, Jacob Stepetin, Timnah Zimet</dc:title>
  <dc:creator>Avi Zimet</dc:creator>
  <cp:lastModifiedBy>Avi Zimet</cp:lastModifiedBy>
  <cp:revision>26</cp:revision>
  <dcterms:created xsi:type="dcterms:W3CDTF">2019-06-04T16:42:55Z</dcterms:created>
  <dcterms:modified xsi:type="dcterms:W3CDTF">2019-12-04T05:23:22Z</dcterms:modified>
</cp:coreProperties>
</file>