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"/>
  </p:notesMasterIdLst>
  <p:sldIdLst>
    <p:sldId id="256" r:id="rId2"/>
    <p:sldId id="350" r:id="rId3"/>
    <p:sldId id="352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35" autoAdjust="0"/>
  </p:normalViewPr>
  <p:slideViewPr>
    <p:cSldViewPr>
      <p:cViewPr varScale="1">
        <p:scale>
          <a:sx n="76" d="100"/>
          <a:sy n="76" d="100"/>
        </p:scale>
        <p:origin x="182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47693-60D5-4452-B25A-BF18C62B323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41DE8-42D8-45AC-900A-4541D707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can use </a:t>
            </a:r>
            <a:r>
              <a:rPr lang="en-US" dirty="0"/>
              <a:t>one slide for each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41DE8-42D8-45AC-900A-4541D70754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7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2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8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6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1371600"/>
            <a:ext cx="8534400" cy="5098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pc="-5" dirty="0">
                <a:solidFill>
                  <a:srgbClr val="800000"/>
                </a:solidFill>
                <a:latin typeface="Copperplate Gothic Light" panose="020E0507020206020404" pitchFamily="34" charset="0"/>
                <a:cs typeface="Calibri"/>
              </a:rPr>
              <a:t>Deep Learning for Advanced Robot</a:t>
            </a:r>
          </a:p>
          <a:p>
            <a:pPr algn="ctr">
              <a:lnSpc>
                <a:spcPct val="100000"/>
              </a:lnSpc>
            </a:pPr>
            <a:r>
              <a:rPr lang="en-US" sz="4400" b="1" spc="-5" dirty="0">
                <a:solidFill>
                  <a:srgbClr val="800000"/>
                </a:solidFill>
                <a:latin typeface="Copperplate Gothic Light" panose="020E0507020206020404" pitchFamily="34" charset="0"/>
                <a:cs typeface="Calibri"/>
              </a:rPr>
              <a:t>Perception</a:t>
            </a:r>
          </a:p>
          <a:p>
            <a:pPr algn="ctr">
              <a:lnSpc>
                <a:spcPct val="100000"/>
              </a:lnSpc>
            </a:pPr>
            <a:r>
              <a:rPr lang="en-US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opperplate Gothic Light" panose="020E0507020206020404" pitchFamily="34" charset="0"/>
                <a:cs typeface="Calibri"/>
              </a:rPr>
              <a:t>RBE 595</a:t>
            </a:r>
          </a:p>
          <a:p>
            <a:pPr algn="ctr">
              <a:lnSpc>
                <a:spcPct val="100000"/>
              </a:lnSpc>
            </a:pPr>
            <a:endParaRPr lang="en-US" b="1" spc="-5" dirty="0">
              <a:solidFill>
                <a:schemeClr val="tx1">
                  <a:lumMod val="65000"/>
                  <a:lumOff val="35000"/>
                </a:schemeClr>
              </a:solidFill>
              <a:latin typeface="Copperplate Gothic Light" panose="020E0507020206020404" pitchFamily="34" charset="0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opperplate Gothic Light" panose="020E0507020206020404" pitchFamily="34" charset="0"/>
                <a:cs typeface="Calibri"/>
              </a:rPr>
              <a:t>Fall 2016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25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lang="en-US" sz="4000" spc="-25" dirty="0">
                <a:solidFill>
                  <a:srgbClr val="950000"/>
                </a:solidFill>
                <a:latin typeface="Calibri"/>
                <a:cs typeface="Calibri"/>
              </a:rPr>
              <a:t>Project Proposal</a:t>
            </a:r>
            <a:endParaRPr sz="40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3669"/>
              </a:spcBef>
            </a:pPr>
            <a:r>
              <a:rPr lang="en-US" sz="3200" spc="-110" dirty="0">
                <a:latin typeface="Calibri"/>
                <a:cs typeface="Calibri"/>
              </a:rPr>
              <a:t>Team members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-381000"/>
            <a:ext cx="3155576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26"/>
    </mc:Choice>
    <mc:Fallback xmlns="">
      <p:transition spd="slow" advTm="872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2286000"/>
            <a:ext cx="8382000" cy="2903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000" dirty="0">
                <a:solidFill>
                  <a:srgbClr val="950000"/>
                </a:solidFill>
                <a:latin typeface="Wingdings"/>
                <a:cs typeface="Wingdings"/>
              </a:rPr>
              <a:t></a:t>
            </a:r>
            <a:r>
              <a:rPr sz="2000" dirty="0">
                <a:solidFill>
                  <a:srgbClr val="950000"/>
                </a:solidFill>
                <a:latin typeface="Times New Roman"/>
                <a:cs typeface="Times New Roman"/>
              </a:rPr>
              <a:t>	</a:t>
            </a:r>
            <a:r>
              <a:rPr lang="en-US" sz="2400" b="1" spc="-70" dirty="0">
                <a:latin typeface="Calibri"/>
                <a:cs typeface="Times New Roman"/>
              </a:rPr>
              <a:t>Idea (What)</a:t>
            </a:r>
            <a:endParaRPr sz="2400" b="1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355"/>
              </a:spcBef>
              <a:buClr>
                <a:srgbClr val="950000"/>
              </a:buClr>
              <a:buFont typeface="Wingdings"/>
              <a:buChar char=""/>
              <a:tabLst>
                <a:tab pos="756920" algn="l"/>
              </a:tabLst>
            </a:pPr>
            <a:r>
              <a:rPr lang="en-US" sz="2000" dirty="0"/>
              <a:t>Illustrate your application. Add an image or a sketch, make this slide visually appealing and non-technical</a:t>
            </a:r>
            <a:r>
              <a:rPr lang="en-US" sz="2000" spc="-10" dirty="0">
                <a:latin typeface="Calibri"/>
                <a:cs typeface="Calibri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354965" algn="l"/>
              </a:tabLst>
            </a:pPr>
            <a:r>
              <a:rPr sz="2000" dirty="0">
                <a:solidFill>
                  <a:srgbClr val="950000"/>
                </a:solidFill>
                <a:latin typeface="Wingdings"/>
                <a:cs typeface="Wingdings"/>
              </a:rPr>
              <a:t></a:t>
            </a:r>
            <a:r>
              <a:rPr sz="2000" dirty="0">
                <a:solidFill>
                  <a:srgbClr val="950000"/>
                </a:solidFill>
                <a:latin typeface="Times New Roman"/>
                <a:cs typeface="Times New Roman"/>
              </a:rPr>
              <a:t>	</a:t>
            </a:r>
            <a:r>
              <a:rPr lang="en-US" sz="2400" b="1" dirty="0">
                <a:latin typeface="Calibri"/>
                <a:cs typeface="Calibri"/>
              </a:rPr>
              <a:t>Research Problem (Why)</a:t>
            </a:r>
            <a:endParaRPr sz="2400" b="1" dirty="0">
              <a:latin typeface="Calibri"/>
              <a:cs typeface="Calibri"/>
            </a:endParaRPr>
          </a:p>
          <a:p>
            <a:pPr marL="756285" indent="-286385">
              <a:spcBef>
                <a:spcPts val="350"/>
              </a:spcBef>
              <a:buClr>
                <a:srgbClr val="950000"/>
              </a:buClr>
              <a:buFont typeface="Wingdings"/>
              <a:buChar char=""/>
              <a:tabLst>
                <a:tab pos="756920" algn="l"/>
              </a:tabLst>
            </a:pPr>
            <a:r>
              <a:rPr lang="en-US" sz="2000" dirty="0"/>
              <a:t>What is challenging or interesting from the scientific perspective.</a:t>
            </a:r>
            <a:endParaRPr lang="en-US" sz="2000" spc="-10" dirty="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2000" dirty="0">
                <a:solidFill>
                  <a:srgbClr val="950000"/>
                </a:solidFill>
                <a:latin typeface="Wingdings"/>
                <a:cs typeface="Wingdings"/>
              </a:rPr>
              <a:t></a:t>
            </a:r>
            <a:r>
              <a:rPr lang="en-US" sz="2000" dirty="0">
                <a:solidFill>
                  <a:srgbClr val="950000"/>
                </a:solidFill>
                <a:latin typeface="Times New Roman"/>
                <a:cs typeface="Times New Roman"/>
              </a:rPr>
              <a:t>	</a:t>
            </a:r>
            <a:r>
              <a:rPr lang="en-US" sz="2400" b="1" spc="-70" dirty="0">
                <a:cs typeface="Times New Roman"/>
              </a:rPr>
              <a:t>Approach (How)</a:t>
            </a:r>
            <a:endParaRPr lang="en-US" sz="2400" b="1" dirty="0"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355"/>
              </a:spcBef>
              <a:buClr>
                <a:srgbClr val="950000"/>
              </a:buClr>
              <a:buFont typeface="Wingdings"/>
              <a:buChar char=""/>
              <a:tabLst>
                <a:tab pos="756920" algn="l"/>
              </a:tabLst>
            </a:pPr>
            <a:r>
              <a:rPr lang="en-US" sz="2000" dirty="0"/>
              <a:t>Explain how you want to solve the problem. Give some technical details</a:t>
            </a:r>
            <a:r>
              <a:rPr lang="en-US" sz="2000" spc="-10" dirty="0">
                <a:cs typeface="Calibri"/>
              </a:rPr>
              <a:t>.</a:t>
            </a:r>
          </a:p>
          <a:p>
            <a:pPr marL="469900">
              <a:spcBef>
                <a:spcPts val="350"/>
              </a:spcBef>
              <a:buClr>
                <a:srgbClr val="950000"/>
              </a:buClr>
              <a:tabLst>
                <a:tab pos="756920" algn="l"/>
              </a:tabLst>
            </a:pPr>
            <a:endParaRPr lang="en-US" sz="2000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-1981200" y="483820"/>
            <a:ext cx="78867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479040">
              <a:lnSpc>
                <a:spcPct val="100000"/>
              </a:lnSpc>
            </a:pPr>
            <a:r>
              <a:rPr lang="en-US" sz="4000" b="1" spc="-15" dirty="0">
                <a:solidFill>
                  <a:srgbClr val="800000"/>
                </a:solidFill>
                <a:latin typeface="Copperplate Gothic Light" panose="020E0507020206020404" pitchFamily="34" charset="0"/>
              </a:rPr>
              <a:t>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28525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25"/>
    </mc:Choice>
    <mc:Fallback xmlns="">
      <p:transition spd="slow" advTm="17732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5029200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9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</TotalTime>
  <Words>26</Words>
  <Application>Microsoft Office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Copperplate Gothic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Advanced Robot Perception</dc:title>
  <dc:creator>Carlos Morato</dc:creator>
  <cp:lastModifiedBy>Carlos Morato</cp:lastModifiedBy>
  <cp:revision>68</cp:revision>
  <dcterms:created xsi:type="dcterms:W3CDTF">2015-12-23T23:17:04Z</dcterms:created>
  <dcterms:modified xsi:type="dcterms:W3CDTF">2016-09-13T03:09:35Z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2015-12-24T00:00:00Z</vt:filetime>
  </property>
</Properties>
</file>