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05840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1" d="100"/>
          <a:sy n="91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5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8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5D2A-10F4-7E41-9A8F-FAEFAF252E5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75C0-10F0-444A-90D2-A0089F38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59D96E-77AB-5A47-BEDC-4C10EC73C2A6}"/>
              </a:ext>
            </a:extLst>
          </p:cNvPr>
          <p:cNvSpPr/>
          <p:nvPr/>
        </p:nvSpPr>
        <p:spPr>
          <a:xfrm>
            <a:off x="76201" y="215704"/>
            <a:ext cx="1913206" cy="239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A8ECB7-AD8B-9C42-BDCB-C3D49924E8E0}"/>
              </a:ext>
            </a:extLst>
          </p:cNvPr>
          <p:cNvSpPr/>
          <p:nvPr/>
        </p:nvSpPr>
        <p:spPr>
          <a:xfrm>
            <a:off x="2121877" y="215703"/>
            <a:ext cx="1015218" cy="239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53A3F0-3897-4F4F-8CC1-72C6C0CD66D1}"/>
              </a:ext>
            </a:extLst>
          </p:cNvPr>
          <p:cNvSpPr/>
          <p:nvPr/>
        </p:nvSpPr>
        <p:spPr>
          <a:xfrm>
            <a:off x="4417253" y="215702"/>
            <a:ext cx="1913206" cy="239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6A8507-4302-7D40-83D2-5164FC37F2F7}"/>
              </a:ext>
            </a:extLst>
          </p:cNvPr>
          <p:cNvSpPr/>
          <p:nvPr/>
        </p:nvSpPr>
        <p:spPr>
          <a:xfrm>
            <a:off x="3269565" y="215703"/>
            <a:ext cx="1015218" cy="239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131F9-32B9-E242-A1F6-D5AC01E9E928}"/>
              </a:ext>
            </a:extLst>
          </p:cNvPr>
          <p:cNvSpPr txBox="1"/>
          <p:nvPr/>
        </p:nvSpPr>
        <p:spPr>
          <a:xfrm>
            <a:off x="178777" y="0"/>
            <a:ext cx="170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Tournament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137EA-A05B-8841-86F7-047DB510048A}"/>
              </a:ext>
            </a:extLst>
          </p:cNvPr>
          <p:cNvSpPr txBox="1"/>
          <p:nvPr/>
        </p:nvSpPr>
        <p:spPr>
          <a:xfrm>
            <a:off x="2315369" y="-1"/>
            <a:ext cx="63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Team 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E542A-FE4E-3E48-AD3A-C821C373697C}"/>
              </a:ext>
            </a:extLst>
          </p:cNvPr>
          <p:cNvSpPr txBox="1"/>
          <p:nvPr/>
        </p:nvSpPr>
        <p:spPr>
          <a:xfrm>
            <a:off x="3425283" y="-2"/>
            <a:ext cx="70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Match 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B7BF0-19F5-7246-8094-9D8F008CF6D3}"/>
              </a:ext>
            </a:extLst>
          </p:cNvPr>
          <p:cNvSpPr txBox="1"/>
          <p:nvPr/>
        </p:nvSpPr>
        <p:spPr>
          <a:xfrm>
            <a:off x="4846412" y="-3"/>
            <a:ext cx="1082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Scouter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5A278-CD70-0343-B5E7-2ADF31E5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74" y="0"/>
            <a:ext cx="1082925" cy="9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A3A15-BD90-994B-AE7A-8462E584C79D}"/>
              </a:ext>
            </a:extLst>
          </p:cNvPr>
          <p:cNvSpPr/>
          <p:nvPr/>
        </p:nvSpPr>
        <p:spPr>
          <a:xfrm>
            <a:off x="6759619" y="138496"/>
            <a:ext cx="2206958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5C1E1-5A94-594C-BE3C-C9D4FEC44806}"/>
              </a:ext>
            </a:extLst>
          </p:cNvPr>
          <p:cNvSpPr txBox="1"/>
          <p:nvPr/>
        </p:nvSpPr>
        <p:spPr>
          <a:xfrm>
            <a:off x="7643927" y="8489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/>
              <a:t>Auton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F416CF-6372-8B4E-AEBA-9982FE715223}"/>
              </a:ext>
            </a:extLst>
          </p:cNvPr>
          <p:cNvSpPr/>
          <p:nvPr/>
        </p:nvSpPr>
        <p:spPr>
          <a:xfrm>
            <a:off x="6759619" y="276995"/>
            <a:ext cx="1156979" cy="71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4F75B-9FD1-CA47-A7E6-040E605E5022}"/>
              </a:ext>
            </a:extLst>
          </p:cNvPr>
          <p:cNvSpPr/>
          <p:nvPr/>
        </p:nvSpPr>
        <p:spPr>
          <a:xfrm>
            <a:off x="7936523" y="276995"/>
            <a:ext cx="1034502" cy="719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68EE3F-E1B2-3B48-BDB2-676465066B46}"/>
              </a:ext>
            </a:extLst>
          </p:cNvPr>
          <p:cNvCxnSpPr/>
          <p:nvPr/>
        </p:nvCxnSpPr>
        <p:spPr>
          <a:xfrm>
            <a:off x="6768516" y="454853"/>
            <a:ext cx="22069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461674-CFFB-8E44-964C-B827D52C7DA7}"/>
              </a:ext>
            </a:extLst>
          </p:cNvPr>
          <p:cNvSpPr txBox="1"/>
          <p:nvPr/>
        </p:nvSpPr>
        <p:spPr>
          <a:xfrm>
            <a:off x="6807215" y="237138"/>
            <a:ext cx="1046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Start Position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D0E91-A81D-9A42-ABB3-4C7A9C092060}"/>
              </a:ext>
            </a:extLst>
          </p:cNvPr>
          <p:cNvSpPr txBox="1"/>
          <p:nvPr/>
        </p:nvSpPr>
        <p:spPr>
          <a:xfrm>
            <a:off x="8125928" y="237138"/>
            <a:ext cx="65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Move 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A6E856-FF87-A141-B190-D530977EC9FB}"/>
              </a:ext>
            </a:extLst>
          </p:cNvPr>
          <p:cNvSpPr/>
          <p:nvPr/>
        </p:nvSpPr>
        <p:spPr>
          <a:xfrm>
            <a:off x="6768516" y="996054"/>
            <a:ext cx="3289884" cy="136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1B9540-030F-3C41-AECB-B032F5A83DCB}"/>
              </a:ext>
            </a:extLst>
          </p:cNvPr>
          <p:cNvCxnSpPr>
            <a:cxnSpLocks/>
            <a:stCxn id="22" idx="1"/>
            <a:endCxn id="22" idx="3"/>
          </p:cNvCxnSpPr>
          <p:nvPr/>
        </p:nvCxnSpPr>
        <p:spPr>
          <a:xfrm>
            <a:off x="6768516" y="1679712"/>
            <a:ext cx="32898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90EDDA-6BC9-B745-8342-A0D62D56F5B2}"/>
              </a:ext>
            </a:extLst>
          </p:cNvPr>
          <p:cNvCxnSpPr>
            <a:cxnSpLocks/>
          </p:cNvCxnSpPr>
          <p:nvPr/>
        </p:nvCxnSpPr>
        <p:spPr>
          <a:xfrm>
            <a:off x="7330371" y="996054"/>
            <a:ext cx="0" cy="13673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D013A2-4E4C-EE4C-AF1C-B448306C90CA}"/>
              </a:ext>
            </a:extLst>
          </p:cNvPr>
          <p:cNvSpPr txBox="1"/>
          <p:nvPr/>
        </p:nvSpPr>
        <p:spPr>
          <a:xfrm>
            <a:off x="6715866" y="1173911"/>
            <a:ext cx="71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Intakes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B25820-C39D-C847-9D19-BB7F148C61C7}"/>
              </a:ext>
            </a:extLst>
          </p:cNvPr>
          <p:cNvSpPr txBox="1"/>
          <p:nvPr/>
        </p:nvSpPr>
        <p:spPr>
          <a:xfrm>
            <a:off x="6749434" y="1777971"/>
            <a:ext cx="65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Score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737F5D-64F4-5E41-A2E1-5519F552EE7A}"/>
              </a:ext>
            </a:extLst>
          </p:cNvPr>
          <p:cNvCxnSpPr/>
          <p:nvPr/>
        </p:nvCxnSpPr>
        <p:spPr>
          <a:xfrm>
            <a:off x="7330371" y="1173911"/>
            <a:ext cx="272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8D36EA-19D0-BE42-A62B-A82A700FD4DC}"/>
              </a:ext>
            </a:extLst>
          </p:cNvPr>
          <p:cNvCxnSpPr>
            <a:cxnSpLocks/>
          </p:cNvCxnSpPr>
          <p:nvPr/>
        </p:nvCxnSpPr>
        <p:spPr>
          <a:xfrm>
            <a:off x="7338108" y="1877737"/>
            <a:ext cx="2720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A0EE7E-2EA7-CD4B-BBA6-C2CB6AF953D7}"/>
              </a:ext>
            </a:extLst>
          </p:cNvPr>
          <p:cNvCxnSpPr/>
          <p:nvPr/>
        </p:nvCxnSpPr>
        <p:spPr>
          <a:xfrm>
            <a:off x="8694385" y="996054"/>
            <a:ext cx="0" cy="683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C236CB-B830-1B48-A1B2-7C6EB6776FFF}"/>
              </a:ext>
            </a:extLst>
          </p:cNvPr>
          <p:cNvCxnSpPr/>
          <p:nvPr/>
        </p:nvCxnSpPr>
        <p:spPr>
          <a:xfrm>
            <a:off x="9128139" y="1679711"/>
            <a:ext cx="0" cy="683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169B68-AA49-8A40-95FD-9F551BAF1B56}"/>
              </a:ext>
            </a:extLst>
          </p:cNvPr>
          <p:cNvCxnSpPr/>
          <p:nvPr/>
        </p:nvCxnSpPr>
        <p:spPr>
          <a:xfrm>
            <a:off x="8135858" y="1679711"/>
            <a:ext cx="0" cy="683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08B9B0-5FAE-A447-8C44-9A8F39BB6716}"/>
              </a:ext>
            </a:extLst>
          </p:cNvPr>
          <p:cNvSpPr txBox="1"/>
          <p:nvPr/>
        </p:nvSpPr>
        <p:spPr>
          <a:xfrm>
            <a:off x="7636743" y="91898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Floor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9A11FC-10FB-2840-AC92-2D5E845A170E}"/>
              </a:ext>
            </a:extLst>
          </p:cNvPr>
          <p:cNvSpPr txBox="1"/>
          <p:nvPr/>
        </p:nvSpPr>
        <p:spPr>
          <a:xfrm>
            <a:off x="9075630" y="915706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DBB92C-B9AB-6447-A013-1E0207442027}"/>
              </a:ext>
            </a:extLst>
          </p:cNvPr>
          <p:cNvSpPr txBox="1"/>
          <p:nvPr/>
        </p:nvSpPr>
        <p:spPr>
          <a:xfrm>
            <a:off x="7341895" y="1601251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Corner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744B0A-66B2-E34E-AAC3-2AF5D5A67DD7}"/>
              </a:ext>
            </a:extLst>
          </p:cNvPr>
          <p:cNvSpPr txBox="1"/>
          <p:nvPr/>
        </p:nvSpPr>
        <p:spPr>
          <a:xfrm>
            <a:off x="8413458" y="1608694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Side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A683CE-94C2-004B-8DEB-21BDD4043A72}"/>
              </a:ext>
            </a:extLst>
          </p:cNvPr>
          <p:cNvSpPr txBox="1"/>
          <p:nvPr/>
        </p:nvSpPr>
        <p:spPr>
          <a:xfrm>
            <a:off x="9180790" y="1601251"/>
            <a:ext cx="743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Center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8C03D1-4D57-264C-B421-14DD1D11CF0B}"/>
              </a:ext>
            </a:extLst>
          </p:cNvPr>
          <p:cNvCxnSpPr>
            <a:cxnSpLocks/>
          </p:cNvCxnSpPr>
          <p:nvPr/>
        </p:nvCxnSpPr>
        <p:spPr>
          <a:xfrm>
            <a:off x="6756992" y="3964661"/>
            <a:ext cx="32898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ABEA95-DED8-5E47-9AA6-1237142013ED}"/>
              </a:ext>
            </a:extLst>
          </p:cNvPr>
          <p:cNvSpPr txBox="1"/>
          <p:nvPr/>
        </p:nvSpPr>
        <p:spPr>
          <a:xfrm>
            <a:off x="6704342" y="3458860"/>
            <a:ext cx="71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Intakes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C96BBE-0A78-3543-9CD0-43B0737B20DC}"/>
              </a:ext>
            </a:extLst>
          </p:cNvPr>
          <p:cNvSpPr txBox="1"/>
          <p:nvPr/>
        </p:nvSpPr>
        <p:spPr>
          <a:xfrm>
            <a:off x="6737910" y="4062920"/>
            <a:ext cx="65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Score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7AFDAF-8EAE-0B47-80EB-76D47C29A94E}"/>
              </a:ext>
            </a:extLst>
          </p:cNvPr>
          <p:cNvCxnSpPr/>
          <p:nvPr/>
        </p:nvCxnSpPr>
        <p:spPr>
          <a:xfrm>
            <a:off x="7318847" y="3458860"/>
            <a:ext cx="272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5EF789-21E6-4449-9CD6-728D3AA3329E}"/>
              </a:ext>
            </a:extLst>
          </p:cNvPr>
          <p:cNvCxnSpPr>
            <a:cxnSpLocks/>
          </p:cNvCxnSpPr>
          <p:nvPr/>
        </p:nvCxnSpPr>
        <p:spPr>
          <a:xfrm>
            <a:off x="7326584" y="4162686"/>
            <a:ext cx="2720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13AD80-BE74-0A46-BA36-B27EC76C8CB5}"/>
              </a:ext>
            </a:extLst>
          </p:cNvPr>
          <p:cNvCxnSpPr/>
          <p:nvPr/>
        </p:nvCxnSpPr>
        <p:spPr>
          <a:xfrm>
            <a:off x="9116615" y="3964660"/>
            <a:ext cx="0" cy="683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9CD9CC-8585-CD4D-B085-176530654141}"/>
              </a:ext>
            </a:extLst>
          </p:cNvPr>
          <p:cNvCxnSpPr/>
          <p:nvPr/>
        </p:nvCxnSpPr>
        <p:spPr>
          <a:xfrm>
            <a:off x="8124334" y="3964660"/>
            <a:ext cx="0" cy="683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786F25-BF3A-C94E-BB44-D645893A1BB6}"/>
              </a:ext>
            </a:extLst>
          </p:cNvPr>
          <p:cNvSpPr txBox="1"/>
          <p:nvPr/>
        </p:nvSpPr>
        <p:spPr>
          <a:xfrm>
            <a:off x="7330371" y="3886200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Corner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9D37B5-0DC0-474F-82B3-0A85F91A535C}"/>
              </a:ext>
            </a:extLst>
          </p:cNvPr>
          <p:cNvSpPr txBox="1"/>
          <p:nvPr/>
        </p:nvSpPr>
        <p:spPr>
          <a:xfrm>
            <a:off x="8401934" y="3893643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188EB9-94E6-0549-A4CC-3761402CD59C}"/>
              </a:ext>
            </a:extLst>
          </p:cNvPr>
          <p:cNvSpPr txBox="1"/>
          <p:nvPr/>
        </p:nvSpPr>
        <p:spPr>
          <a:xfrm>
            <a:off x="9169266" y="3886200"/>
            <a:ext cx="743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Center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C5B60B-D3D3-D54A-ABF1-063FE2804A1C}"/>
              </a:ext>
            </a:extLst>
          </p:cNvPr>
          <p:cNvCxnSpPr>
            <a:cxnSpLocks/>
          </p:cNvCxnSpPr>
          <p:nvPr/>
        </p:nvCxnSpPr>
        <p:spPr>
          <a:xfrm>
            <a:off x="6768516" y="3969833"/>
            <a:ext cx="32898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1E6B18-4007-4D4B-9505-4A419BBE078B}"/>
              </a:ext>
            </a:extLst>
          </p:cNvPr>
          <p:cNvCxnSpPr/>
          <p:nvPr/>
        </p:nvCxnSpPr>
        <p:spPr>
          <a:xfrm>
            <a:off x="7330371" y="3464032"/>
            <a:ext cx="272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354AE8-7ADC-A04F-93EE-7C8F02646866}"/>
              </a:ext>
            </a:extLst>
          </p:cNvPr>
          <p:cNvCxnSpPr/>
          <p:nvPr/>
        </p:nvCxnSpPr>
        <p:spPr>
          <a:xfrm>
            <a:off x="8694385" y="3286175"/>
            <a:ext cx="0" cy="683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A9D519-A7B4-EF4C-A162-76AABC547C2E}"/>
              </a:ext>
            </a:extLst>
          </p:cNvPr>
          <p:cNvSpPr txBox="1"/>
          <p:nvPr/>
        </p:nvSpPr>
        <p:spPr>
          <a:xfrm>
            <a:off x="7636743" y="320910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Floor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E967B-CDCA-DB4F-8D7C-337ACC2AC528}"/>
              </a:ext>
            </a:extLst>
          </p:cNvPr>
          <p:cNvSpPr txBox="1"/>
          <p:nvPr/>
        </p:nvSpPr>
        <p:spPr>
          <a:xfrm>
            <a:off x="9075630" y="3205827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Goal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F7E8F3-CBE0-B343-B6AC-32CB08D2EB71}"/>
              </a:ext>
            </a:extLst>
          </p:cNvPr>
          <p:cNvSpPr/>
          <p:nvPr/>
        </p:nvSpPr>
        <p:spPr>
          <a:xfrm>
            <a:off x="6768516" y="3281001"/>
            <a:ext cx="3278359" cy="13673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00290A-D3CE-B74D-A401-E632947FF59E}"/>
              </a:ext>
            </a:extLst>
          </p:cNvPr>
          <p:cNvSpPr/>
          <p:nvPr/>
        </p:nvSpPr>
        <p:spPr>
          <a:xfrm>
            <a:off x="6768516" y="3038622"/>
            <a:ext cx="3289884" cy="242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2D81AB-4C30-DD44-9666-387424B4EC80}"/>
              </a:ext>
            </a:extLst>
          </p:cNvPr>
          <p:cNvSpPr txBox="1"/>
          <p:nvPr/>
        </p:nvSpPr>
        <p:spPr>
          <a:xfrm>
            <a:off x="8007655" y="2985581"/>
            <a:ext cx="74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Teleop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6F0DB1-09D1-9543-8A05-A1D988772A6B}"/>
              </a:ext>
            </a:extLst>
          </p:cNvPr>
          <p:cNvCxnSpPr>
            <a:cxnSpLocks/>
          </p:cNvCxnSpPr>
          <p:nvPr/>
        </p:nvCxnSpPr>
        <p:spPr>
          <a:xfrm>
            <a:off x="7312754" y="3260283"/>
            <a:ext cx="25354" cy="138803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0429803-7A4E-AF40-9B44-F16F4549D222}"/>
              </a:ext>
            </a:extLst>
          </p:cNvPr>
          <p:cNvSpPr/>
          <p:nvPr/>
        </p:nvSpPr>
        <p:spPr>
          <a:xfrm>
            <a:off x="6683321" y="5383358"/>
            <a:ext cx="3363778" cy="15755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2EE06A-5147-EB4A-ACAF-C78D6ABB80F3}"/>
              </a:ext>
            </a:extLst>
          </p:cNvPr>
          <p:cNvSpPr/>
          <p:nvPr/>
        </p:nvSpPr>
        <p:spPr>
          <a:xfrm>
            <a:off x="8850897" y="5383357"/>
            <a:ext cx="582711" cy="8067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6A841E-1635-8A42-BBB7-3358313FFE87}"/>
              </a:ext>
            </a:extLst>
          </p:cNvPr>
          <p:cNvSpPr/>
          <p:nvPr/>
        </p:nvSpPr>
        <p:spPr>
          <a:xfrm>
            <a:off x="9433609" y="6190145"/>
            <a:ext cx="605310" cy="74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C562E2-2B35-B04B-85CE-57B083C6BD86}"/>
              </a:ext>
            </a:extLst>
          </p:cNvPr>
          <p:cNvSpPr/>
          <p:nvPr/>
        </p:nvSpPr>
        <p:spPr>
          <a:xfrm>
            <a:off x="9438217" y="5392856"/>
            <a:ext cx="582711" cy="7877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25E301-CE28-8143-A878-4C8A0508098F}"/>
              </a:ext>
            </a:extLst>
          </p:cNvPr>
          <p:cNvSpPr txBox="1"/>
          <p:nvPr/>
        </p:nvSpPr>
        <p:spPr>
          <a:xfrm>
            <a:off x="8874360" y="5317743"/>
            <a:ext cx="61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Driver </a:t>
            </a:r>
          </a:p>
          <a:p>
            <a:pPr algn="ctr"/>
            <a:r>
              <a:rPr lang="en-US" sz="1200" b="1" dirty="0"/>
              <a:t>Rating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099FCE-8305-9D49-92A1-481253E05E41}"/>
              </a:ext>
            </a:extLst>
          </p:cNvPr>
          <p:cNvSpPr txBox="1"/>
          <p:nvPr/>
        </p:nvSpPr>
        <p:spPr>
          <a:xfrm>
            <a:off x="9378675" y="5345768"/>
            <a:ext cx="70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Defense</a:t>
            </a:r>
          </a:p>
          <a:p>
            <a:pPr algn="ctr"/>
            <a:r>
              <a:rPr lang="en-US" sz="1200" b="1" dirty="0"/>
              <a:t>Rating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48F18A-CB01-D843-BA05-76425AAFF149}"/>
              </a:ext>
            </a:extLst>
          </p:cNvPr>
          <p:cNvSpPr txBox="1"/>
          <p:nvPr/>
        </p:nvSpPr>
        <p:spPr>
          <a:xfrm>
            <a:off x="9408811" y="6136824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Comms </a:t>
            </a:r>
          </a:p>
          <a:p>
            <a:r>
              <a:rPr lang="en-US" sz="1200" b="1" dirty="0"/>
              <a:t>Deaths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15E24C-E0D0-7543-8C4F-A5FA52969C58}"/>
              </a:ext>
            </a:extLst>
          </p:cNvPr>
          <p:cNvSpPr txBox="1"/>
          <p:nvPr/>
        </p:nvSpPr>
        <p:spPr>
          <a:xfrm>
            <a:off x="6649951" y="5361114"/>
            <a:ext cx="621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C302434-2720-3C43-888D-2828C425C4C9}"/>
              </a:ext>
            </a:extLst>
          </p:cNvPr>
          <p:cNvSpPr/>
          <p:nvPr/>
        </p:nvSpPr>
        <p:spPr>
          <a:xfrm>
            <a:off x="917582" y="3204476"/>
            <a:ext cx="4835480" cy="40172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132018-07FB-6746-A190-13298E59EDCD}"/>
              </a:ext>
            </a:extLst>
          </p:cNvPr>
          <p:cNvSpPr/>
          <p:nvPr/>
        </p:nvSpPr>
        <p:spPr>
          <a:xfrm>
            <a:off x="917582" y="3204476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51B2B70-85FD-7946-B160-97270134C967}"/>
              </a:ext>
            </a:extLst>
          </p:cNvPr>
          <p:cNvSpPr/>
          <p:nvPr/>
        </p:nvSpPr>
        <p:spPr>
          <a:xfrm>
            <a:off x="4968452" y="6524430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165210-76C7-F645-90A0-8AFC425FE89C}"/>
              </a:ext>
            </a:extLst>
          </p:cNvPr>
          <p:cNvSpPr/>
          <p:nvPr/>
        </p:nvSpPr>
        <p:spPr>
          <a:xfrm>
            <a:off x="4968453" y="3211919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8E0D57-A54E-324B-BC93-681F63730CF4}"/>
              </a:ext>
            </a:extLst>
          </p:cNvPr>
          <p:cNvSpPr/>
          <p:nvPr/>
        </p:nvSpPr>
        <p:spPr>
          <a:xfrm>
            <a:off x="917582" y="4976881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C0B99C-C8FC-0E4F-AF3C-BB25754248DB}"/>
              </a:ext>
            </a:extLst>
          </p:cNvPr>
          <p:cNvSpPr/>
          <p:nvPr/>
        </p:nvSpPr>
        <p:spPr>
          <a:xfrm>
            <a:off x="917582" y="6561676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6B82B5-6701-E140-963E-869C568B5781}"/>
              </a:ext>
            </a:extLst>
          </p:cNvPr>
          <p:cNvSpPr/>
          <p:nvPr/>
        </p:nvSpPr>
        <p:spPr>
          <a:xfrm>
            <a:off x="3032978" y="4976881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05B5659-3715-824D-9100-7B149A3B8AAD}"/>
              </a:ext>
            </a:extLst>
          </p:cNvPr>
          <p:cNvSpPr/>
          <p:nvPr/>
        </p:nvSpPr>
        <p:spPr>
          <a:xfrm>
            <a:off x="4968451" y="5004906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6FEF4D-2A88-6747-BE6D-723A79B0CA25}"/>
              </a:ext>
            </a:extLst>
          </p:cNvPr>
          <p:cNvSpPr/>
          <p:nvPr/>
        </p:nvSpPr>
        <p:spPr>
          <a:xfrm>
            <a:off x="3032978" y="3211919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BD2778-167E-5746-BBD0-47F591C62B09}"/>
              </a:ext>
            </a:extLst>
          </p:cNvPr>
          <p:cNvSpPr/>
          <p:nvPr/>
        </p:nvSpPr>
        <p:spPr>
          <a:xfrm>
            <a:off x="3028244" y="6508319"/>
            <a:ext cx="784609" cy="681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85605A-1F61-2644-8161-7BC17595243E}"/>
              </a:ext>
            </a:extLst>
          </p:cNvPr>
          <p:cNvCxnSpPr/>
          <p:nvPr/>
        </p:nvCxnSpPr>
        <p:spPr>
          <a:xfrm>
            <a:off x="1702191" y="3260283"/>
            <a:ext cx="0" cy="3945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55985F-45A9-7B47-904B-6203311A3E6F}"/>
              </a:ext>
            </a:extLst>
          </p:cNvPr>
          <p:cNvCxnSpPr/>
          <p:nvPr/>
        </p:nvCxnSpPr>
        <p:spPr>
          <a:xfrm>
            <a:off x="4951040" y="3260283"/>
            <a:ext cx="0" cy="3945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2141F6B7-E34A-374F-A49A-50D1E45218C2}"/>
              </a:ext>
            </a:extLst>
          </p:cNvPr>
          <p:cNvSpPr/>
          <p:nvPr/>
        </p:nvSpPr>
        <p:spPr>
          <a:xfrm>
            <a:off x="839915" y="903145"/>
            <a:ext cx="4913143" cy="15474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E845FB2-E455-F945-B364-F8F3AB7DCB8B}"/>
              </a:ext>
            </a:extLst>
          </p:cNvPr>
          <p:cNvSpPr/>
          <p:nvPr/>
        </p:nvSpPr>
        <p:spPr>
          <a:xfrm>
            <a:off x="839916" y="1900410"/>
            <a:ext cx="719748" cy="5501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A1894EB-7F54-9F4F-A3A7-F4E48E574B46}"/>
              </a:ext>
            </a:extLst>
          </p:cNvPr>
          <p:cNvSpPr/>
          <p:nvPr/>
        </p:nvSpPr>
        <p:spPr>
          <a:xfrm>
            <a:off x="2932876" y="1937246"/>
            <a:ext cx="719748" cy="5133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D15072D-8D42-7B43-8A89-A0E1A8FA1D0E}"/>
              </a:ext>
            </a:extLst>
          </p:cNvPr>
          <p:cNvSpPr/>
          <p:nvPr/>
        </p:nvSpPr>
        <p:spPr>
          <a:xfrm>
            <a:off x="5025836" y="1907853"/>
            <a:ext cx="719748" cy="5501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E8FB07C-B54F-D748-96EE-6B7D7A7EAAC6}"/>
              </a:ext>
            </a:extLst>
          </p:cNvPr>
          <p:cNvSpPr/>
          <p:nvPr/>
        </p:nvSpPr>
        <p:spPr>
          <a:xfrm>
            <a:off x="839915" y="915706"/>
            <a:ext cx="719749" cy="2582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574C5F-330B-B046-B114-66245892723D}"/>
              </a:ext>
            </a:extLst>
          </p:cNvPr>
          <p:cNvSpPr/>
          <p:nvPr/>
        </p:nvSpPr>
        <p:spPr>
          <a:xfrm>
            <a:off x="5026222" y="915420"/>
            <a:ext cx="719749" cy="2582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2C79912-5A56-5D44-8298-66CA0DF5DB2D}"/>
              </a:ext>
            </a:extLst>
          </p:cNvPr>
          <p:cNvSpPr/>
          <p:nvPr/>
        </p:nvSpPr>
        <p:spPr>
          <a:xfrm>
            <a:off x="2887330" y="906628"/>
            <a:ext cx="719749" cy="2582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185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34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 ullrich</dc:creator>
  <cp:lastModifiedBy>monic ullrich</cp:lastModifiedBy>
  <cp:revision>5</cp:revision>
  <dcterms:created xsi:type="dcterms:W3CDTF">2020-11-19T19:16:13Z</dcterms:created>
  <dcterms:modified xsi:type="dcterms:W3CDTF">2020-11-19T20:38:48Z</dcterms:modified>
</cp:coreProperties>
</file>