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9" r:id="rId2"/>
  </p:sldMasterIdLst>
  <p:sldIdLst>
    <p:sldId id="256" r:id="rId3"/>
    <p:sldId id="257" r:id="rId4"/>
    <p:sldId id="335" r:id="rId5"/>
    <p:sldId id="270" r:id="rId6"/>
    <p:sldId id="279" r:id="rId7"/>
    <p:sldId id="338" r:id="rId8"/>
    <p:sldId id="339" r:id="rId9"/>
    <p:sldId id="336" r:id="rId10"/>
    <p:sldId id="280" r:id="rId11"/>
    <p:sldId id="324" r:id="rId12"/>
    <p:sldId id="281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4" r:id="rId22"/>
    <p:sldId id="316" r:id="rId23"/>
    <p:sldId id="31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9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0864B-AA5C-4B32-8B6C-1A0660FAD4E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8952E-ABB3-43BC-AB80-AEC98C043DD8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1</a:t>
          </a:r>
          <a:endParaRPr lang="en-US" sz="3200" dirty="0">
            <a:solidFill>
              <a:srgbClr val="002060"/>
            </a:solidFill>
          </a:endParaRPr>
        </a:p>
      </dgm:t>
    </dgm:pt>
    <dgm:pt modelId="{C6FD0EE7-B2C9-421E-9BA6-717076536BFB}" type="parTrans" cxnId="{506DE9F7-90D6-405C-B235-AEDF61096946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240D63E1-A0CD-4589-B211-E062EC41B85A}" type="sibTrans" cxnId="{506DE9F7-90D6-405C-B235-AEDF61096946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459E33F0-40D5-4D6F-A737-15D4906AF7EB}">
      <dgm:prSet phldrT="[Text]" custT="1"/>
      <dgm:spPr/>
      <dgm:t>
        <a:bodyPr/>
        <a:lstStyle/>
        <a:p>
          <a:r>
            <a:rPr lang="en-US" sz="3200" b="1" i="1" dirty="0" smtClean="0">
              <a:solidFill>
                <a:srgbClr val="002060"/>
              </a:solidFill>
            </a:rPr>
            <a:t>Input File</a:t>
          </a:r>
          <a:endParaRPr lang="en-US" sz="3200" b="1" i="1" dirty="0">
            <a:solidFill>
              <a:srgbClr val="002060"/>
            </a:solidFill>
          </a:endParaRPr>
        </a:p>
      </dgm:t>
    </dgm:pt>
    <dgm:pt modelId="{E97578A1-E466-4204-A7A1-2222DBB9D3F4}" type="parTrans" cxnId="{3925401D-42A9-4014-AC33-0ACB80D8ABCC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5F37D819-FB22-40AD-A06D-4019B7F9BBCB}" type="sibTrans" cxnId="{3925401D-42A9-4014-AC33-0ACB80D8ABCC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AC5BCF43-8762-4B4D-887D-CDC8EB4620F6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2</a:t>
          </a:r>
          <a:endParaRPr lang="en-US" sz="3200" dirty="0">
            <a:solidFill>
              <a:srgbClr val="002060"/>
            </a:solidFill>
          </a:endParaRPr>
        </a:p>
      </dgm:t>
    </dgm:pt>
    <dgm:pt modelId="{C0E88B42-D1E1-40CE-A145-0F0CC516E7C3}" type="parTrans" cxnId="{54183D9F-6B87-4DBE-A52C-47271A4ACFA8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3276446D-3A8B-438B-9E14-F5154805B2BC}" type="sibTrans" cxnId="{54183D9F-6B87-4DBE-A52C-47271A4ACFA8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6B8E5A2A-54C7-499E-9963-08EA923B0B27}">
      <dgm:prSet phldrT="[Text]" custT="1"/>
      <dgm:spPr/>
      <dgm:t>
        <a:bodyPr/>
        <a:lstStyle/>
        <a:p>
          <a:r>
            <a:rPr lang="en-US" sz="3200" b="1" i="1" dirty="0" smtClean="0">
              <a:solidFill>
                <a:srgbClr val="002060"/>
              </a:solidFill>
            </a:rPr>
            <a:t>Applying Series of Filters</a:t>
          </a:r>
          <a:endParaRPr lang="en-US" sz="3200" b="1" i="1" dirty="0">
            <a:solidFill>
              <a:srgbClr val="002060"/>
            </a:solidFill>
          </a:endParaRPr>
        </a:p>
      </dgm:t>
    </dgm:pt>
    <dgm:pt modelId="{580D8D43-7115-4C93-8A00-927F8AF0E1B0}" type="parTrans" cxnId="{AAE72660-D59E-4052-ACB4-DD77C5A03DDF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3F5F118F-3E15-481F-8E53-002CB689816B}" type="sibTrans" cxnId="{AAE72660-D59E-4052-ACB4-DD77C5A03DDF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EA486359-3017-4705-89EC-03A3EA343DB8}">
      <dgm:prSet phldrT="[Text]" custT="1"/>
      <dgm:spPr/>
      <dgm:t>
        <a:bodyPr/>
        <a:lstStyle/>
        <a:p>
          <a:r>
            <a:rPr lang="en-US" sz="3200" dirty="0" smtClean="0">
              <a:solidFill>
                <a:srgbClr val="002060"/>
              </a:solidFill>
            </a:rPr>
            <a:t>3</a:t>
          </a:r>
          <a:endParaRPr lang="en-US" sz="3200" dirty="0">
            <a:solidFill>
              <a:srgbClr val="002060"/>
            </a:solidFill>
          </a:endParaRPr>
        </a:p>
      </dgm:t>
    </dgm:pt>
    <dgm:pt modelId="{DBB1166D-6094-4128-A73B-26EB39053470}" type="parTrans" cxnId="{1DF4E944-CAD4-46E1-863E-3E1545B74183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7DDB4257-06DE-4663-8A60-66E373954AAD}" type="sibTrans" cxnId="{1DF4E944-CAD4-46E1-863E-3E1545B74183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344FF501-75A5-475F-BD14-13C16EE7677B}">
      <dgm:prSet phldrT="[Text]" custT="1"/>
      <dgm:spPr/>
      <dgm:t>
        <a:bodyPr/>
        <a:lstStyle/>
        <a:p>
          <a:r>
            <a:rPr lang="en-US" sz="3200" b="1" i="1" dirty="0" smtClean="0">
              <a:solidFill>
                <a:srgbClr val="002060"/>
              </a:solidFill>
            </a:rPr>
            <a:t>Generate Excel Files</a:t>
          </a:r>
          <a:endParaRPr lang="en-US" sz="3200" b="1" i="1" dirty="0">
            <a:solidFill>
              <a:srgbClr val="002060"/>
            </a:solidFill>
          </a:endParaRPr>
        </a:p>
      </dgm:t>
    </dgm:pt>
    <dgm:pt modelId="{EA240298-EF74-4250-9DAB-C88162AEEDA0}" type="parTrans" cxnId="{4EB3CFEC-2BCE-43FA-8A65-C1656026A237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C896FEFA-8EE1-4683-BC1A-B22BBC094618}" type="sibTrans" cxnId="{4EB3CFEC-2BCE-43FA-8A65-C1656026A237}">
      <dgm:prSet/>
      <dgm:spPr/>
      <dgm:t>
        <a:bodyPr/>
        <a:lstStyle/>
        <a:p>
          <a:endParaRPr lang="en-US" sz="3200">
            <a:solidFill>
              <a:srgbClr val="002060"/>
            </a:solidFill>
          </a:endParaRPr>
        </a:p>
      </dgm:t>
    </dgm:pt>
    <dgm:pt modelId="{1ED29CDF-12B1-4F47-9B61-7226EB458EE3}" type="pres">
      <dgm:prSet presAssocID="{AFF0864B-AA5C-4B32-8B6C-1A0660FAD4E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91488-3DBC-4B6A-99CD-68DC436EFA36}" type="pres">
      <dgm:prSet presAssocID="{2208952E-ABB3-43BC-AB80-AEC98C043DD8}" presName="composite" presStyleCnt="0"/>
      <dgm:spPr/>
    </dgm:pt>
    <dgm:pt modelId="{AA6B75BB-C1F8-49EF-AE8F-EF4896B37061}" type="pres">
      <dgm:prSet presAssocID="{2208952E-ABB3-43BC-AB80-AEC98C043DD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20E73-5361-4B41-BC1E-C975EC27EF5F}" type="pres">
      <dgm:prSet presAssocID="{2208952E-ABB3-43BC-AB80-AEC98C043DD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3B0AE-B645-4EA4-9915-27A5DDABFA25}" type="pres">
      <dgm:prSet presAssocID="{240D63E1-A0CD-4589-B211-E062EC41B85A}" presName="sp" presStyleCnt="0"/>
      <dgm:spPr/>
    </dgm:pt>
    <dgm:pt modelId="{197E6BEA-F893-4FEC-AA8B-CCBF1C8949D0}" type="pres">
      <dgm:prSet presAssocID="{AC5BCF43-8762-4B4D-887D-CDC8EB4620F6}" presName="composite" presStyleCnt="0"/>
      <dgm:spPr/>
    </dgm:pt>
    <dgm:pt modelId="{36881387-D721-44CB-8353-E665603E361B}" type="pres">
      <dgm:prSet presAssocID="{AC5BCF43-8762-4B4D-887D-CDC8EB4620F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8027B-24DD-4D60-80DB-A4B45790A545}" type="pres">
      <dgm:prSet presAssocID="{AC5BCF43-8762-4B4D-887D-CDC8EB4620F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AF33B-7CE7-4E71-98DB-92ACBC274773}" type="pres">
      <dgm:prSet presAssocID="{3276446D-3A8B-438B-9E14-F5154805B2BC}" presName="sp" presStyleCnt="0"/>
      <dgm:spPr/>
    </dgm:pt>
    <dgm:pt modelId="{0A4FD3DB-0561-4904-9DCE-0638AEA64F35}" type="pres">
      <dgm:prSet presAssocID="{EA486359-3017-4705-89EC-03A3EA343DB8}" presName="composite" presStyleCnt="0"/>
      <dgm:spPr/>
    </dgm:pt>
    <dgm:pt modelId="{2C5234B2-6285-446F-9157-2E137AA0140B}" type="pres">
      <dgm:prSet presAssocID="{EA486359-3017-4705-89EC-03A3EA343DB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52F0C-8E82-43AB-9D40-E7CBC4BD922B}" type="pres">
      <dgm:prSet presAssocID="{EA486359-3017-4705-89EC-03A3EA343DB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25401D-42A9-4014-AC33-0ACB80D8ABCC}" srcId="{2208952E-ABB3-43BC-AB80-AEC98C043DD8}" destId="{459E33F0-40D5-4D6F-A737-15D4906AF7EB}" srcOrd="0" destOrd="0" parTransId="{E97578A1-E466-4204-A7A1-2222DBB9D3F4}" sibTransId="{5F37D819-FB22-40AD-A06D-4019B7F9BBCB}"/>
    <dgm:cxn modelId="{AAE72660-D59E-4052-ACB4-DD77C5A03DDF}" srcId="{AC5BCF43-8762-4B4D-887D-CDC8EB4620F6}" destId="{6B8E5A2A-54C7-499E-9963-08EA923B0B27}" srcOrd="0" destOrd="0" parTransId="{580D8D43-7115-4C93-8A00-927F8AF0E1B0}" sibTransId="{3F5F118F-3E15-481F-8E53-002CB689816B}"/>
    <dgm:cxn modelId="{396792CC-F45D-4034-8CCE-3C40D197E9E3}" type="presOf" srcId="{2208952E-ABB3-43BC-AB80-AEC98C043DD8}" destId="{AA6B75BB-C1F8-49EF-AE8F-EF4896B37061}" srcOrd="0" destOrd="0" presId="urn:microsoft.com/office/officeart/2005/8/layout/chevron2"/>
    <dgm:cxn modelId="{D9D36837-6BBF-46B0-8780-333E95A4058B}" type="presOf" srcId="{AFF0864B-AA5C-4B32-8B6C-1A0660FAD4ED}" destId="{1ED29CDF-12B1-4F47-9B61-7226EB458EE3}" srcOrd="0" destOrd="0" presId="urn:microsoft.com/office/officeart/2005/8/layout/chevron2"/>
    <dgm:cxn modelId="{8CCBC14D-6273-4AEC-9E36-503CAF144061}" type="presOf" srcId="{459E33F0-40D5-4D6F-A737-15D4906AF7EB}" destId="{DFE20E73-5361-4B41-BC1E-C975EC27EF5F}" srcOrd="0" destOrd="0" presId="urn:microsoft.com/office/officeart/2005/8/layout/chevron2"/>
    <dgm:cxn modelId="{99C399F2-C0EB-4861-8D38-448A37BD8386}" type="presOf" srcId="{344FF501-75A5-475F-BD14-13C16EE7677B}" destId="{FDB52F0C-8E82-43AB-9D40-E7CBC4BD922B}" srcOrd="0" destOrd="0" presId="urn:microsoft.com/office/officeart/2005/8/layout/chevron2"/>
    <dgm:cxn modelId="{FE15F506-ED47-4137-9582-FE710136EFB4}" type="presOf" srcId="{EA486359-3017-4705-89EC-03A3EA343DB8}" destId="{2C5234B2-6285-446F-9157-2E137AA0140B}" srcOrd="0" destOrd="0" presId="urn:microsoft.com/office/officeart/2005/8/layout/chevron2"/>
    <dgm:cxn modelId="{73906C8E-3690-42F5-815A-3442A2211E27}" type="presOf" srcId="{AC5BCF43-8762-4B4D-887D-CDC8EB4620F6}" destId="{36881387-D721-44CB-8353-E665603E361B}" srcOrd="0" destOrd="0" presId="urn:microsoft.com/office/officeart/2005/8/layout/chevron2"/>
    <dgm:cxn modelId="{506DE9F7-90D6-405C-B235-AEDF61096946}" srcId="{AFF0864B-AA5C-4B32-8B6C-1A0660FAD4ED}" destId="{2208952E-ABB3-43BC-AB80-AEC98C043DD8}" srcOrd="0" destOrd="0" parTransId="{C6FD0EE7-B2C9-421E-9BA6-717076536BFB}" sibTransId="{240D63E1-A0CD-4589-B211-E062EC41B85A}"/>
    <dgm:cxn modelId="{6A7017AC-5788-4378-940B-48853545DD4E}" type="presOf" srcId="{6B8E5A2A-54C7-499E-9963-08EA923B0B27}" destId="{DFF8027B-24DD-4D60-80DB-A4B45790A545}" srcOrd="0" destOrd="0" presId="urn:microsoft.com/office/officeart/2005/8/layout/chevron2"/>
    <dgm:cxn modelId="{4EB3CFEC-2BCE-43FA-8A65-C1656026A237}" srcId="{EA486359-3017-4705-89EC-03A3EA343DB8}" destId="{344FF501-75A5-475F-BD14-13C16EE7677B}" srcOrd="0" destOrd="0" parTransId="{EA240298-EF74-4250-9DAB-C88162AEEDA0}" sibTransId="{C896FEFA-8EE1-4683-BC1A-B22BBC094618}"/>
    <dgm:cxn modelId="{1DF4E944-CAD4-46E1-863E-3E1545B74183}" srcId="{AFF0864B-AA5C-4B32-8B6C-1A0660FAD4ED}" destId="{EA486359-3017-4705-89EC-03A3EA343DB8}" srcOrd="2" destOrd="0" parTransId="{DBB1166D-6094-4128-A73B-26EB39053470}" sibTransId="{7DDB4257-06DE-4663-8A60-66E373954AAD}"/>
    <dgm:cxn modelId="{54183D9F-6B87-4DBE-A52C-47271A4ACFA8}" srcId="{AFF0864B-AA5C-4B32-8B6C-1A0660FAD4ED}" destId="{AC5BCF43-8762-4B4D-887D-CDC8EB4620F6}" srcOrd="1" destOrd="0" parTransId="{C0E88B42-D1E1-40CE-A145-0F0CC516E7C3}" sibTransId="{3276446D-3A8B-438B-9E14-F5154805B2BC}"/>
    <dgm:cxn modelId="{D16234F0-8C32-4277-8884-C8AF3FDCA68D}" type="presParOf" srcId="{1ED29CDF-12B1-4F47-9B61-7226EB458EE3}" destId="{B6D91488-3DBC-4B6A-99CD-68DC436EFA36}" srcOrd="0" destOrd="0" presId="urn:microsoft.com/office/officeart/2005/8/layout/chevron2"/>
    <dgm:cxn modelId="{71D1EEC8-ADE7-4A81-969B-ABCC7649D686}" type="presParOf" srcId="{B6D91488-3DBC-4B6A-99CD-68DC436EFA36}" destId="{AA6B75BB-C1F8-49EF-AE8F-EF4896B37061}" srcOrd="0" destOrd="0" presId="urn:microsoft.com/office/officeart/2005/8/layout/chevron2"/>
    <dgm:cxn modelId="{2EE0242C-E67C-4FB0-B66B-1EF42E28EA4F}" type="presParOf" srcId="{B6D91488-3DBC-4B6A-99CD-68DC436EFA36}" destId="{DFE20E73-5361-4B41-BC1E-C975EC27EF5F}" srcOrd="1" destOrd="0" presId="urn:microsoft.com/office/officeart/2005/8/layout/chevron2"/>
    <dgm:cxn modelId="{09F9E163-5CB1-4ACD-ACCA-FD84F0316142}" type="presParOf" srcId="{1ED29CDF-12B1-4F47-9B61-7226EB458EE3}" destId="{D2B3B0AE-B645-4EA4-9915-27A5DDABFA25}" srcOrd="1" destOrd="0" presId="urn:microsoft.com/office/officeart/2005/8/layout/chevron2"/>
    <dgm:cxn modelId="{B4BFBF71-CF39-46C0-B441-5A5EA4A1D1FA}" type="presParOf" srcId="{1ED29CDF-12B1-4F47-9B61-7226EB458EE3}" destId="{197E6BEA-F893-4FEC-AA8B-CCBF1C8949D0}" srcOrd="2" destOrd="0" presId="urn:microsoft.com/office/officeart/2005/8/layout/chevron2"/>
    <dgm:cxn modelId="{91669539-F800-4EC1-84D4-B724BAF4FFEF}" type="presParOf" srcId="{197E6BEA-F893-4FEC-AA8B-CCBF1C8949D0}" destId="{36881387-D721-44CB-8353-E665603E361B}" srcOrd="0" destOrd="0" presId="urn:microsoft.com/office/officeart/2005/8/layout/chevron2"/>
    <dgm:cxn modelId="{25BFE036-3D46-4396-A706-2F249BE8128C}" type="presParOf" srcId="{197E6BEA-F893-4FEC-AA8B-CCBF1C8949D0}" destId="{DFF8027B-24DD-4D60-80DB-A4B45790A545}" srcOrd="1" destOrd="0" presId="urn:microsoft.com/office/officeart/2005/8/layout/chevron2"/>
    <dgm:cxn modelId="{DC153135-806F-446E-B798-4FA715B80833}" type="presParOf" srcId="{1ED29CDF-12B1-4F47-9B61-7226EB458EE3}" destId="{E40AF33B-7CE7-4E71-98DB-92ACBC274773}" srcOrd="3" destOrd="0" presId="urn:microsoft.com/office/officeart/2005/8/layout/chevron2"/>
    <dgm:cxn modelId="{AFD55BF4-FA93-4CDE-A70E-1A39EAC9EB74}" type="presParOf" srcId="{1ED29CDF-12B1-4F47-9B61-7226EB458EE3}" destId="{0A4FD3DB-0561-4904-9DCE-0638AEA64F35}" srcOrd="4" destOrd="0" presId="urn:microsoft.com/office/officeart/2005/8/layout/chevron2"/>
    <dgm:cxn modelId="{887F60FC-A020-4CBD-A058-EA539370B5F5}" type="presParOf" srcId="{0A4FD3DB-0561-4904-9DCE-0638AEA64F35}" destId="{2C5234B2-6285-446F-9157-2E137AA0140B}" srcOrd="0" destOrd="0" presId="urn:microsoft.com/office/officeart/2005/8/layout/chevron2"/>
    <dgm:cxn modelId="{9F01F43E-9BBA-4C73-89A0-7D31A10C8FE2}" type="presParOf" srcId="{0A4FD3DB-0561-4904-9DCE-0638AEA64F35}" destId="{FDB52F0C-8E82-43AB-9D40-E7CBC4BD92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6B75BB-C1F8-49EF-AE8F-EF4896B37061}">
      <dsp:nvSpPr>
        <dsp:cNvPr id="0" name=""/>
        <dsp:cNvSpPr/>
      </dsp:nvSpPr>
      <dsp:spPr>
        <a:xfrm rot="5400000">
          <a:off x="-208172" y="212339"/>
          <a:ext cx="1387814" cy="971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1</a:t>
          </a:r>
          <a:endParaRPr lang="en-US" sz="3200" kern="1200" dirty="0">
            <a:solidFill>
              <a:srgbClr val="002060"/>
            </a:solidFill>
          </a:endParaRPr>
        </a:p>
      </dsp:txBody>
      <dsp:txXfrm rot="5400000">
        <a:off x="-208172" y="212339"/>
        <a:ext cx="1387814" cy="971470"/>
      </dsp:txXfrm>
    </dsp:sp>
    <dsp:sp modelId="{DFE20E73-5361-4B41-BC1E-C975EC27EF5F}">
      <dsp:nvSpPr>
        <dsp:cNvPr id="0" name=""/>
        <dsp:cNvSpPr/>
      </dsp:nvSpPr>
      <dsp:spPr>
        <a:xfrm rot="5400000">
          <a:off x="4492158" y="-3516520"/>
          <a:ext cx="902553" cy="7943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i="1" kern="1200" dirty="0" smtClean="0">
              <a:solidFill>
                <a:srgbClr val="002060"/>
              </a:solidFill>
            </a:rPr>
            <a:t>Input File</a:t>
          </a:r>
          <a:endParaRPr lang="en-US" sz="3200" b="1" i="1" kern="1200" dirty="0">
            <a:solidFill>
              <a:srgbClr val="002060"/>
            </a:solidFill>
          </a:endParaRPr>
        </a:p>
      </dsp:txBody>
      <dsp:txXfrm rot="5400000">
        <a:off x="4492158" y="-3516520"/>
        <a:ext cx="902553" cy="7943929"/>
      </dsp:txXfrm>
    </dsp:sp>
    <dsp:sp modelId="{36881387-D721-44CB-8353-E665603E361B}">
      <dsp:nvSpPr>
        <dsp:cNvPr id="0" name=""/>
        <dsp:cNvSpPr/>
      </dsp:nvSpPr>
      <dsp:spPr>
        <a:xfrm rot="5400000">
          <a:off x="-208172" y="1403389"/>
          <a:ext cx="1387814" cy="971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2</a:t>
          </a:r>
          <a:endParaRPr lang="en-US" sz="3200" kern="1200" dirty="0">
            <a:solidFill>
              <a:srgbClr val="002060"/>
            </a:solidFill>
          </a:endParaRPr>
        </a:p>
      </dsp:txBody>
      <dsp:txXfrm rot="5400000">
        <a:off x="-208172" y="1403389"/>
        <a:ext cx="1387814" cy="971470"/>
      </dsp:txXfrm>
    </dsp:sp>
    <dsp:sp modelId="{DFF8027B-24DD-4D60-80DB-A4B45790A545}">
      <dsp:nvSpPr>
        <dsp:cNvPr id="0" name=""/>
        <dsp:cNvSpPr/>
      </dsp:nvSpPr>
      <dsp:spPr>
        <a:xfrm rot="5400000">
          <a:off x="4492395" y="-2325707"/>
          <a:ext cx="902079" cy="7943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i="1" kern="1200" dirty="0" smtClean="0">
              <a:solidFill>
                <a:srgbClr val="002060"/>
              </a:solidFill>
            </a:rPr>
            <a:t>Applying Series of Filters</a:t>
          </a:r>
          <a:endParaRPr lang="en-US" sz="3200" b="1" i="1" kern="1200" dirty="0">
            <a:solidFill>
              <a:srgbClr val="002060"/>
            </a:solidFill>
          </a:endParaRPr>
        </a:p>
      </dsp:txBody>
      <dsp:txXfrm rot="5400000">
        <a:off x="4492395" y="-2325707"/>
        <a:ext cx="902079" cy="7943929"/>
      </dsp:txXfrm>
    </dsp:sp>
    <dsp:sp modelId="{2C5234B2-6285-446F-9157-2E137AA0140B}">
      <dsp:nvSpPr>
        <dsp:cNvPr id="0" name=""/>
        <dsp:cNvSpPr/>
      </dsp:nvSpPr>
      <dsp:spPr>
        <a:xfrm rot="5400000">
          <a:off x="-208172" y="2594440"/>
          <a:ext cx="1387814" cy="971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002060"/>
              </a:solidFill>
            </a:rPr>
            <a:t>3</a:t>
          </a:r>
          <a:endParaRPr lang="en-US" sz="3200" kern="1200" dirty="0">
            <a:solidFill>
              <a:srgbClr val="002060"/>
            </a:solidFill>
          </a:endParaRPr>
        </a:p>
      </dsp:txBody>
      <dsp:txXfrm rot="5400000">
        <a:off x="-208172" y="2594440"/>
        <a:ext cx="1387814" cy="971470"/>
      </dsp:txXfrm>
    </dsp:sp>
    <dsp:sp modelId="{FDB52F0C-8E82-43AB-9D40-E7CBC4BD922B}">
      <dsp:nvSpPr>
        <dsp:cNvPr id="0" name=""/>
        <dsp:cNvSpPr/>
      </dsp:nvSpPr>
      <dsp:spPr>
        <a:xfrm rot="5400000">
          <a:off x="4492395" y="-1134657"/>
          <a:ext cx="902079" cy="79439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i="1" kern="1200" dirty="0" smtClean="0">
              <a:solidFill>
                <a:srgbClr val="002060"/>
              </a:solidFill>
            </a:rPr>
            <a:t>Generate Excel Files</a:t>
          </a:r>
          <a:endParaRPr lang="en-US" sz="3200" b="1" i="1" kern="1200" dirty="0">
            <a:solidFill>
              <a:srgbClr val="002060"/>
            </a:solidFill>
          </a:endParaRPr>
        </a:p>
      </dsp:txBody>
      <dsp:txXfrm rot="5400000">
        <a:off x="4492395" y="-1134657"/>
        <a:ext cx="902079" cy="7943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pull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567588"/>
            <a:ext cx="9842493" cy="2262781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University Result PDF Parser 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835" y="3103266"/>
            <a:ext cx="3513712" cy="11262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b="1" i="1" dirty="0" smtClean="0">
                <a:solidFill>
                  <a:srgbClr val="002060"/>
                </a:solidFill>
              </a:rPr>
              <a:t>Prepared by</a:t>
            </a:r>
          </a:p>
          <a:p>
            <a:r>
              <a:rPr lang="en-US" b="1" i="1" dirty="0" smtClean="0">
                <a:solidFill>
                  <a:schemeClr val="accent1"/>
                </a:solidFill>
              </a:rPr>
              <a:t>     </a:t>
            </a:r>
            <a:r>
              <a:rPr lang="en-US" b="1" i="1" dirty="0" err="1" smtClean="0">
                <a:solidFill>
                  <a:schemeClr val="accent1"/>
                </a:solidFill>
              </a:rPr>
              <a:t>Shubham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</a:rPr>
              <a:t>Dhanetia</a:t>
            </a:r>
            <a:r>
              <a:rPr lang="en-US" b="1" i="1" dirty="0" smtClean="0">
                <a:solidFill>
                  <a:schemeClr val="accent1"/>
                </a:solidFill>
              </a:rPr>
              <a:t> (IT032)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71D7FBA-2D91-42A4-9412-BD7754FAE0EA}"/>
              </a:ext>
            </a:extLst>
          </p:cNvPr>
          <p:cNvSpPr txBox="1"/>
          <p:nvPr/>
        </p:nvSpPr>
        <p:spPr>
          <a:xfrm>
            <a:off x="1865493" y="4678085"/>
            <a:ext cx="4022039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H.B.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Prajapati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Technology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University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CA3BDEA-FF35-429E-BFC9-64EF978E54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58" y="257796"/>
            <a:ext cx="1186815" cy="9156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1C19DB-C96C-4F00-ACDE-8B46E9358890}"/>
              </a:ext>
            </a:extLst>
          </p:cNvPr>
          <p:cNvSpPr/>
          <p:nvPr/>
        </p:nvSpPr>
        <p:spPr>
          <a:xfrm>
            <a:off x="3384327" y="284188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R="78740"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8740"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Dharmsinh Desai University College Road, Nadiad-387001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April – 2018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62512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280890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Input Result PDF File Format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4988" y="1135117"/>
            <a:ext cx="7057191" cy="5417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Image result for pdf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015" y="1860329"/>
            <a:ext cx="2620650" cy="2585709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28089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1: </a:t>
            </a:r>
            <a:r>
              <a:rPr lang="en-US" b="1" i="1" dirty="0" smtClean="0">
                <a:solidFill>
                  <a:schemeClr val="accent1"/>
                </a:solidFill>
              </a:rPr>
              <a:t>Transform into Words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0298" y="1513490"/>
            <a:ext cx="9395022" cy="470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28089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2: </a:t>
            </a:r>
            <a:r>
              <a:rPr lang="en-US" b="1" i="1" dirty="0" smtClean="0">
                <a:solidFill>
                  <a:schemeClr val="accent1"/>
                </a:solidFill>
              </a:rPr>
              <a:t>Removing unwanted words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4842" y="1291059"/>
            <a:ext cx="7083972" cy="5298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28089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3: </a:t>
            </a:r>
            <a:r>
              <a:rPr lang="en-US" b="1" i="1" dirty="0" smtClean="0">
                <a:solidFill>
                  <a:schemeClr val="accent1"/>
                </a:solidFill>
              </a:rPr>
              <a:t>Student Name Together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4925" y="1019503"/>
            <a:ext cx="7635627" cy="5676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28089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4: </a:t>
            </a:r>
            <a:r>
              <a:rPr lang="en-US" b="1" i="1" dirty="0" smtClean="0">
                <a:solidFill>
                  <a:schemeClr val="accent1"/>
                </a:solidFill>
              </a:rPr>
              <a:t>Subject Name Together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8814" y="993657"/>
            <a:ext cx="7683061" cy="5556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H="1">
            <a:off x="6379779" y="2774731"/>
            <a:ext cx="1555531" cy="38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19392" y="2564523"/>
            <a:ext cx="1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PRACTICAL</a:t>
            </a:r>
            <a:endParaRPr lang="en-US" b="1" i="1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53352" y="3279228"/>
            <a:ext cx="1734207" cy="63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76896" y="3105806"/>
            <a:ext cx="1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TERM WORK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5241" y="1343943"/>
            <a:ext cx="7262649" cy="5373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88" y="0"/>
            <a:ext cx="8911687" cy="128089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5: </a:t>
            </a:r>
            <a:r>
              <a:rPr lang="en-US" b="1" i="1" dirty="0" smtClean="0">
                <a:solidFill>
                  <a:schemeClr val="accent1"/>
                </a:solidFill>
              </a:rPr>
              <a:t>Adding (+2) “---” whenever a “---” is encountered</a:t>
            </a:r>
            <a:endParaRPr lang="en-US" b="1" i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>
            <a:stCxn id="21" idx="1"/>
          </p:cNvCxnSpPr>
          <p:nvPr/>
        </p:nvCxnSpPr>
        <p:spPr>
          <a:xfrm flipH="1">
            <a:off x="6043450" y="3269316"/>
            <a:ext cx="1326314" cy="220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0" idx="1"/>
          </p:cNvCxnSpPr>
          <p:nvPr/>
        </p:nvCxnSpPr>
        <p:spPr>
          <a:xfrm flipH="1" flipV="1">
            <a:off x="6001409" y="3626071"/>
            <a:ext cx="1466190" cy="3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1"/>
          </p:cNvCxnSpPr>
          <p:nvPr/>
        </p:nvCxnSpPr>
        <p:spPr>
          <a:xfrm flipH="1" flipV="1">
            <a:off x="6011918" y="3783725"/>
            <a:ext cx="1515596" cy="238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51436">
            <a:off x="7524726" y="3913803"/>
            <a:ext cx="20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Practical  Scored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67599" y="3473668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Practical  Criteria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050585">
            <a:off x="7347638" y="2808350"/>
            <a:ext cx="34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Practical  Total Marks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6095999" y="3920359"/>
            <a:ext cx="325821" cy="3783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753209">
            <a:off x="6568965" y="4078013"/>
            <a:ext cx="325820" cy="168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583106">
            <a:off x="6908384" y="437868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Same for Term Work 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88" y="0"/>
            <a:ext cx="8911687" cy="128089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6: </a:t>
            </a:r>
            <a:r>
              <a:rPr lang="en-US" b="1" i="1" dirty="0" smtClean="0">
                <a:solidFill>
                  <a:schemeClr val="accent1"/>
                </a:solidFill>
              </a:rPr>
              <a:t>Surname is in next line issue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6095999" y="3920359"/>
            <a:ext cx="325821" cy="3783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753209">
            <a:off x="6568965" y="4078013"/>
            <a:ext cx="325820" cy="168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538" y="2266149"/>
            <a:ext cx="8153225" cy="3609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 flipH="1">
            <a:off x="3279228" y="4172607"/>
            <a:ext cx="7094482" cy="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10345" y="390984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Surname in</a:t>
            </a:r>
          </a:p>
          <a:p>
            <a:r>
              <a:rPr lang="en-US" b="1" i="1" dirty="0" smtClean="0"/>
              <a:t>Next Line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2290" y="1576551"/>
            <a:ext cx="469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Problems in Result PDF File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41" y="1985389"/>
            <a:ext cx="4004441" cy="4630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04346" y="231228"/>
            <a:ext cx="8911687" cy="128089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6: </a:t>
            </a:r>
            <a:r>
              <a:rPr lang="en-US" b="1" i="1" dirty="0" smtClean="0">
                <a:solidFill>
                  <a:schemeClr val="accent1"/>
                </a:solidFill>
              </a:rPr>
              <a:t>Surname in Next Line Issue Solved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23945" y="2112579"/>
            <a:ext cx="1124607" cy="67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419" y="1921751"/>
            <a:ext cx="5430163" cy="4573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88" y="0"/>
            <a:ext cx="8911687" cy="128089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b="1" i="1" dirty="0" smtClean="0">
                <a:solidFill>
                  <a:schemeClr val="accent1"/>
                </a:solidFill>
              </a:rPr>
              <a:t>Step 7: Duplicate Student Name Deletion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400" y="1688683"/>
            <a:ext cx="9888780" cy="4375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9669192">
            <a:off x="7295269" y="3509995"/>
            <a:ext cx="3027175" cy="22132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06547" y="2161715"/>
            <a:ext cx="1885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Result Splits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In Footer for 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Some Student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0520" y="1280160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dirty="0" smtClean="0">
                <a:solidFill>
                  <a:srgbClr val="00B050"/>
                </a:solidFill>
              </a:rPr>
              <a:t>This Problem is Solved in this Step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88" y="0"/>
            <a:ext cx="8911687" cy="128089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Step 8: </a:t>
            </a:r>
            <a:r>
              <a:rPr lang="en-US" b="1" i="1" dirty="0" smtClean="0">
                <a:solidFill>
                  <a:schemeClr val="accent1"/>
                </a:solidFill>
              </a:rPr>
              <a:t>Creating the Excel files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7030" y="985870"/>
            <a:ext cx="7277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3200" b="1" i="1" dirty="0" smtClean="0">
                <a:solidFill>
                  <a:srgbClr val="00B050"/>
                </a:solidFill>
              </a:rPr>
              <a:t>Abstract Student Record Excel File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1459" y="1769623"/>
            <a:ext cx="4176712" cy="4779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solidFill>
                  <a:schemeClr val="accent1"/>
                </a:solidFill>
              </a:rPr>
              <a:t>Project Purpose</a:t>
            </a:r>
            <a:endParaRPr lang="en-US" sz="4800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2373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002060"/>
                </a:solidFill>
              </a:rPr>
              <a:t>To parse the student result </a:t>
            </a:r>
            <a:r>
              <a:rPr lang="en-US" sz="3200" b="1" i="1" dirty="0" err="1" smtClean="0">
                <a:solidFill>
                  <a:srgbClr val="002060"/>
                </a:solidFill>
              </a:rPr>
              <a:t>pdf</a:t>
            </a:r>
            <a:r>
              <a:rPr lang="en-US" sz="3200" b="1" i="1" dirty="0" smtClean="0">
                <a:solidFill>
                  <a:srgbClr val="002060"/>
                </a:solidFill>
              </a:rPr>
              <a:t> file and store the data in excel files</a:t>
            </a:r>
          </a:p>
        </p:txBody>
      </p:sp>
      <p:pic>
        <p:nvPicPr>
          <p:cNvPr id="23554" name="Picture 2" descr="Image result for pd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4599" y="3499944"/>
            <a:ext cx="3131965" cy="3090207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939862" y="4729655"/>
            <a:ext cx="2438400" cy="830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6" name="Picture 4" descr="Image result for exce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2964" y="3303445"/>
            <a:ext cx="3184635" cy="3127311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388" y="0"/>
            <a:ext cx="8911687" cy="1280890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i="1" dirty="0" smtClean="0">
                <a:solidFill>
                  <a:schemeClr val="accent1"/>
                </a:solidFill>
              </a:rPr>
              <a:t>Step 8:</a:t>
            </a:r>
            <a:r>
              <a:rPr lang="en-US" sz="4000" b="1" i="1" dirty="0" smtClean="0">
                <a:solidFill>
                  <a:schemeClr val="accent1"/>
                </a:solidFill>
              </a:rPr>
              <a:t> Creating the Excel files</a:t>
            </a:r>
            <a:endParaRPr lang="en-US" sz="4000" b="1" i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7556" y="1051297"/>
            <a:ext cx="808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i="1" dirty="0" smtClean="0">
                <a:solidFill>
                  <a:srgbClr val="00B050"/>
                </a:solidFill>
              </a:rPr>
              <a:t>Student Total Record Subject Wise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633" y="2544666"/>
            <a:ext cx="11615057" cy="2349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373" y="561048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i="1" dirty="0" smtClean="0">
                <a:solidFill>
                  <a:srgbClr val="C00000"/>
                </a:solidFill>
              </a:rPr>
              <a:t>Conclusion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47171" y="1818290"/>
            <a:ext cx="8915400" cy="3777622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002060"/>
                </a:solidFill>
              </a:rPr>
              <a:t>I am here by to conclude that I have successfully implemented the PDF Parsing Project</a:t>
            </a:r>
          </a:p>
          <a:p>
            <a:pPr>
              <a:buNone/>
            </a:pPr>
            <a:endParaRPr lang="en-US" sz="240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AppData\Local\Microsoft\Windows\INetCache\IE\5GMG6XU7\Thank-you-pinned-note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6088" y="0"/>
            <a:ext cx="5920742" cy="592074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606790" y="6206490"/>
            <a:ext cx="300609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Dhanetia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rgbClr val="002060"/>
                </a:solidFill>
              </a:rPr>
              <a:t>Development Tools</a:t>
            </a:r>
            <a:endParaRPr lang="en-US" sz="5400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619" y="1576551"/>
            <a:ext cx="8915400" cy="37776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i="1" dirty="0" smtClean="0">
              <a:solidFill>
                <a:srgbClr val="002060"/>
              </a:solidFill>
            </a:endParaRPr>
          </a:p>
          <a:p>
            <a:r>
              <a:rPr lang="en-US" sz="3200" b="1" i="1" dirty="0" smtClean="0">
                <a:solidFill>
                  <a:srgbClr val="002060"/>
                </a:solidFill>
              </a:rPr>
              <a:t>Windows Form Application</a:t>
            </a:r>
          </a:p>
          <a:p>
            <a:r>
              <a:rPr lang="en-US" sz="3200" b="1" i="1" dirty="0" smtClean="0">
                <a:solidFill>
                  <a:srgbClr val="002060"/>
                </a:solidFill>
              </a:rPr>
              <a:t>Software : Visual Studio 2017</a:t>
            </a:r>
          </a:p>
          <a:p>
            <a:r>
              <a:rPr lang="en-US" sz="3200" b="1" i="1" dirty="0" smtClean="0">
                <a:solidFill>
                  <a:srgbClr val="002060"/>
                </a:solidFill>
              </a:rPr>
              <a:t>Library : </a:t>
            </a:r>
            <a:r>
              <a:rPr lang="en-US" sz="3200" b="1" i="1" dirty="0" err="1" smtClean="0">
                <a:solidFill>
                  <a:srgbClr val="002060"/>
                </a:solidFill>
              </a:rPr>
              <a:t>Regex</a:t>
            </a:r>
            <a:r>
              <a:rPr lang="en-US" sz="3200" b="1" i="1" dirty="0" smtClean="0">
                <a:solidFill>
                  <a:srgbClr val="002060"/>
                </a:solidFill>
              </a:rPr>
              <a:t> , </a:t>
            </a:r>
            <a:r>
              <a:rPr lang="en-US" sz="3200" b="1" i="1" dirty="0" err="1" smtClean="0">
                <a:solidFill>
                  <a:srgbClr val="002060"/>
                </a:solidFill>
              </a:rPr>
              <a:t>ItextSharp,Interlop</a:t>
            </a:r>
            <a:r>
              <a:rPr lang="en-US" sz="3200" b="1" i="1" dirty="0" smtClean="0">
                <a:solidFill>
                  <a:srgbClr val="002060"/>
                </a:solidFill>
              </a:rPr>
              <a:t> Excel</a:t>
            </a:r>
          </a:p>
          <a:p>
            <a:endParaRPr lang="en-US" sz="3200" b="1" i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482" name="AutoShape 2" descr="Image result for console appli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Image result for console appli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Image result for console appli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Image result for console applic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4" name="Picture 14" descr="Image result for c#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795" y="5191207"/>
            <a:ext cx="1210771" cy="1351482"/>
          </a:xfrm>
          <a:prstGeom prst="rect">
            <a:avLst/>
          </a:prstGeom>
          <a:noFill/>
        </p:spPr>
      </p:pic>
      <p:pic>
        <p:nvPicPr>
          <p:cNvPr id="20496" name="Picture 16" descr="Image result for visual studio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177" y="5060850"/>
            <a:ext cx="3617638" cy="179715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318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solidFill>
                  <a:srgbClr val="002060"/>
                </a:solidFill>
              </a:rPr>
              <a:t>SYSTEM FLOW</a:t>
            </a:r>
            <a:endParaRPr lang="en-US" sz="48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8" name="AutoShape 2" descr="Image result for process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178676"/>
            <a:ext cx="8911687" cy="176573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Input File and Output Location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197" y="882541"/>
            <a:ext cx="88106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178676"/>
            <a:ext cx="8911687" cy="176573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Processing….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474" y="892065"/>
            <a:ext cx="88773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178676"/>
            <a:ext cx="8911687" cy="176573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Excel Files Generated Message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362" y="882540"/>
            <a:ext cx="88677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76573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Output Files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9357" y="1020490"/>
            <a:ext cx="95059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940" y="252248"/>
            <a:ext cx="8911687" cy="1280890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accent1"/>
                </a:solidFill>
              </a:rPr>
              <a:t>Processing  Filter Files For Pattern Analysis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4764" y="1818290"/>
            <a:ext cx="8917426" cy="4093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254</Words>
  <Application>Microsoft Office PowerPoint</Application>
  <PresentationFormat>Custom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Wisp</vt:lpstr>
      <vt:lpstr>Concourse</vt:lpstr>
      <vt:lpstr>University Result PDF Parser </vt:lpstr>
      <vt:lpstr>Project Purpose</vt:lpstr>
      <vt:lpstr>Development Tools</vt:lpstr>
      <vt:lpstr>SYSTEM FLOW</vt:lpstr>
      <vt:lpstr>Input File and Output Location</vt:lpstr>
      <vt:lpstr>Processing….</vt:lpstr>
      <vt:lpstr>Excel Files Generated Message</vt:lpstr>
      <vt:lpstr>Output Files</vt:lpstr>
      <vt:lpstr>Processing  Filter Files For Pattern Analysis</vt:lpstr>
      <vt:lpstr>Input Result PDF File Format</vt:lpstr>
      <vt:lpstr>Step 1: Transform into Words</vt:lpstr>
      <vt:lpstr>Step 2: Removing unwanted words</vt:lpstr>
      <vt:lpstr>Step 3: Student Name Together</vt:lpstr>
      <vt:lpstr>Step 4: Subject Name Together</vt:lpstr>
      <vt:lpstr>Step 5: Adding (+2) “---” whenever a “---” is encountered</vt:lpstr>
      <vt:lpstr>Step 6: Surname is in next line issue</vt:lpstr>
      <vt:lpstr>Step 6: Surname in Next Line Issue Solved</vt:lpstr>
      <vt:lpstr>Step 7: Duplicate Student Name Deletion</vt:lpstr>
      <vt:lpstr>Step 8: Creating the Excel files</vt:lpstr>
      <vt:lpstr>Step 8: Creating the Excel files</vt:lpstr>
      <vt:lpstr>Conclusion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admin</cp:lastModifiedBy>
  <cp:revision>194</cp:revision>
  <dcterms:created xsi:type="dcterms:W3CDTF">2014-09-12T02:13:59Z</dcterms:created>
  <dcterms:modified xsi:type="dcterms:W3CDTF">2018-08-09T16:13:06Z</dcterms:modified>
</cp:coreProperties>
</file>