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74" r:id="rId15"/>
    <p:sldId id="275" r:id="rId16"/>
    <p:sldId id="271" r:id="rId17"/>
    <p:sldId id="277" r:id="rId18"/>
    <p:sldId id="278" r:id="rId19"/>
    <p:sldId id="268" r:id="rId20"/>
    <p:sldId id="269"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qSDStbwFB+0g6PlC2NSSP7leU0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ma Jones"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0"/>
  </p:normalViewPr>
  <p:slideViewPr>
    <p:cSldViewPr snapToGrid="0">
      <p:cViewPr varScale="1">
        <p:scale>
          <a:sx n="111" d="100"/>
          <a:sy n="111" d="100"/>
        </p:scale>
        <p:origin x="16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3-11T08:00:09.623" idx="5">
    <p:pos x="5204" y="1258"/>
    <p:text>Perhaps, this could be said differently...Instead of "let's try...how about something like "Nevertheless, the CC/XC and I have summarized it the best we can."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03-11T07:36:28.441" idx="1">
    <p:pos x="5395" y="2455"/>
    <p:text>This could be your talking points. This text could be shortened to: 
In [Dec 2020,] President Fritz gave his approval for a governance referendum on 3 modest amendments after deliberating for 12 months with the Bylaws Committee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1-03-11T07:37:13.283" idx="2">
    <p:pos x="4923" y="1258"/>
    <p:text>Should this not be "Senate" structure?</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D431B-9A87-8949-9BF0-02B46EB035F8}" type="doc">
      <dgm:prSet loTypeId="urn:microsoft.com/office/officeart/2005/8/layout/hierarchy6" loCatId="" qsTypeId="urn:microsoft.com/office/officeart/2005/8/quickstyle/simple4" qsCatId="simple" csTypeId="urn:microsoft.com/office/officeart/2005/8/colors/accent1_2" csCatId="accent1" phldr="1"/>
      <dgm:spPr/>
      <dgm:t>
        <a:bodyPr/>
        <a:lstStyle/>
        <a:p>
          <a:endParaRPr lang="en-US"/>
        </a:p>
      </dgm:t>
    </dgm:pt>
    <dgm:pt modelId="{E04A8EEF-E558-3E45-BF98-C4834796D248}">
      <dgm:prSet phldrT="[Text]"/>
      <dgm:spPr>
        <a:solidFill>
          <a:srgbClr val="FF0000"/>
        </a:solidFill>
      </dgm:spPr>
      <dgm:t>
        <a:bodyPr/>
        <a:lstStyle/>
        <a:p>
          <a:r>
            <a:rPr lang="en-US" dirty="0"/>
            <a:t>President, Provost, CFO, 6 Deans, 5 chairs ,&amp;  2 students</a:t>
          </a:r>
        </a:p>
      </dgm:t>
    </dgm:pt>
    <dgm:pt modelId="{42A31157-1541-3246-9290-A8F1F04646CB}" type="parTrans" cxnId="{077EF776-8C74-9F46-B4C1-6F0FE125FF08}">
      <dgm:prSet/>
      <dgm:spPr/>
      <dgm:t>
        <a:bodyPr/>
        <a:lstStyle/>
        <a:p>
          <a:endParaRPr lang="en-US"/>
        </a:p>
      </dgm:t>
    </dgm:pt>
    <dgm:pt modelId="{1D6718EB-EABE-174E-8648-B6B249A414CC}" type="sibTrans" cxnId="{077EF776-8C74-9F46-B4C1-6F0FE125FF08}">
      <dgm:prSet/>
      <dgm:spPr/>
      <dgm:t>
        <a:bodyPr/>
        <a:lstStyle/>
        <a:p>
          <a:endParaRPr lang="en-US"/>
        </a:p>
      </dgm:t>
    </dgm:pt>
    <dgm:pt modelId="{A4925F89-D48D-DA40-8DB4-2A783913CC07}">
      <dgm:prSet phldrT="[Text]"/>
      <dgm:spPr>
        <a:solidFill>
          <a:srgbClr val="0000FF"/>
        </a:solidFill>
      </dgm:spPr>
      <dgm:t>
        <a:bodyPr/>
        <a:lstStyle/>
        <a:p>
          <a:r>
            <a:rPr lang="en-US" dirty="0"/>
            <a:t>Dean HSS + 9 chairs</a:t>
          </a:r>
        </a:p>
      </dgm:t>
    </dgm:pt>
    <dgm:pt modelId="{947473A4-C2A1-5E4E-BEB6-69FDA6163823}" type="parTrans" cxnId="{762197B6-8D00-FF42-80F3-1704353A4F80}">
      <dgm:prSet/>
      <dgm:spPr/>
      <dgm:t>
        <a:bodyPr/>
        <a:lstStyle/>
        <a:p>
          <a:endParaRPr lang="en-US"/>
        </a:p>
      </dgm:t>
    </dgm:pt>
    <dgm:pt modelId="{6515164A-BB44-004B-88C0-C69BB720D8AA}" type="sibTrans" cxnId="{762197B6-8D00-FF42-80F3-1704353A4F80}">
      <dgm:prSet/>
      <dgm:spPr/>
      <dgm:t>
        <a:bodyPr/>
        <a:lstStyle/>
        <a:p>
          <a:endParaRPr lang="en-US"/>
        </a:p>
      </dgm:t>
    </dgm:pt>
    <dgm:pt modelId="{360FE047-7ABE-C846-8943-604E8CCF3AB3}">
      <dgm:prSet phldrT="[Text]"/>
      <dgm:spPr/>
      <dgm:t>
        <a:bodyPr/>
        <a:lstStyle/>
        <a:p>
          <a:r>
            <a:rPr lang="en-US" dirty="0"/>
            <a:t>English</a:t>
          </a:r>
        </a:p>
      </dgm:t>
    </dgm:pt>
    <dgm:pt modelId="{8D3C54CA-A61F-354E-A798-28A7B98D9D51}" type="parTrans" cxnId="{5CB5F3F6-9A22-7B48-B936-425DBB27920A}">
      <dgm:prSet/>
      <dgm:spPr/>
      <dgm:t>
        <a:bodyPr/>
        <a:lstStyle/>
        <a:p>
          <a:endParaRPr lang="en-US"/>
        </a:p>
      </dgm:t>
    </dgm:pt>
    <dgm:pt modelId="{99A5FA34-3124-8B44-AF06-3AD225E8CFAB}" type="sibTrans" cxnId="{5CB5F3F6-9A22-7B48-B936-425DBB27920A}">
      <dgm:prSet/>
      <dgm:spPr/>
      <dgm:t>
        <a:bodyPr/>
        <a:lstStyle/>
        <a:p>
          <a:endParaRPr lang="en-US"/>
        </a:p>
      </dgm:t>
    </dgm:pt>
    <dgm:pt modelId="{5DE859C3-4F48-B54C-ADF5-D5CF22CED7FA}">
      <dgm:prSet phldrT="[Text]"/>
      <dgm:spPr/>
      <dgm:t>
        <a:bodyPr/>
        <a:lstStyle/>
        <a:p>
          <a:r>
            <a:rPr lang="en-US" dirty="0"/>
            <a:t>History</a:t>
          </a:r>
        </a:p>
      </dgm:t>
    </dgm:pt>
    <dgm:pt modelId="{862FE492-580E-5A40-834A-05C880266A0D}" type="parTrans" cxnId="{F2AD07AF-380B-414B-8FF5-B66695C4EFC6}">
      <dgm:prSet/>
      <dgm:spPr/>
      <dgm:t>
        <a:bodyPr/>
        <a:lstStyle/>
        <a:p>
          <a:endParaRPr lang="en-US"/>
        </a:p>
      </dgm:t>
    </dgm:pt>
    <dgm:pt modelId="{4268F55B-83A7-C248-994C-9E497DCBF004}" type="sibTrans" cxnId="{F2AD07AF-380B-414B-8FF5-B66695C4EFC6}">
      <dgm:prSet/>
      <dgm:spPr/>
      <dgm:t>
        <a:bodyPr/>
        <a:lstStyle/>
        <a:p>
          <a:endParaRPr lang="en-US"/>
        </a:p>
      </dgm:t>
    </dgm:pt>
    <dgm:pt modelId="{60164797-87FF-964D-9800-F06F4D772794}">
      <dgm:prSet phldrT="[Text]"/>
      <dgm:spPr>
        <a:solidFill>
          <a:srgbClr val="0000FF"/>
        </a:solidFill>
      </dgm:spPr>
      <dgm:t>
        <a:bodyPr/>
        <a:lstStyle/>
        <a:p>
          <a:r>
            <a:rPr lang="en-US" dirty="0"/>
            <a:t>Dean ST + 6+? chairs</a:t>
          </a:r>
        </a:p>
      </dgm:t>
    </dgm:pt>
    <dgm:pt modelId="{2732C2F5-9448-A848-838D-4C8807BD610E}" type="parTrans" cxnId="{FA345081-6144-8A46-B5D6-C8B2C088913D}">
      <dgm:prSet/>
      <dgm:spPr/>
      <dgm:t>
        <a:bodyPr/>
        <a:lstStyle/>
        <a:p>
          <a:endParaRPr lang="en-US"/>
        </a:p>
      </dgm:t>
    </dgm:pt>
    <dgm:pt modelId="{41AD80C2-5CAE-7F45-B4EB-D403D8B23D7C}" type="sibTrans" cxnId="{FA345081-6144-8A46-B5D6-C8B2C088913D}">
      <dgm:prSet/>
      <dgm:spPr/>
      <dgm:t>
        <a:bodyPr/>
        <a:lstStyle/>
        <a:p>
          <a:endParaRPr lang="en-US"/>
        </a:p>
      </dgm:t>
    </dgm:pt>
    <dgm:pt modelId="{5D5A19BC-6C7E-F64B-90E8-ABE9CF77EA3E}">
      <dgm:prSet phldrT="[Text]"/>
      <dgm:spPr/>
      <dgm:t>
        <a:bodyPr/>
        <a:lstStyle/>
        <a:p>
          <a:r>
            <a:rPr lang="en-US" dirty="0"/>
            <a:t>Biology</a:t>
          </a:r>
        </a:p>
      </dgm:t>
    </dgm:pt>
    <dgm:pt modelId="{59714DDF-C91A-7346-93A0-FBB323C1E1EC}" type="parTrans" cxnId="{F22C7AAF-EC08-7D4C-BBB2-7A262209AD1B}">
      <dgm:prSet/>
      <dgm:spPr/>
      <dgm:t>
        <a:bodyPr/>
        <a:lstStyle/>
        <a:p>
          <a:endParaRPr lang="en-US"/>
        </a:p>
      </dgm:t>
    </dgm:pt>
    <dgm:pt modelId="{F58049FC-48FA-F246-9E73-C93575C9AB74}" type="sibTrans" cxnId="{F22C7AAF-EC08-7D4C-BBB2-7A262209AD1B}">
      <dgm:prSet/>
      <dgm:spPr/>
      <dgm:t>
        <a:bodyPr/>
        <a:lstStyle/>
        <a:p>
          <a:endParaRPr lang="en-US"/>
        </a:p>
      </dgm:t>
    </dgm:pt>
    <dgm:pt modelId="{7C393ECB-3DEA-A445-BDBB-4A2D18A5C973}">
      <dgm:prSet phldrT="[Text]"/>
      <dgm:spPr/>
      <dgm:t>
        <a:bodyPr/>
        <a:lstStyle/>
        <a:p>
          <a:r>
            <a:rPr lang="en-US" dirty="0"/>
            <a:t>College P&amp;B</a:t>
          </a:r>
        </a:p>
      </dgm:t>
    </dgm:pt>
    <dgm:pt modelId="{25C3FE03-E147-1040-9A2B-EE9374F8DD2C}" type="parTrans" cxnId="{078B8B0E-B75F-D54C-B727-A0482C228A89}">
      <dgm:prSet/>
      <dgm:spPr/>
      <dgm:t>
        <a:bodyPr/>
        <a:lstStyle/>
        <a:p>
          <a:endParaRPr lang="en-US"/>
        </a:p>
      </dgm:t>
    </dgm:pt>
    <dgm:pt modelId="{D69D8D4C-CD96-D841-AE66-5507F680544B}" type="sibTrans" cxnId="{078B8B0E-B75F-D54C-B727-A0482C228A89}">
      <dgm:prSet/>
      <dgm:spPr/>
      <dgm:t>
        <a:bodyPr/>
        <a:lstStyle/>
        <a:p>
          <a:endParaRPr lang="en-US"/>
        </a:p>
      </dgm:t>
    </dgm:pt>
    <dgm:pt modelId="{CB5AB653-49DC-174D-A3D7-4285941EAB0C}">
      <dgm:prSet phldrT="[Text]"/>
      <dgm:spPr/>
      <dgm:t>
        <a:bodyPr/>
        <a:lstStyle/>
        <a:p>
          <a:r>
            <a:rPr lang="en-US" dirty="0" err="1"/>
            <a:t>Div</a:t>
          </a:r>
          <a:r>
            <a:rPr lang="en-US" dirty="0"/>
            <a:t>/</a:t>
          </a:r>
          <a:r>
            <a:rPr lang="en-US" dirty="0" err="1"/>
            <a:t>Sch</a:t>
          </a:r>
          <a:r>
            <a:rPr lang="en-US" dirty="0"/>
            <a:t> P&amp;B</a:t>
          </a:r>
        </a:p>
      </dgm:t>
    </dgm:pt>
    <dgm:pt modelId="{995EE6A4-53C0-6047-8F7E-4CD57C10C2E6}" type="parTrans" cxnId="{6DCBD102-24FC-B14B-B673-CE63300A738B}">
      <dgm:prSet/>
      <dgm:spPr/>
      <dgm:t>
        <a:bodyPr/>
        <a:lstStyle/>
        <a:p>
          <a:endParaRPr lang="en-US"/>
        </a:p>
      </dgm:t>
    </dgm:pt>
    <dgm:pt modelId="{DA870002-6581-BB4D-83D9-0DCD750026E8}" type="sibTrans" cxnId="{6DCBD102-24FC-B14B-B673-CE63300A738B}">
      <dgm:prSet/>
      <dgm:spPr/>
      <dgm:t>
        <a:bodyPr/>
        <a:lstStyle/>
        <a:p>
          <a:endParaRPr lang="en-US"/>
        </a:p>
      </dgm:t>
    </dgm:pt>
    <dgm:pt modelId="{F75B8E6D-BDFC-7842-AAA0-97EA9C598451}">
      <dgm:prSet phldrT="[Text]"/>
      <dgm:spPr/>
      <dgm:t>
        <a:bodyPr/>
        <a:lstStyle/>
        <a:p>
          <a:r>
            <a:rPr lang="en-US" dirty="0"/>
            <a:t>Departments</a:t>
          </a:r>
        </a:p>
      </dgm:t>
    </dgm:pt>
    <dgm:pt modelId="{26E3F85B-368C-374E-B875-DD7D87C27FED}" type="parTrans" cxnId="{B4B870A7-B046-0244-9263-E9366E32222A}">
      <dgm:prSet/>
      <dgm:spPr/>
      <dgm:t>
        <a:bodyPr/>
        <a:lstStyle/>
        <a:p>
          <a:endParaRPr lang="en-US"/>
        </a:p>
      </dgm:t>
    </dgm:pt>
    <dgm:pt modelId="{32034B0F-D358-004C-9F52-43BB0A394BBA}" type="sibTrans" cxnId="{B4B870A7-B046-0244-9263-E9366E32222A}">
      <dgm:prSet/>
      <dgm:spPr/>
      <dgm:t>
        <a:bodyPr/>
        <a:lstStyle/>
        <a:p>
          <a:endParaRPr lang="en-US"/>
        </a:p>
      </dgm:t>
    </dgm:pt>
    <dgm:pt modelId="{3E9A2829-86FE-5445-B0D6-1355269E6B50}">
      <dgm:prSet phldrT="[Text]"/>
      <dgm:spPr>
        <a:solidFill>
          <a:srgbClr val="0000FF"/>
        </a:solidFill>
      </dgm:spPr>
      <dgm:t>
        <a:bodyPr/>
        <a:lstStyle/>
        <a:p>
          <a:r>
            <a:rPr lang="en-US" dirty="0"/>
            <a:t>Dean </a:t>
          </a:r>
          <a:r>
            <a:rPr lang="en-US" dirty="0" err="1"/>
            <a:t>SoE</a:t>
          </a:r>
          <a:r>
            <a:rPr lang="en-US" dirty="0"/>
            <a:t> + 2 chairs</a:t>
          </a:r>
        </a:p>
      </dgm:t>
    </dgm:pt>
    <dgm:pt modelId="{462B7503-05F5-884C-BD69-25D5C1F3A184}" type="parTrans" cxnId="{8B034F03-3EF5-114A-8647-F8E688C70C02}">
      <dgm:prSet/>
      <dgm:spPr/>
      <dgm:t>
        <a:bodyPr/>
        <a:lstStyle/>
        <a:p>
          <a:endParaRPr lang="en-US"/>
        </a:p>
      </dgm:t>
    </dgm:pt>
    <dgm:pt modelId="{238C3468-687A-E54A-A5C1-C137167E94BB}" type="sibTrans" cxnId="{8B034F03-3EF5-114A-8647-F8E688C70C02}">
      <dgm:prSet/>
      <dgm:spPr/>
      <dgm:t>
        <a:bodyPr/>
        <a:lstStyle/>
        <a:p>
          <a:endParaRPr lang="en-US"/>
        </a:p>
      </dgm:t>
    </dgm:pt>
    <dgm:pt modelId="{34253666-493C-EB4F-B741-6E49E2F43B37}">
      <dgm:prSet phldrT="[Text]"/>
      <dgm:spPr/>
      <dgm:t>
        <a:bodyPr/>
        <a:lstStyle/>
        <a:p>
          <a:r>
            <a:rPr lang="en-US" dirty="0" err="1"/>
            <a:t>Curr</a:t>
          </a:r>
          <a:r>
            <a:rPr lang="en-US" dirty="0"/>
            <a:t> &amp; </a:t>
          </a:r>
          <a:r>
            <a:rPr lang="en-US" dirty="0" err="1"/>
            <a:t>Inst</a:t>
          </a:r>
          <a:endParaRPr lang="en-US" dirty="0"/>
        </a:p>
      </dgm:t>
    </dgm:pt>
    <dgm:pt modelId="{210C13F4-C5E4-FD48-AEAA-BC9AEF08365E}" type="parTrans" cxnId="{37D76378-EEE2-674B-AE78-AC8AE4495E97}">
      <dgm:prSet/>
      <dgm:spPr/>
      <dgm:t>
        <a:bodyPr/>
        <a:lstStyle/>
        <a:p>
          <a:endParaRPr lang="en-US"/>
        </a:p>
      </dgm:t>
    </dgm:pt>
    <dgm:pt modelId="{827EAC13-3947-D04E-A7EF-27774B44F5E4}" type="sibTrans" cxnId="{37D76378-EEE2-674B-AE78-AC8AE4495E97}">
      <dgm:prSet/>
      <dgm:spPr/>
      <dgm:t>
        <a:bodyPr/>
        <a:lstStyle/>
        <a:p>
          <a:endParaRPr lang="en-US"/>
        </a:p>
      </dgm:t>
    </dgm:pt>
    <dgm:pt modelId="{41EB5CCB-B5B5-F947-A895-DBFBD3FA34B7}">
      <dgm:prSet phldrT="[Text]"/>
      <dgm:spPr>
        <a:solidFill>
          <a:srgbClr val="0000FF"/>
        </a:solidFill>
      </dgm:spPr>
      <dgm:t>
        <a:bodyPr/>
        <a:lstStyle/>
        <a:p>
          <a:r>
            <a:rPr lang="en-US" dirty="0"/>
            <a:t>Dean </a:t>
          </a:r>
          <a:r>
            <a:rPr lang="en-US" dirty="0" err="1"/>
            <a:t>SoB</a:t>
          </a:r>
          <a:r>
            <a:rPr lang="en-US" dirty="0"/>
            <a:t>+  4 chairs</a:t>
          </a:r>
        </a:p>
      </dgm:t>
    </dgm:pt>
    <dgm:pt modelId="{4CD41201-EBDC-CB4E-ABE0-E9ADCA6146D7}" type="parTrans" cxnId="{B9CB1DE0-3D60-F64E-8595-B33A8F542DC7}">
      <dgm:prSet/>
      <dgm:spPr/>
      <dgm:t>
        <a:bodyPr/>
        <a:lstStyle/>
        <a:p>
          <a:endParaRPr lang="en-US"/>
        </a:p>
      </dgm:t>
    </dgm:pt>
    <dgm:pt modelId="{188FFD03-68D6-3D42-BDC3-FC010B3B18A5}" type="sibTrans" cxnId="{B9CB1DE0-3D60-F64E-8595-B33A8F542DC7}">
      <dgm:prSet/>
      <dgm:spPr/>
      <dgm:t>
        <a:bodyPr/>
        <a:lstStyle/>
        <a:p>
          <a:endParaRPr lang="en-US"/>
        </a:p>
      </dgm:t>
    </dgm:pt>
    <dgm:pt modelId="{54FC94EB-B2E9-9E44-A8FE-F084CD86C2EF}">
      <dgm:prSet phldrT="[Text]"/>
      <dgm:spPr/>
      <dgm:t>
        <a:bodyPr/>
        <a:lstStyle/>
        <a:p>
          <a:r>
            <a:rPr lang="en-US" dirty="0"/>
            <a:t>Acct &amp; Fin</a:t>
          </a:r>
        </a:p>
      </dgm:t>
    </dgm:pt>
    <dgm:pt modelId="{BEA8A299-134B-1F4C-9A29-5B7BF7B22174}" type="parTrans" cxnId="{AB15B566-775D-2643-B7D5-9E10C4BBCADF}">
      <dgm:prSet/>
      <dgm:spPr/>
      <dgm:t>
        <a:bodyPr/>
        <a:lstStyle/>
        <a:p>
          <a:endParaRPr lang="en-US"/>
        </a:p>
      </dgm:t>
    </dgm:pt>
    <dgm:pt modelId="{19E6EF6F-2DF3-D24E-93C2-E24F537E6C86}" type="sibTrans" cxnId="{AB15B566-775D-2643-B7D5-9E10C4BBCADF}">
      <dgm:prSet/>
      <dgm:spPr/>
      <dgm:t>
        <a:bodyPr/>
        <a:lstStyle/>
        <a:p>
          <a:endParaRPr lang="en-US"/>
        </a:p>
      </dgm:t>
    </dgm:pt>
    <dgm:pt modelId="{89BDF352-93F5-8D48-88BB-2968852AA12E}">
      <dgm:prSet phldrT="[Text]"/>
      <dgm:spPr>
        <a:solidFill>
          <a:srgbClr val="0000FF"/>
        </a:solidFill>
      </dgm:spPr>
      <dgm:t>
        <a:bodyPr/>
        <a:lstStyle/>
        <a:p>
          <a:r>
            <a:rPr lang="en-US" dirty="0"/>
            <a:t>Dean </a:t>
          </a:r>
          <a:r>
            <a:rPr lang="en-US" dirty="0" err="1"/>
            <a:t>SoHSc</a:t>
          </a:r>
          <a:r>
            <a:rPr lang="en-US" dirty="0"/>
            <a:t> +  3 chairs</a:t>
          </a:r>
        </a:p>
      </dgm:t>
    </dgm:pt>
    <dgm:pt modelId="{B76834D7-A0CA-9647-AE63-99D6968CEFB3}" type="parTrans" cxnId="{62300B1C-CAB6-C741-8B09-7BF0B4E17233}">
      <dgm:prSet/>
      <dgm:spPr/>
      <dgm:t>
        <a:bodyPr/>
        <a:lstStyle/>
        <a:p>
          <a:endParaRPr lang="en-US"/>
        </a:p>
      </dgm:t>
    </dgm:pt>
    <dgm:pt modelId="{D1B95B7B-FF3F-AE43-B377-6A3F20746DDC}" type="sibTrans" cxnId="{62300B1C-CAB6-C741-8B09-7BF0B4E17233}">
      <dgm:prSet/>
      <dgm:spPr/>
      <dgm:t>
        <a:bodyPr/>
        <a:lstStyle/>
        <a:p>
          <a:endParaRPr lang="en-US"/>
        </a:p>
      </dgm:t>
    </dgm:pt>
    <dgm:pt modelId="{00345512-B975-F845-BFE1-8335450E3A12}">
      <dgm:prSet phldrT="[Text]"/>
      <dgm:spPr/>
      <dgm:t>
        <a:bodyPr/>
        <a:lstStyle/>
        <a:p>
          <a:r>
            <a:rPr lang="en-US" dirty="0"/>
            <a:t>Nursing</a:t>
          </a:r>
        </a:p>
      </dgm:t>
    </dgm:pt>
    <dgm:pt modelId="{D7AC88CC-BE48-0541-B365-143E022C94EF}" type="parTrans" cxnId="{80B4A09D-73DF-6D4D-A01D-1375BCBE5ED6}">
      <dgm:prSet/>
      <dgm:spPr/>
      <dgm:t>
        <a:bodyPr/>
        <a:lstStyle/>
        <a:p>
          <a:endParaRPr lang="en-US"/>
        </a:p>
      </dgm:t>
    </dgm:pt>
    <dgm:pt modelId="{449731CE-D1A2-D447-B249-7BA2097FD964}" type="sibTrans" cxnId="{80B4A09D-73DF-6D4D-A01D-1375BCBE5ED6}">
      <dgm:prSet/>
      <dgm:spPr/>
      <dgm:t>
        <a:bodyPr/>
        <a:lstStyle/>
        <a:p>
          <a:endParaRPr lang="en-US"/>
        </a:p>
      </dgm:t>
    </dgm:pt>
    <dgm:pt modelId="{54D06950-3AC1-D349-B381-6D7CF4A5D043}">
      <dgm:prSet phldrT="[Text]"/>
      <dgm:spPr/>
      <dgm:t>
        <a:bodyPr/>
        <a:lstStyle/>
        <a:p>
          <a:r>
            <a:rPr lang="en-US" dirty="0" err="1"/>
            <a:t>Phys</a:t>
          </a:r>
          <a:r>
            <a:rPr lang="en-US" dirty="0"/>
            <a:t> Therapy</a:t>
          </a:r>
        </a:p>
      </dgm:t>
    </dgm:pt>
    <dgm:pt modelId="{194EE919-8E6C-9C49-BCF8-E117666D2831}" type="parTrans" cxnId="{8C4AC5D4-C524-B246-8C53-69B0C276F33C}">
      <dgm:prSet/>
      <dgm:spPr/>
      <dgm:t>
        <a:bodyPr/>
        <a:lstStyle/>
        <a:p>
          <a:endParaRPr lang="en-US"/>
        </a:p>
      </dgm:t>
    </dgm:pt>
    <dgm:pt modelId="{7C414819-8411-9649-BEA5-6BDDCF3CA69F}" type="sibTrans" cxnId="{8C4AC5D4-C524-B246-8C53-69B0C276F33C}">
      <dgm:prSet/>
      <dgm:spPr/>
      <dgm:t>
        <a:bodyPr/>
        <a:lstStyle/>
        <a:p>
          <a:endParaRPr lang="en-US"/>
        </a:p>
      </dgm:t>
    </dgm:pt>
    <dgm:pt modelId="{293DAA9E-1D5A-8A44-8C1B-E35CD7D2FFAF}">
      <dgm:prSet phldrT="[Text]"/>
      <dgm:spPr/>
      <dgm:t>
        <a:bodyPr/>
        <a:lstStyle/>
        <a:p>
          <a:r>
            <a:rPr lang="en-US" dirty="0"/>
            <a:t>Social Work</a:t>
          </a:r>
        </a:p>
      </dgm:t>
    </dgm:pt>
    <dgm:pt modelId="{19B143E1-B95A-0E47-9F15-7B3FBE5261E9}" type="parTrans" cxnId="{E9744C45-8B13-344A-823D-476082C1D07A}">
      <dgm:prSet/>
      <dgm:spPr/>
      <dgm:t>
        <a:bodyPr/>
        <a:lstStyle/>
        <a:p>
          <a:endParaRPr lang="en-US"/>
        </a:p>
      </dgm:t>
    </dgm:pt>
    <dgm:pt modelId="{BF47D376-CEA2-0A4F-A588-424A3BB96381}" type="sibTrans" cxnId="{E9744C45-8B13-344A-823D-476082C1D07A}">
      <dgm:prSet/>
      <dgm:spPr/>
      <dgm:t>
        <a:bodyPr/>
        <a:lstStyle/>
        <a:p>
          <a:endParaRPr lang="en-US"/>
        </a:p>
      </dgm:t>
    </dgm:pt>
    <dgm:pt modelId="{7C023CAE-4B3D-7340-8F30-3C0C485D5A16}">
      <dgm:prSet phldrT="[Text]"/>
      <dgm:spPr/>
      <dgm:t>
        <a:bodyPr/>
        <a:lstStyle/>
        <a:p>
          <a:r>
            <a:rPr lang="en-US" dirty="0"/>
            <a:t>Economics</a:t>
          </a:r>
        </a:p>
      </dgm:t>
    </dgm:pt>
    <dgm:pt modelId="{C40FBCA9-DF42-084A-93DC-C67029BEFAE1}" type="parTrans" cxnId="{B658B9A6-6CB8-3447-86A5-1D1C942B9401}">
      <dgm:prSet/>
      <dgm:spPr/>
      <dgm:t>
        <a:bodyPr/>
        <a:lstStyle/>
        <a:p>
          <a:endParaRPr lang="en-US"/>
        </a:p>
      </dgm:t>
    </dgm:pt>
    <dgm:pt modelId="{9000B6C6-D815-884C-B583-C1D576F7F74A}" type="sibTrans" cxnId="{B658B9A6-6CB8-3447-86A5-1D1C942B9401}">
      <dgm:prSet/>
      <dgm:spPr/>
      <dgm:t>
        <a:bodyPr/>
        <a:lstStyle/>
        <a:p>
          <a:endParaRPr lang="en-US"/>
        </a:p>
      </dgm:t>
    </dgm:pt>
    <dgm:pt modelId="{162DBE18-5D15-A14C-B86D-F176EA981B43}">
      <dgm:prSet phldrT="[Text]"/>
      <dgm:spPr/>
      <dgm:t>
        <a:bodyPr/>
        <a:lstStyle/>
        <a:p>
          <a:r>
            <a:rPr lang="en-US" dirty="0"/>
            <a:t>Med Cult</a:t>
          </a:r>
        </a:p>
      </dgm:t>
    </dgm:pt>
    <dgm:pt modelId="{94580685-3AA3-BB4D-9896-1B62D15BFD81}" type="parTrans" cxnId="{2A3478BD-BEDB-0E43-92EC-A32607F049A6}">
      <dgm:prSet/>
      <dgm:spPr/>
      <dgm:t>
        <a:bodyPr/>
        <a:lstStyle/>
        <a:p>
          <a:endParaRPr lang="en-US"/>
        </a:p>
      </dgm:t>
    </dgm:pt>
    <dgm:pt modelId="{A52EFF7D-BCCB-4046-934D-16CF4715D22A}" type="sibTrans" cxnId="{2A3478BD-BEDB-0E43-92EC-A32607F049A6}">
      <dgm:prSet/>
      <dgm:spPr/>
      <dgm:t>
        <a:bodyPr/>
        <a:lstStyle/>
        <a:p>
          <a:endParaRPr lang="en-US"/>
        </a:p>
      </dgm:t>
    </dgm:pt>
    <dgm:pt modelId="{30FC6315-13E1-E64C-A5E7-3F36F4E0E598}">
      <dgm:prSet phldrT="[Text]"/>
      <dgm:spPr/>
      <dgm:t>
        <a:bodyPr/>
        <a:lstStyle/>
        <a:p>
          <a:r>
            <a:rPr lang="en-US" dirty="0"/>
            <a:t>PCA</a:t>
          </a:r>
        </a:p>
      </dgm:t>
    </dgm:pt>
    <dgm:pt modelId="{48FC06A8-777A-B54B-97CE-E39370978FA5}" type="parTrans" cxnId="{8EE9A2D7-CFFE-3A48-9921-DA470C21EECF}">
      <dgm:prSet/>
      <dgm:spPr/>
      <dgm:t>
        <a:bodyPr/>
        <a:lstStyle/>
        <a:p>
          <a:endParaRPr lang="en-US"/>
        </a:p>
      </dgm:t>
    </dgm:pt>
    <dgm:pt modelId="{D9CBA7C2-DBF0-6F4F-91F5-D55435389A9D}" type="sibTrans" cxnId="{8EE9A2D7-CFFE-3A48-9921-DA470C21EECF}">
      <dgm:prSet/>
      <dgm:spPr/>
      <dgm:t>
        <a:bodyPr/>
        <a:lstStyle/>
        <a:p>
          <a:endParaRPr lang="en-US"/>
        </a:p>
      </dgm:t>
    </dgm:pt>
    <dgm:pt modelId="{24FBB57E-AD0D-E046-99EC-A408236CE117}">
      <dgm:prSet phldrT="[Text]"/>
      <dgm:spPr/>
      <dgm:t>
        <a:bodyPr/>
        <a:lstStyle/>
        <a:p>
          <a:r>
            <a:rPr lang="en-US" dirty="0"/>
            <a:t>Chemistry</a:t>
          </a:r>
        </a:p>
      </dgm:t>
    </dgm:pt>
    <dgm:pt modelId="{F1D03EF1-50C6-D04C-B34C-231A94D9C4AD}" type="parTrans" cxnId="{3F55CC9B-85C2-2F4B-8BE4-8AFEF6F3F18E}">
      <dgm:prSet/>
      <dgm:spPr/>
      <dgm:t>
        <a:bodyPr/>
        <a:lstStyle/>
        <a:p>
          <a:endParaRPr lang="en-US"/>
        </a:p>
      </dgm:t>
    </dgm:pt>
    <dgm:pt modelId="{9BAE34FA-8C98-3E4B-949D-D4041002D4F2}" type="sibTrans" cxnId="{3F55CC9B-85C2-2F4B-8BE4-8AFEF6F3F18E}">
      <dgm:prSet/>
      <dgm:spPr/>
      <dgm:t>
        <a:bodyPr/>
        <a:lstStyle/>
        <a:p>
          <a:endParaRPr lang="en-US"/>
        </a:p>
      </dgm:t>
    </dgm:pt>
    <dgm:pt modelId="{7F8860CA-B894-BE4A-906D-58F89D6CFC96}">
      <dgm:prSet phldrT="[Text]"/>
      <dgm:spPr/>
      <dgm:t>
        <a:bodyPr/>
        <a:lstStyle/>
        <a:p>
          <a:r>
            <a:rPr lang="en-US" dirty="0"/>
            <a:t>Comp </a:t>
          </a:r>
          <a:r>
            <a:rPr lang="en-US" dirty="0" err="1"/>
            <a:t>Sci</a:t>
          </a:r>
          <a:endParaRPr lang="en-US" dirty="0"/>
        </a:p>
      </dgm:t>
    </dgm:pt>
    <dgm:pt modelId="{70D169A1-0D23-2447-B520-EDC4B82A2270}" type="parTrans" cxnId="{C3B4E9BA-3B40-D243-8DE5-1446154781EE}">
      <dgm:prSet/>
      <dgm:spPr/>
      <dgm:t>
        <a:bodyPr/>
        <a:lstStyle/>
        <a:p>
          <a:endParaRPr lang="en-US"/>
        </a:p>
      </dgm:t>
    </dgm:pt>
    <dgm:pt modelId="{726B2379-A3B3-084C-8983-CFC9FAAE8082}" type="sibTrans" cxnId="{C3B4E9BA-3B40-D243-8DE5-1446154781EE}">
      <dgm:prSet/>
      <dgm:spPr/>
      <dgm:t>
        <a:bodyPr/>
        <a:lstStyle/>
        <a:p>
          <a:endParaRPr lang="en-US"/>
        </a:p>
      </dgm:t>
    </dgm:pt>
    <dgm:pt modelId="{1B746C49-2740-5042-BC23-B0B1B24BAA4F}">
      <dgm:prSet phldrT="[Text]"/>
      <dgm:spPr/>
      <dgm:t>
        <a:bodyPr/>
        <a:lstStyle/>
        <a:p>
          <a:r>
            <a:rPr lang="en-US" dirty="0" err="1"/>
            <a:t>Eng</a:t>
          </a:r>
          <a:r>
            <a:rPr lang="en-US" dirty="0"/>
            <a:t> &amp; </a:t>
          </a:r>
          <a:r>
            <a:rPr lang="en-US" dirty="0" err="1"/>
            <a:t>Env</a:t>
          </a:r>
          <a:endParaRPr lang="en-US" dirty="0"/>
        </a:p>
      </dgm:t>
    </dgm:pt>
    <dgm:pt modelId="{7B96A955-6C11-5649-8A0E-339B51D5DE1D}" type="parTrans" cxnId="{49DEA4E8-8526-5C46-A9D5-A8B7E4DC3D2E}">
      <dgm:prSet/>
      <dgm:spPr/>
      <dgm:t>
        <a:bodyPr/>
        <a:lstStyle/>
        <a:p>
          <a:endParaRPr lang="en-US"/>
        </a:p>
      </dgm:t>
    </dgm:pt>
    <dgm:pt modelId="{EFA0222C-CB0B-0948-9BE7-E8BF3A37CF7A}" type="sibTrans" cxnId="{49DEA4E8-8526-5C46-A9D5-A8B7E4DC3D2E}">
      <dgm:prSet/>
      <dgm:spPr/>
      <dgm:t>
        <a:bodyPr/>
        <a:lstStyle/>
        <a:p>
          <a:endParaRPr lang="en-US"/>
        </a:p>
      </dgm:t>
    </dgm:pt>
    <dgm:pt modelId="{B010DF77-CAD4-8646-B00E-712C7FE7A61E}">
      <dgm:prSet phldrT="[Text]"/>
      <dgm:spPr/>
      <dgm:t>
        <a:bodyPr/>
        <a:lstStyle/>
        <a:p>
          <a:r>
            <a:rPr lang="en-US" dirty="0"/>
            <a:t>Math</a:t>
          </a:r>
        </a:p>
      </dgm:t>
    </dgm:pt>
    <dgm:pt modelId="{EF97FCD4-4AB1-7541-821F-1C549D4B0BB7}" type="parTrans" cxnId="{9A659C7B-6321-1A42-A026-CD7524FDE60A}">
      <dgm:prSet/>
      <dgm:spPr/>
      <dgm:t>
        <a:bodyPr/>
        <a:lstStyle/>
        <a:p>
          <a:endParaRPr lang="en-US"/>
        </a:p>
      </dgm:t>
    </dgm:pt>
    <dgm:pt modelId="{28ACDF62-087F-1942-A67B-DBB9CBC39675}" type="sibTrans" cxnId="{9A659C7B-6321-1A42-A026-CD7524FDE60A}">
      <dgm:prSet/>
      <dgm:spPr/>
      <dgm:t>
        <a:bodyPr/>
        <a:lstStyle/>
        <a:p>
          <a:endParaRPr lang="en-US"/>
        </a:p>
      </dgm:t>
    </dgm:pt>
    <dgm:pt modelId="{B08BB61E-9B72-D04F-BB63-DA0E267CD236}">
      <dgm:prSet phldrT="[Text]"/>
      <dgm:spPr/>
      <dgm:t>
        <a:bodyPr/>
        <a:lstStyle/>
        <a:p>
          <a:r>
            <a:rPr lang="en-US" dirty="0"/>
            <a:t>Marketing</a:t>
          </a:r>
        </a:p>
      </dgm:t>
    </dgm:pt>
    <dgm:pt modelId="{96C183B6-0B8D-9B49-AEBE-E939B99CF324}" type="parTrans" cxnId="{E0461E8F-50FF-0A43-842C-B287B1EF8B4C}">
      <dgm:prSet/>
      <dgm:spPr/>
      <dgm:t>
        <a:bodyPr/>
        <a:lstStyle/>
        <a:p>
          <a:endParaRPr lang="en-US"/>
        </a:p>
      </dgm:t>
    </dgm:pt>
    <dgm:pt modelId="{A506D40F-998E-4141-B0BF-7511E726BC22}" type="sibTrans" cxnId="{E0461E8F-50FF-0A43-842C-B287B1EF8B4C}">
      <dgm:prSet/>
      <dgm:spPr/>
      <dgm:t>
        <a:bodyPr/>
        <a:lstStyle/>
        <a:p>
          <a:endParaRPr lang="en-US"/>
        </a:p>
      </dgm:t>
    </dgm:pt>
    <dgm:pt modelId="{AC770134-E289-904B-A0D0-1DA9A145A218}">
      <dgm:prSet phldrT="[Text]"/>
      <dgm:spPr/>
      <dgm:t>
        <a:bodyPr/>
        <a:lstStyle/>
        <a:p>
          <a:r>
            <a:rPr lang="en-US" dirty="0" err="1"/>
            <a:t>Mgmt</a:t>
          </a:r>
          <a:endParaRPr lang="en-US" dirty="0"/>
        </a:p>
      </dgm:t>
    </dgm:pt>
    <dgm:pt modelId="{A0297A7F-4061-994F-919B-6BBB2EFCCA84}" type="parTrans" cxnId="{4B742BA9-6A67-E54C-95AA-965C813CFA8A}">
      <dgm:prSet/>
      <dgm:spPr/>
      <dgm:t>
        <a:bodyPr/>
        <a:lstStyle/>
        <a:p>
          <a:endParaRPr lang="en-US"/>
        </a:p>
      </dgm:t>
    </dgm:pt>
    <dgm:pt modelId="{380EC2B6-EAB1-6B4A-8AEC-D060275530FC}" type="sibTrans" cxnId="{4B742BA9-6A67-E54C-95AA-965C813CFA8A}">
      <dgm:prSet/>
      <dgm:spPr/>
      <dgm:t>
        <a:bodyPr/>
        <a:lstStyle/>
        <a:p>
          <a:endParaRPr lang="en-US"/>
        </a:p>
      </dgm:t>
    </dgm:pt>
    <dgm:pt modelId="{C44AF03D-CC01-6D44-8321-052AE25282B6}">
      <dgm:prSet phldrT="[Text]"/>
      <dgm:spPr/>
      <dgm:t>
        <a:bodyPr/>
        <a:lstStyle/>
        <a:p>
          <a:r>
            <a:rPr lang="en-US" dirty="0" err="1"/>
            <a:t>Educ</a:t>
          </a:r>
          <a:r>
            <a:rPr lang="en-US" dirty="0"/>
            <a:t> Stud</a:t>
          </a:r>
        </a:p>
      </dgm:t>
    </dgm:pt>
    <dgm:pt modelId="{3ADCAB96-5F29-2043-9938-1E54DE44A9FF}" type="parTrans" cxnId="{23C091F9-BDFF-1344-81AD-E45AB4F87B0C}">
      <dgm:prSet/>
      <dgm:spPr/>
      <dgm:t>
        <a:bodyPr/>
        <a:lstStyle/>
        <a:p>
          <a:endParaRPr lang="en-US"/>
        </a:p>
      </dgm:t>
    </dgm:pt>
    <dgm:pt modelId="{9AFB0D6D-F7B1-E145-8F9E-24A11CB60F2A}" type="sibTrans" cxnId="{23C091F9-BDFF-1344-81AD-E45AB4F87B0C}">
      <dgm:prSet/>
      <dgm:spPr/>
      <dgm:t>
        <a:bodyPr/>
        <a:lstStyle/>
        <a:p>
          <a:endParaRPr lang="en-US"/>
        </a:p>
      </dgm:t>
    </dgm:pt>
    <dgm:pt modelId="{3FC0B3E0-D595-574C-8F0A-04BC5DF9839B}">
      <dgm:prSet phldrT="[Text]"/>
      <dgm:spPr/>
      <dgm:t>
        <a:bodyPr/>
        <a:lstStyle/>
        <a:p>
          <a:r>
            <a:rPr lang="en-US" dirty="0" err="1"/>
            <a:t>Phys</a:t>
          </a:r>
          <a:r>
            <a:rPr lang="en-US" dirty="0"/>
            <a:t> &amp; </a:t>
          </a:r>
          <a:r>
            <a:rPr lang="en-US" dirty="0" err="1"/>
            <a:t>Ast</a:t>
          </a:r>
          <a:endParaRPr lang="en-US" dirty="0"/>
        </a:p>
      </dgm:t>
    </dgm:pt>
    <dgm:pt modelId="{F84D6DD8-AEE4-994F-8479-56E2BAE83E29}" type="parTrans" cxnId="{63AC292B-D07C-F842-9042-95A666375944}">
      <dgm:prSet/>
      <dgm:spPr/>
      <dgm:t>
        <a:bodyPr/>
        <a:lstStyle/>
        <a:p>
          <a:endParaRPr lang="en-US"/>
        </a:p>
      </dgm:t>
    </dgm:pt>
    <dgm:pt modelId="{983BFAE8-8247-3641-84FE-92A7264B0F71}" type="sibTrans" cxnId="{63AC292B-D07C-F842-9042-95A666375944}">
      <dgm:prSet/>
      <dgm:spPr/>
      <dgm:t>
        <a:bodyPr/>
        <a:lstStyle/>
        <a:p>
          <a:endParaRPr lang="en-US"/>
        </a:p>
      </dgm:t>
    </dgm:pt>
    <dgm:pt modelId="{CCBAC8CE-D2C2-A244-B74B-E00EE14A94E2}">
      <dgm:prSet phldrT="[Text]"/>
      <dgm:spPr>
        <a:solidFill>
          <a:srgbClr val="008000"/>
        </a:solidFill>
      </dgm:spPr>
      <dgm:t>
        <a:bodyPr/>
        <a:lstStyle/>
        <a:p>
          <a:r>
            <a:rPr lang="en-US" dirty="0"/>
            <a:t>Library ???</a:t>
          </a:r>
        </a:p>
      </dgm:t>
    </dgm:pt>
    <dgm:pt modelId="{1A62FAAA-5C5D-9849-AFCE-4EBB28296383}" type="parTrans" cxnId="{CE30230A-99A4-7E40-948E-42B8E4854488}">
      <dgm:prSet/>
      <dgm:spPr/>
      <dgm:t>
        <a:bodyPr/>
        <a:lstStyle/>
        <a:p>
          <a:endParaRPr lang="en-US"/>
        </a:p>
      </dgm:t>
    </dgm:pt>
    <dgm:pt modelId="{1D5C9C34-5A83-9942-A66E-AD5D249C55A2}" type="sibTrans" cxnId="{CE30230A-99A4-7E40-948E-42B8E4854488}">
      <dgm:prSet/>
      <dgm:spPr/>
      <dgm:t>
        <a:bodyPr/>
        <a:lstStyle/>
        <a:p>
          <a:endParaRPr lang="en-US"/>
        </a:p>
      </dgm:t>
    </dgm:pt>
    <dgm:pt modelId="{2D03DE5C-E0D0-7145-9A57-4CD9FCA302CD}">
      <dgm:prSet phldrT="[Text]"/>
      <dgm:spPr/>
      <dgm:t>
        <a:bodyPr/>
        <a:lstStyle/>
        <a:p>
          <a:r>
            <a:rPr lang="en-US" dirty="0"/>
            <a:t>Philosophy</a:t>
          </a:r>
        </a:p>
      </dgm:t>
    </dgm:pt>
    <dgm:pt modelId="{E85639D3-2DF1-4E4B-A9A2-1D9FE4AF7015}" type="parTrans" cxnId="{ED519946-3A94-C74F-872A-D4BD9F154052}">
      <dgm:prSet/>
      <dgm:spPr/>
      <dgm:t>
        <a:bodyPr/>
        <a:lstStyle/>
        <a:p>
          <a:endParaRPr lang="en-US"/>
        </a:p>
      </dgm:t>
    </dgm:pt>
    <dgm:pt modelId="{A8FFFD30-4DB6-3045-98EA-C55E2525CA7C}" type="sibTrans" cxnId="{ED519946-3A94-C74F-872A-D4BD9F154052}">
      <dgm:prSet/>
      <dgm:spPr/>
      <dgm:t>
        <a:bodyPr/>
        <a:lstStyle/>
        <a:p>
          <a:endParaRPr lang="en-US"/>
        </a:p>
      </dgm:t>
    </dgm:pt>
    <dgm:pt modelId="{35745F69-2CB8-874C-B8C4-198DB1553563}">
      <dgm:prSet phldrT="[Text]"/>
      <dgm:spPr/>
      <dgm:t>
        <a:bodyPr/>
        <a:lstStyle/>
        <a:p>
          <a:r>
            <a:rPr lang="en-US" dirty="0"/>
            <a:t>PS&amp;GA</a:t>
          </a:r>
        </a:p>
      </dgm:t>
    </dgm:pt>
    <dgm:pt modelId="{BA8F1052-A8FE-AC42-AC97-3CD85F444499}" type="parTrans" cxnId="{75B9AF5A-BA95-9243-99D2-164AE394975A}">
      <dgm:prSet/>
      <dgm:spPr/>
      <dgm:t>
        <a:bodyPr/>
        <a:lstStyle/>
        <a:p>
          <a:endParaRPr lang="en-US"/>
        </a:p>
      </dgm:t>
    </dgm:pt>
    <dgm:pt modelId="{0FF878DE-0F00-6946-97B0-532E4A287FE5}" type="sibTrans" cxnId="{75B9AF5A-BA95-9243-99D2-164AE394975A}">
      <dgm:prSet/>
      <dgm:spPr/>
      <dgm:t>
        <a:bodyPr/>
        <a:lstStyle/>
        <a:p>
          <a:endParaRPr lang="en-US"/>
        </a:p>
      </dgm:t>
    </dgm:pt>
    <dgm:pt modelId="{D44E250F-0B1B-F643-A68A-74ECCB6D2D1E}">
      <dgm:prSet phldrT="[Text]"/>
      <dgm:spPr/>
      <dgm:t>
        <a:bodyPr/>
        <a:lstStyle/>
        <a:p>
          <a:r>
            <a:rPr lang="en-US" dirty="0"/>
            <a:t>Psychology</a:t>
          </a:r>
        </a:p>
      </dgm:t>
    </dgm:pt>
    <dgm:pt modelId="{04296C77-DE77-6D42-8567-2F432CF31CBE}" type="parTrans" cxnId="{C35F0C13-B633-8C4E-B3E7-6FD3BAE2A6BD}">
      <dgm:prSet/>
      <dgm:spPr/>
      <dgm:t>
        <a:bodyPr/>
        <a:lstStyle/>
        <a:p>
          <a:endParaRPr lang="en-US"/>
        </a:p>
      </dgm:t>
    </dgm:pt>
    <dgm:pt modelId="{F26D482F-C859-714C-94BF-43AF87A7728C}" type="sibTrans" cxnId="{C35F0C13-B633-8C4E-B3E7-6FD3BAE2A6BD}">
      <dgm:prSet/>
      <dgm:spPr/>
      <dgm:t>
        <a:bodyPr/>
        <a:lstStyle/>
        <a:p>
          <a:endParaRPr lang="en-US"/>
        </a:p>
      </dgm:t>
    </dgm:pt>
    <dgm:pt modelId="{2947542D-31BA-6D40-A38C-492EA8BE4597}">
      <dgm:prSet phldrT="[Text]"/>
      <dgm:spPr/>
      <dgm:t>
        <a:bodyPr/>
        <a:lstStyle/>
        <a:p>
          <a:r>
            <a:rPr lang="en-US" dirty="0" err="1"/>
            <a:t>Soc</a:t>
          </a:r>
          <a:r>
            <a:rPr lang="en-US" dirty="0"/>
            <a:t> &amp; Ant</a:t>
          </a:r>
        </a:p>
      </dgm:t>
    </dgm:pt>
    <dgm:pt modelId="{FF514748-54CF-284D-B64E-EAD05608C24D}" type="parTrans" cxnId="{AE5EE322-557E-EC44-8D8E-A2769511433A}">
      <dgm:prSet/>
      <dgm:spPr/>
      <dgm:t>
        <a:bodyPr/>
        <a:lstStyle/>
        <a:p>
          <a:endParaRPr lang="en-US"/>
        </a:p>
      </dgm:t>
    </dgm:pt>
    <dgm:pt modelId="{6106EB76-4906-BD46-8084-C28CD3B5E655}" type="sibTrans" cxnId="{AE5EE322-557E-EC44-8D8E-A2769511433A}">
      <dgm:prSet/>
      <dgm:spPr/>
      <dgm:t>
        <a:bodyPr/>
        <a:lstStyle/>
        <a:p>
          <a:endParaRPr lang="en-US"/>
        </a:p>
      </dgm:t>
    </dgm:pt>
    <dgm:pt modelId="{A844082C-3E9D-E544-B160-0E537E246B36}">
      <dgm:prSet phldrT="[Text]"/>
      <dgm:spPr/>
      <dgm:t>
        <a:bodyPr/>
        <a:lstStyle/>
        <a:p>
          <a:r>
            <a:rPr lang="en-US" dirty="0"/>
            <a:t>WL&amp;L</a:t>
          </a:r>
        </a:p>
      </dgm:t>
    </dgm:pt>
    <dgm:pt modelId="{1CC52475-2F43-094F-9425-27D8DF8F4D81}" type="parTrans" cxnId="{9C02A8C0-3AF2-2540-90D7-69D40111278C}">
      <dgm:prSet/>
      <dgm:spPr/>
      <dgm:t>
        <a:bodyPr/>
        <a:lstStyle/>
        <a:p>
          <a:endParaRPr lang="en-US"/>
        </a:p>
      </dgm:t>
    </dgm:pt>
    <dgm:pt modelId="{479A1DD9-7313-A646-9218-9DE6B71777BA}" type="sibTrans" cxnId="{9C02A8C0-3AF2-2540-90D7-69D40111278C}">
      <dgm:prSet/>
      <dgm:spPr/>
      <dgm:t>
        <a:bodyPr/>
        <a:lstStyle/>
        <a:p>
          <a:endParaRPr lang="en-US"/>
        </a:p>
      </dgm:t>
    </dgm:pt>
    <dgm:pt modelId="{39689501-2852-C54F-9CEA-4975D6B0B531}" type="pres">
      <dgm:prSet presAssocID="{EAAD431B-9A87-8949-9BF0-02B46EB035F8}" presName="mainComposite" presStyleCnt="0">
        <dgm:presLayoutVars>
          <dgm:chPref val="1"/>
          <dgm:dir/>
          <dgm:animOne val="branch"/>
          <dgm:animLvl val="lvl"/>
          <dgm:resizeHandles val="exact"/>
        </dgm:presLayoutVars>
      </dgm:prSet>
      <dgm:spPr/>
    </dgm:pt>
    <dgm:pt modelId="{B26CAD7C-FAAC-AE44-8E00-CD559159847C}" type="pres">
      <dgm:prSet presAssocID="{EAAD431B-9A87-8949-9BF0-02B46EB035F8}" presName="hierFlow" presStyleCnt="0"/>
      <dgm:spPr/>
    </dgm:pt>
    <dgm:pt modelId="{9515FE8A-FCEE-FC44-B040-F33C758B69D4}" type="pres">
      <dgm:prSet presAssocID="{EAAD431B-9A87-8949-9BF0-02B46EB035F8}" presName="firstBuf" presStyleCnt="0"/>
      <dgm:spPr/>
    </dgm:pt>
    <dgm:pt modelId="{2E553A32-5F40-7645-B179-E067CC96C18E}" type="pres">
      <dgm:prSet presAssocID="{EAAD431B-9A87-8949-9BF0-02B46EB035F8}" presName="hierChild1" presStyleCnt="0">
        <dgm:presLayoutVars>
          <dgm:chPref val="1"/>
          <dgm:animOne val="branch"/>
          <dgm:animLvl val="lvl"/>
        </dgm:presLayoutVars>
      </dgm:prSet>
      <dgm:spPr/>
    </dgm:pt>
    <dgm:pt modelId="{97C6F503-05BE-9242-9E9E-EA07A3F9608B}" type="pres">
      <dgm:prSet presAssocID="{E04A8EEF-E558-3E45-BF98-C4834796D248}" presName="Name14" presStyleCnt="0"/>
      <dgm:spPr/>
    </dgm:pt>
    <dgm:pt modelId="{C2C320AE-842E-4440-9151-C0BA47639D2B}" type="pres">
      <dgm:prSet presAssocID="{E04A8EEF-E558-3E45-BF98-C4834796D248}" presName="level1Shape" presStyleLbl="node0" presStyleIdx="0" presStyleCnt="1" custScaleX="267149">
        <dgm:presLayoutVars>
          <dgm:chPref val="3"/>
        </dgm:presLayoutVars>
      </dgm:prSet>
      <dgm:spPr/>
    </dgm:pt>
    <dgm:pt modelId="{B9E2F08C-F3A7-904C-9FA8-F6C8DB6A917C}" type="pres">
      <dgm:prSet presAssocID="{E04A8EEF-E558-3E45-BF98-C4834796D248}" presName="hierChild2" presStyleCnt="0"/>
      <dgm:spPr/>
    </dgm:pt>
    <dgm:pt modelId="{4C7C2E41-62DD-CC44-8154-6004A6922BD5}" type="pres">
      <dgm:prSet presAssocID="{947473A4-C2A1-5E4E-BEB6-69FDA6163823}" presName="Name19" presStyleLbl="parChTrans1D2" presStyleIdx="0" presStyleCnt="5"/>
      <dgm:spPr/>
    </dgm:pt>
    <dgm:pt modelId="{D8943D9A-5689-E746-AC40-E31B64E85D81}" type="pres">
      <dgm:prSet presAssocID="{A4925F89-D48D-DA40-8DB4-2A783913CC07}" presName="Name21" presStyleCnt="0"/>
      <dgm:spPr/>
    </dgm:pt>
    <dgm:pt modelId="{192ADFAC-E85D-364E-980D-C6B624444AF7}" type="pres">
      <dgm:prSet presAssocID="{A4925F89-D48D-DA40-8DB4-2A783913CC07}" presName="level2Shape" presStyleLbl="node2" presStyleIdx="0" presStyleCnt="5"/>
      <dgm:spPr/>
    </dgm:pt>
    <dgm:pt modelId="{AA106902-138D-CD4D-9865-C8A1340DE2C6}" type="pres">
      <dgm:prSet presAssocID="{A4925F89-D48D-DA40-8DB4-2A783913CC07}" presName="hierChild3" presStyleCnt="0"/>
      <dgm:spPr/>
    </dgm:pt>
    <dgm:pt modelId="{E49CA668-9B15-704B-ADE7-765E8D8B7724}" type="pres">
      <dgm:prSet presAssocID="{8D3C54CA-A61F-354E-A798-28A7B98D9D51}" presName="Name19" presStyleLbl="parChTrans1D3" presStyleIdx="0" presStyleCnt="5"/>
      <dgm:spPr/>
    </dgm:pt>
    <dgm:pt modelId="{AE562C76-AB85-7D47-99B2-BB4691AA281A}" type="pres">
      <dgm:prSet presAssocID="{360FE047-7ABE-C846-8943-604E8CCF3AB3}" presName="Name21" presStyleCnt="0"/>
      <dgm:spPr/>
    </dgm:pt>
    <dgm:pt modelId="{A8F7E183-0F90-9A43-8CA1-7FC8DC93A245}" type="pres">
      <dgm:prSet presAssocID="{360FE047-7ABE-C846-8943-604E8CCF3AB3}" presName="level2Shape" presStyleLbl="node3" presStyleIdx="0" presStyleCnt="5"/>
      <dgm:spPr/>
    </dgm:pt>
    <dgm:pt modelId="{9250A6F1-92D3-9B45-8881-524C98213407}" type="pres">
      <dgm:prSet presAssocID="{360FE047-7ABE-C846-8943-604E8CCF3AB3}" presName="hierChild3" presStyleCnt="0"/>
      <dgm:spPr/>
    </dgm:pt>
    <dgm:pt modelId="{D858BFFC-CCA9-6E49-85EE-7AE926E24F23}" type="pres">
      <dgm:prSet presAssocID="{862FE492-580E-5A40-834A-05C880266A0D}" presName="Name19" presStyleLbl="parChTrans1D4" presStyleIdx="0" presStyleCnt="20"/>
      <dgm:spPr/>
    </dgm:pt>
    <dgm:pt modelId="{50B32BDA-4F1C-3D43-B852-0F3BF44763BB}" type="pres">
      <dgm:prSet presAssocID="{5DE859C3-4F48-B54C-ADF5-D5CF22CED7FA}" presName="Name21" presStyleCnt="0"/>
      <dgm:spPr/>
    </dgm:pt>
    <dgm:pt modelId="{623FC0C9-B749-1945-B712-261CB73B2719}" type="pres">
      <dgm:prSet presAssocID="{5DE859C3-4F48-B54C-ADF5-D5CF22CED7FA}" presName="level2Shape" presStyleLbl="node4" presStyleIdx="0" presStyleCnt="20"/>
      <dgm:spPr/>
    </dgm:pt>
    <dgm:pt modelId="{5A20D478-9F99-E940-AD03-FC618AB7B8C1}" type="pres">
      <dgm:prSet presAssocID="{5DE859C3-4F48-B54C-ADF5-D5CF22CED7FA}" presName="hierChild3" presStyleCnt="0"/>
      <dgm:spPr/>
    </dgm:pt>
    <dgm:pt modelId="{6F7022AB-CE53-ED45-84A4-80ECF638D2D1}" type="pres">
      <dgm:prSet presAssocID="{94580685-3AA3-BB4D-9896-1B62D15BFD81}" presName="Name19" presStyleLbl="parChTrans1D4" presStyleIdx="1" presStyleCnt="20"/>
      <dgm:spPr/>
    </dgm:pt>
    <dgm:pt modelId="{FE74FFFA-A1D1-4241-BCEC-D4C0C1EF64E9}" type="pres">
      <dgm:prSet presAssocID="{162DBE18-5D15-A14C-B86D-F176EA981B43}" presName="Name21" presStyleCnt="0"/>
      <dgm:spPr/>
    </dgm:pt>
    <dgm:pt modelId="{519A4D7E-9984-A245-BFC6-C13FC8917E39}" type="pres">
      <dgm:prSet presAssocID="{162DBE18-5D15-A14C-B86D-F176EA981B43}" presName="level2Shape" presStyleLbl="node4" presStyleIdx="1" presStyleCnt="20"/>
      <dgm:spPr/>
    </dgm:pt>
    <dgm:pt modelId="{E73E3E8C-BC52-B445-AD34-2E511E2F1002}" type="pres">
      <dgm:prSet presAssocID="{162DBE18-5D15-A14C-B86D-F176EA981B43}" presName="hierChild3" presStyleCnt="0"/>
      <dgm:spPr/>
    </dgm:pt>
    <dgm:pt modelId="{BCBDC439-8147-4A41-A13F-3F91C2368DC0}" type="pres">
      <dgm:prSet presAssocID="{48FC06A8-777A-B54B-97CE-E39370978FA5}" presName="Name19" presStyleLbl="parChTrans1D4" presStyleIdx="2" presStyleCnt="20"/>
      <dgm:spPr/>
    </dgm:pt>
    <dgm:pt modelId="{ABE7F67B-B85D-9943-9347-1EC6F415B8EE}" type="pres">
      <dgm:prSet presAssocID="{30FC6315-13E1-E64C-A5E7-3F36F4E0E598}" presName="Name21" presStyleCnt="0"/>
      <dgm:spPr/>
    </dgm:pt>
    <dgm:pt modelId="{479C5E34-28A6-DA48-8480-AE7A74DA168F}" type="pres">
      <dgm:prSet presAssocID="{30FC6315-13E1-E64C-A5E7-3F36F4E0E598}" presName="level2Shape" presStyleLbl="node4" presStyleIdx="2" presStyleCnt="20"/>
      <dgm:spPr/>
    </dgm:pt>
    <dgm:pt modelId="{9E8001C1-27AD-E14C-85C8-2CE196078A75}" type="pres">
      <dgm:prSet presAssocID="{30FC6315-13E1-E64C-A5E7-3F36F4E0E598}" presName="hierChild3" presStyleCnt="0"/>
      <dgm:spPr/>
    </dgm:pt>
    <dgm:pt modelId="{36BDECE6-FBB1-2A4C-9CC0-90741A8BEF40}" type="pres">
      <dgm:prSet presAssocID="{E85639D3-2DF1-4E4B-A9A2-1D9FE4AF7015}" presName="Name19" presStyleLbl="parChTrans1D4" presStyleIdx="3" presStyleCnt="20"/>
      <dgm:spPr/>
    </dgm:pt>
    <dgm:pt modelId="{6943DC7A-2A7A-7D44-85E2-A1A82EC3FD14}" type="pres">
      <dgm:prSet presAssocID="{2D03DE5C-E0D0-7145-9A57-4CD9FCA302CD}" presName="Name21" presStyleCnt="0"/>
      <dgm:spPr/>
    </dgm:pt>
    <dgm:pt modelId="{4E65926D-86A4-D245-B431-F00FA17CAF69}" type="pres">
      <dgm:prSet presAssocID="{2D03DE5C-E0D0-7145-9A57-4CD9FCA302CD}" presName="level2Shape" presStyleLbl="node4" presStyleIdx="3" presStyleCnt="20"/>
      <dgm:spPr/>
    </dgm:pt>
    <dgm:pt modelId="{92566C25-A2B5-4343-BEF2-6BDB81557CC6}" type="pres">
      <dgm:prSet presAssocID="{2D03DE5C-E0D0-7145-9A57-4CD9FCA302CD}" presName="hierChild3" presStyleCnt="0"/>
      <dgm:spPr/>
    </dgm:pt>
    <dgm:pt modelId="{74A349F7-38A9-2347-849F-897F3D5D6850}" type="pres">
      <dgm:prSet presAssocID="{BA8F1052-A8FE-AC42-AC97-3CD85F444499}" presName="Name19" presStyleLbl="parChTrans1D4" presStyleIdx="4" presStyleCnt="20"/>
      <dgm:spPr/>
    </dgm:pt>
    <dgm:pt modelId="{0519431F-7BEE-D740-96F7-1531B4013EF2}" type="pres">
      <dgm:prSet presAssocID="{35745F69-2CB8-874C-B8C4-198DB1553563}" presName="Name21" presStyleCnt="0"/>
      <dgm:spPr/>
    </dgm:pt>
    <dgm:pt modelId="{C13E2495-5A4A-F24C-87D8-95F8AAC66427}" type="pres">
      <dgm:prSet presAssocID="{35745F69-2CB8-874C-B8C4-198DB1553563}" presName="level2Shape" presStyleLbl="node4" presStyleIdx="4" presStyleCnt="20"/>
      <dgm:spPr/>
    </dgm:pt>
    <dgm:pt modelId="{F613B099-F68D-F64F-B8A8-CA084E523591}" type="pres">
      <dgm:prSet presAssocID="{35745F69-2CB8-874C-B8C4-198DB1553563}" presName="hierChild3" presStyleCnt="0"/>
      <dgm:spPr/>
    </dgm:pt>
    <dgm:pt modelId="{B2F4980F-D67F-5D4F-9D76-122060B255B3}" type="pres">
      <dgm:prSet presAssocID="{04296C77-DE77-6D42-8567-2F432CF31CBE}" presName="Name19" presStyleLbl="parChTrans1D4" presStyleIdx="5" presStyleCnt="20"/>
      <dgm:spPr/>
    </dgm:pt>
    <dgm:pt modelId="{521F0C38-65F1-674D-8EEE-133032CF0D52}" type="pres">
      <dgm:prSet presAssocID="{D44E250F-0B1B-F643-A68A-74ECCB6D2D1E}" presName="Name21" presStyleCnt="0"/>
      <dgm:spPr/>
    </dgm:pt>
    <dgm:pt modelId="{AF279A86-AAEF-B345-AC40-A9BEE5AE05CD}" type="pres">
      <dgm:prSet presAssocID="{D44E250F-0B1B-F643-A68A-74ECCB6D2D1E}" presName="level2Shape" presStyleLbl="node4" presStyleIdx="5" presStyleCnt="20"/>
      <dgm:spPr/>
    </dgm:pt>
    <dgm:pt modelId="{D56BDE76-A5FF-6D41-9678-9B8237F94A64}" type="pres">
      <dgm:prSet presAssocID="{D44E250F-0B1B-F643-A68A-74ECCB6D2D1E}" presName="hierChild3" presStyleCnt="0"/>
      <dgm:spPr/>
    </dgm:pt>
    <dgm:pt modelId="{9D754F50-2C9E-054D-A4D8-A6E5F52840DC}" type="pres">
      <dgm:prSet presAssocID="{FF514748-54CF-284D-B64E-EAD05608C24D}" presName="Name19" presStyleLbl="parChTrans1D4" presStyleIdx="6" presStyleCnt="20"/>
      <dgm:spPr/>
    </dgm:pt>
    <dgm:pt modelId="{AFE40EDF-4216-B141-8734-E376CC75D960}" type="pres">
      <dgm:prSet presAssocID="{2947542D-31BA-6D40-A38C-492EA8BE4597}" presName="Name21" presStyleCnt="0"/>
      <dgm:spPr/>
    </dgm:pt>
    <dgm:pt modelId="{E68A8063-CBAB-4944-94AE-1706872463F6}" type="pres">
      <dgm:prSet presAssocID="{2947542D-31BA-6D40-A38C-492EA8BE4597}" presName="level2Shape" presStyleLbl="node4" presStyleIdx="6" presStyleCnt="20"/>
      <dgm:spPr/>
    </dgm:pt>
    <dgm:pt modelId="{EB55BF7C-83F0-824D-9AE8-598E3521B148}" type="pres">
      <dgm:prSet presAssocID="{2947542D-31BA-6D40-A38C-492EA8BE4597}" presName="hierChild3" presStyleCnt="0"/>
      <dgm:spPr/>
    </dgm:pt>
    <dgm:pt modelId="{07E6ED33-1B05-8F4A-9058-3F82D1BB6761}" type="pres">
      <dgm:prSet presAssocID="{1CC52475-2F43-094F-9425-27D8DF8F4D81}" presName="Name19" presStyleLbl="parChTrans1D4" presStyleIdx="7" presStyleCnt="20"/>
      <dgm:spPr/>
    </dgm:pt>
    <dgm:pt modelId="{D00CF9BD-42B4-4A47-84AB-183B8EBEA466}" type="pres">
      <dgm:prSet presAssocID="{A844082C-3E9D-E544-B160-0E537E246B36}" presName="Name21" presStyleCnt="0"/>
      <dgm:spPr/>
    </dgm:pt>
    <dgm:pt modelId="{CB7C665C-0233-E24A-8D9B-4EA674506ECC}" type="pres">
      <dgm:prSet presAssocID="{A844082C-3E9D-E544-B160-0E537E246B36}" presName="level2Shape" presStyleLbl="node4" presStyleIdx="7" presStyleCnt="20"/>
      <dgm:spPr/>
    </dgm:pt>
    <dgm:pt modelId="{0E40AC07-7844-144A-BF54-9444AAA0F312}" type="pres">
      <dgm:prSet presAssocID="{A844082C-3E9D-E544-B160-0E537E246B36}" presName="hierChild3" presStyleCnt="0"/>
      <dgm:spPr/>
    </dgm:pt>
    <dgm:pt modelId="{F25AB403-F71F-2E4E-BCDD-06AC0CBF4892}" type="pres">
      <dgm:prSet presAssocID="{2732C2F5-9448-A848-838D-4C8807BD610E}" presName="Name19" presStyleLbl="parChTrans1D2" presStyleIdx="1" presStyleCnt="5"/>
      <dgm:spPr/>
    </dgm:pt>
    <dgm:pt modelId="{28CBDA8E-E7C6-6F41-AC7E-3F9BF6671623}" type="pres">
      <dgm:prSet presAssocID="{60164797-87FF-964D-9800-F06F4D772794}" presName="Name21" presStyleCnt="0"/>
      <dgm:spPr/>
    </dgm:pt>
    <dgm:pt modelId="{9543E6BA-1AC8-CB4D-B3FB-BEDCAB4BFDC8}" type="pres">
      <dgm:prSet presAssocID="{60164797-87FF-964D-9800-F06F4D772794}" presName="level2Shape" presStyleLbl="node2" presStyleIdx="1" presStyleCnt="5"/>
      <dgm:spPr/>
    </dgm:pt>
    <dgm:pt modelId="{9D9A140A-3E13-C24A-AB7F-7F25D91A99D0}" type="pres">
      <dgm:prSet presAssocID="{60164797-87FF-964D-9800-F06F4D772794}" presName="hierChild3" presStyleCnt="0"/>
      <dgm:spPr/>
    </dgm:pt>
    <dgm:pt modelId="{0A928E31-CF46-C545-B3E2-54446CF9C591}" type="pres">
      <dgm:prSet presAssocID="{59714DDF-C91A-7346-93A0-FBB323C1E1EC}" presName="Name19" presStyleLbl="parChTrans1D3" presStyleIdx="1" presStyleCnt="5"/>
      <dgm:spPr/>
    </dgm:pt>
    <dgm:pt modelId="{E37AA1DB-C6D3-7B4A-80E3-2E7111DBD6FB}" type="pres">
      <dgm:prSet presAssocID="{5D5A19BC-6C7E-F64B-90E8-ABE9CF77EA3E}" presName="Name21" presStyleCnt="0"/>
      <dgm:spPr/>
    </dgm:pt>
    <dgm:pt modelId="{2A64DF23-02E4-1747-B8C6-BCD86A226727}" type="pres">
      <dgm:prSet presAssocID="{5D5A19BC-6C7E-F64B-90E8-ABE9CF77EA3E}" presName="level2Shape" presStyleLbl="node3" presStyleIdx="1" presStyleCnt="5"/>
      <dgm:spPr/>
    </dgm:pt>
    <dgm:pt modelId="{180E1ACD-9495-D147-9C37-60053E2F2C87}" type="pres">
      <dgm:prSet presAssocID="{5D5A19BC-6C7E-F64B-90E8-ABE9CF77EA3E}" presName="hierChild3" presStyleCnt="0"/>
      <dgm:spPr/>
    </dgm:pt>
    <dgm:pt modelId="{D60CD307-2FE2-7C48-BCBD-8EA8CA8FE54C}" type="pres">
      <dgm:prSet presAssocID="{F1D03EF1-50C6-D04C-B34C-231A94D9C4AD}" presName="Name19" presStyleLbl="parChTrans1D4" presStyleIdx="8" presStyleCnt="20"/>
      <dgm:spPr/>
    </dgm:pt>
    <dgm:pt modelId="{C41F54F6-16A4-8344-A16F-39B3CC84139D}" type="pres">
      <dgm:prSet presAssocID="{24FBB57E-AD0D-E046-99EC-A408236CE117}" presName="Name21" presStyleCnt="0"/>
      <dgm:spPr/>
    </dgm:pt>
    <dgm:pt modelId="{45FBBA02-93DB-774E-AD26-35A371D5D50C}" type="pres">
      <dgm:prSet presAssocID="{24FBB57E-AD0D-E046-99EC-A408236CE117}" presName="level2Shape" presStyleLbl="node4" presStyleIdx="8" presStyleCnt="20"/>
      <dgm:spPr/>
    </dgm:pt>
    <dgm:pt modelId="{BCAE5266-5828-A944-80D1-5A47871FD2C8}" type="pres">
      <dgm:prSet presAssocID="{24FBB57E-AD0D-E046-99EC-A408236CE117}" presName="hierChild3" presStyleCnt="0"/>
      <dgm:spPr/>
    </dgm:pt>
    <dgm:pt modelId="{A003E27A-307F-F94D-BB1E-22447744FBC7}" type="pres">
      <dgm:prSet presAssocID="{70D169A1-0D23-2447-B520-EDC4B82A2270}" presName="Name19" presStyleLbl="parChTrans1D4" presStyleIdx="9" presStyleCnt="20"/>
      <dgm:spPr/>
    </dgm:pt>
    <dgm:pt modelId="{3ED3E370-E3B2-894E-B058-6020D62EDFB2}" type="pres">
      <dgm:prSet presAssocID="{7F8860CA-B894-BE4A-906D-58F89D6CFC96}" presName="Name21" presStyleCnt="0"/>
      <dgm:spPr/>
    </dgm:pt>
    <dgm:pt modelId="{641F7259-4CA5-CB40-BAE4-5FA11D9B1E52}" type="pres">
      <dgm:prSet presAssocID="{7F8860CA-B894-BE4A-906D-58F89D6CFC96}" presName="level2Shape" presStyleLbl="node4" presStyleIdx="9" presStyleCnt="20"/>
      <dgm:spPr/>
    </dgm:pt>
    <dgm:pt modelId="{C4548252-3406-534A-BCFE-E75372428A4B}" type="pres">
      <dgm:prSet presAssocID="{7F8860CA-B894-BE4A-906D-58F89D6CFC96}" presName="hierChild3" presStyleCnt="0"/>
      <dgm:spPr/>
    </dgm:pt>
    <dgm:pt modelId="{5479278B-1FBF-724D-B08B-CAFE902E6419}" type="pres">
      <dgm:prSet presAssocID="{7B96A955-6C11-5649-8A0E-339B51D5DE1D}" presName="Name19" presStyleLbl="parChTrans1D4" presStyleIdx="10" presStyleCnt="20"/>
      <dgm:spPr/>
    </dgm:pt>
    <dgm:pt modelId="{6BC6004C-BBBB-4C4A-8E93-04AB818AF8B6}" type="pres">
      <dgm:prSet presAssocID="{1B746C49-2740-5042-BC23-B0B1B24BAA4F}" presName="Name21" presStyleCnt="0"/>
      <dgm:spPr/>
    </dgm:pt>
    <dgm:pt modelId="{B5BEB615-2A66-4545-B65C-5DE3B1B51D2F}" type="pres">
      <dgm:prSet presAssocID="{1B746C49-2740-5042-BC23-B0B1B24BAA4F}" presName="level2Shape" presStyleLbl="node4" presStyleIdx="10" presStyleCnt="20"/>
      <dgm:spPr/>
    </dgm:pt>
    <dgm:pt modelId="{F635F996-4B7B-3847-AE7F-B0CAF5FAA220}" type="pres">
      <dgm:prSet presAssocID="{1B746C49-2740-5042-BC23-B0B1B24BAA4F}" presName="hierChild3" presStyleCnt="0"/>
      <dgm:spPr/>
    </dgm:pt>
    <dgm:pt modelId="{68B71773-709B-0E48-AF4C-46C3CAD4261B}" type="pres">
      <dgm:prSet presAssocID="{EF97FCD4-4AB1-7541-821F-1C549D4B0BB7}" presName="Name19" presStyleLbl="parChTrans1D4" presStyleIdx="11" presStyleCnt="20"/>
      <dgm:spPr/>
    </dgm:pt>
    <dgm:pt modelId="{AE22B667-A692-D04A-A674-42B94BD5AEF5}" type="pres">
      <dgm:prSet presAssocID="{B010DF77-CAD4-8646-B00E-712C7FE7A61E}" presName="Name21" presStyleCnt="0"/>
      <dgm:spPr/>
    </dgm:pt>
    <dgm:pt modelId="{79CFEB09-5A4D-2949-BB83-8DE733CD2FBA}" type="pres">
      <dgm:prSet presAssocID="{B010DF77-CAD4-8646-B00E-712C7FE7A61E}" presName="level2Shape" presStyleLbl="node4" presStyleIdx="11" presStyleCnt="20"/>
      <dgm:spPr/>
    </dgm:pt>
    <dgm:pt modelId="{4F278E2E-7CD5-B545-B7EE-6351541EDFEA}" type="pres">
      <dgm:prSet presAssocID="{B010DF77-CAD4-8646-B00E-712C7FE7A61E}" presName="hierChild3" presStyleCnt="0"/>
      <dgm:spPr/>
    </dgm:pt>
    <dgm:pt modelId="{C75926D2-57F2-3E4A-866A-B03BE52DB415}" type="pres">
      <dgm:prSet presAssocID="{F84D6DD8-AEE4-994F-8479-56E2BAE83E29}" presName="Name19" presStyleLbl="parChTrans1D4" presStyleIdx="12" presStyleCnt="20"/>
      <dgm:spPr/>
    </dgm:pt>
    <dgm:pt modelId="{F539A811-24C5-454E-84DE-25DA380BAB75}" type="pres">
      <dgm:prSet presAssocID="{3FC0B3E0-D595-574C-8F0A-04BC5DF9839B}" presName="Name21" presStyleCnt="0"/>
      <dgm:spPr/>
    </dgm:pt>
    <dgm:pt modelId="{D7B934E2-BCFB-9446-9DF3-B650838E651D}" type="pres">
      <dgm:prSet presAssocID="{3FC0B3E0-D595-574C-8F0A-04BC5DF9839B}" presName="level2Shape" presStyleLbl="node4" presStyleIdx="12" presStyleCnt="20"/>
      <dgm:spPr/>
    </dgm:pt>
    <dgm:pt modelId="{46CB987A-4C67-9C4B-AA59-740AE8B9DA6D}" type="pres">
      <dgm:prSet presAssocID="{3FC0B3E0-D595-574C-8F0A-04BC5DF9839B}" presName="hierChild3" presStyleCnt="0"/>
      <dgm:spPr/>
    </dgm:pt>
    <dgm:pt modelId="{18C06870-6BC0-8D43-9CFA-E32CA47084BB}" type="pres">
      <dgm:prSet presAssocID="{1A62FAAA-5C5D-9849-AFCE-4EBB28296383}" presName="Name19" presStyleLbl="parChTrans1D4" presStyleIdx="13" presStyleCnt="20"/>
      <dgm:spPr/>
    </dgm:pt>
    <dgm:pt modelId="{858A3B32-17CB-D347-8426-BF2D813876FC}" type="pres">
      <dgm:prSet presAssocID="{CCBAC8CE-D2C2-A244-B74B-E00EE14A94E2}" presName="Name21" presStyleCnt="0"/>
      <dgm:spPr/>
    </dgm:pt>
    <dgm:pt modelId="{0CE19B1D-59B1-7949-BF55-C629BE970D5C}" type="pres">
      <dgm:prSet presAssocID="{CCBAC8CE-D2C2-A244-B74B-E00EE14A94E2}" presName="level2Shape" presStyleLbl="node4" presStyleIdx="13" presStyleCnt="20"/>
      <dgm:spPr/>
    </dgm:pt>
    <dgm:pt modelId="{4D062106-3FFA-BB48-8115-11A8CFE22B9C}" type="pres">
      <dgm:prSet presAssocID="{CCBAC8CE-D2C2-A244-B74B-E00EE14A94E2}" presName="hierChild3" presStyleCnt="0"/>
      <dgm:spPr/>
    </dgm:pt>
    <dgm:pt modelId="{C20EF686-2DEF-9142-9637-B2846AE1C04D}" type="pres">
      <dgm:prSet presAssocID="{462B7503-05F5-884C-BD69-25D5C1F3A184}" presName="Name19" presStyleLbl="parChTrans1D2" presStyleIdx="2" presStyleCnt="5"/>
      <dgm:spPr/>
    </dgm:pt>
    <dgm:pt modelId="{D564D38D-C19B-434A-BDD6-7763258CCA1A}" type="pres">
      <dgm:prSet presAssocID="{3E9A2829-86FE-5445-B0D6-1355269E6B50}" presName="Name21" presStyleCnt="0"/>
      <dgm:spPr/>
    </dgm:pt>
    <dgm:pt modelId="{CD95B535-2EFA-6245-8EE0-2BFBAC9881BC}" type="pres">
      <dgm:prSet presAssocID="{3E9A2829-86FE-5445-B0D6-1355269E6B50}" presName="level2Shape" presStyleLbl="node2" presStyleIdx="2" presStyleCnt="5"/>
      <dgm:spPr/>
    </dgm:pt>
    <dgm:pt modelId="{D45763EE-9942-A34A-AF16-36AC0BE18745}" type="pres">
      <dgm:prSet presAssocID="{3E9A2829-86FE-5445-B0D6-1355269E6B50}" presName="hierChild3" presStyleCnt="0"/>
      <dgm:spPr/>
    </dgm:pt>
    <dgm:pt modelId="{BF0ECB9B-19D3-064E-9AD1-8F54FFE99F6C}" type="pres">
      <dgm:prSet presAssocID="{210C13F4-C5E4-FD48-AEAA-BC9AEF08365E}" presName="Name19" presStyleLbl="parChTrans1D3" presStyleIdx="2" presStyleCnt="5"/>
      <dgm:spPr/>
    </dgm:pt>
    <dgm:pt modelId="{4474340C-7F87-5D41-A4CC-518D4A642D91}" type="pres">
      <dgm:prSet presAssocID="{34253666-493C-EB4F-B741-6E49E2F43B37}" presName="Name21" presStyleCnt="0"/>
      <dgm:spPr/>
    </dgm:pt>
    <dgm:pt modelId="{689540AF-CF4B-604E-8C31-3F4A6DDC82C7}" type="pres">
      <dgm:prSet presAssocID="{34253666-493C-EB4F-B741-6E49E2F43B37}" presName="level2Shape" presStyleLbl="node3" presStyleIdx="2" presStyleCnt="5"/>
      <dgm:spPr/>
    </dgm:pt>
    <dgm:pt modelId="{753851CF-0BD9-464D-A7B2-239CCF11682A}" type="pres">
      <dgm:prSet presAssocID="{34253666-493C-EB4F-B741-6E49E2F43B37}" presName="hierChild3" presStyleCnt="0"/>
      <dgm:spPr/>
    </dgm:pt>
    <dgm:pt modelId="{48F5B708-04CF-0F4F-A3A0-5087489D3D01}" type="pres">
      <dgm:prSet presAssocID="{3ADCAB96-5F29-2043-9938-1E54DE44A9FF}" presName="Name19" presStyleLbl="parChTrans1D4" presStyleIdx="14" presStyleCnt="20"/>
      <dgm:spPr/>
    </dgm:pt>
    <dgm:pt modelId="{7C3A67C8-CEEE-2E48-AB63-1E78C6B81942}" type="pres">
      <dgm:prSet presAssocID="{C44AF03D-CC01-6D44-8321-052AE25282B6}" presName="Name21" presStyleCnt="0"/>
      <dgm:spPr/>
    </dgm:pt>
    <dgm:pt modelId="{B6554E30-51E6-D545-BFCA-6D6D69343A66}" type="pres">
      <dgm:prSet presAssocID="{C44AF03D-CC01-6D44-8321-052AE25282B6}" presName="level2Shape" presStyleLbl="node4" presStyleIdx="14" presStyleCnt="20"/>
      <dgm:spPr/>
    </dgm:pt>
    <dgm:pt modelId="{4458F784-432D-A942-8075-9F5FAD5EEB32}" type="pres">
      <dgm:prSet presAssocID="{C44AF03D-CC01-6D44-8321-052AE25282B6}" presName="hierChild3" presStyleCnt="0"/>
      <dgm:spPr/>
    </dgm:pt>
    <dgm:pt modelId="{6A5D29A7-98B3-6A4E-830C-6E44B097FFE6}" type="pres">
      <dgm:prSet presAssocID="{4CD41201-EBDC-CB4E-ABE0-E9ADCA6146D7}" presName="Name19" presStyleLbl="parChTrans1D2" presStyleIdx="3" presStyleCnt="5"/>
      <dgm:spPr/>
    </dgm:pt>
    <dgm:pt modelId="{6AC5BC1B-554B-BE43-9E34-12EF126F3A58}" type="pres">
      <dgm:prSet presAssocID="{41EB5CCB-B5B5-F947-A895-DBFBD3FA34B7}" presName="Name21" presStyleCnt="0"/>
      <dgm:spPr/>
    </dgm:pt>
    <dgm:pt modelId="{9095139D-BA77-EB42-B46F-F36AC3F4CA5B}" type="pres">
      <dgm:prSet presAssocID="{41EB5CCB-B5B5-F947-A895-DBFBD3FA34B7}" presName="level2Shape" presStyleLbl="node2" presStyleIdx="3" presStyleCnt="5"/>
      <dgm:spPr/>
    </dgm:pt>
    <dgm:pt modelId="{11595A19-0976-034F-A24E-6E5C24CE4839}" type="pres">
      <dgm:prSet presAssocID="{41EB5CCB-B5B5-F947-A895-DBFBD3FA34B7}" presName="hierChild3" presStyleCnt="0"/>
      <dgm:spPr/>
    </dgm:pt>
    <dgm:pt modelId="{6732096D-E601-4744-A4DB-BAF17BB8BA40}" type="pres">
      <dgm:prSet presAssocID="{BEA8A299-134B-1F4C-9A29-5B7BF7B22174}" presName="Name19" presStyleLbl="parChTrans1D3" presStyleIdx="3" presStyleCnt="5"/>
      <dgm:spPr/>
    </dgm:pt>
    <dgm:pt modelId="{3942CBE6-3C18-E542-B9F3-56081628A056}" type="pres">
      <dgm:prSet presAssocID="{54FC94EB-B2E9-9E44-A8FE-F084CD86C2EF}" presName="Name21" presStyleCnt="0"/>
      <dgm:spPr/>
    </dgm:pt>
    <dgm:pt modelId="{8004AEEC-3FA7-7641-974C-ADF39A430030}" type="pres">
      <dgm:prSet presAssocID="{54FC94EB-B2E9-9E44-A8FE-F084CD86C2EF}" presName="level2Shape" presStyleLbl="node3" presStyleIdx="3" presStyleCnt="5"/>
      <dgm:spPr/>
    </dgm:pt>
    <dgm:pt modelId="{CD6784B5-5A85-0D40-BDB1-4A8ADA4AE395}" type="pres">
      <dgm:prSet presAssocID="{54FC94EB-B2E9-9E44-A8FE-F084CD86C2EF}" presName="hierChild3" presStyleCnt="0"/>
      <dgm:spPr/>
    </dgm:pt>
    <dgm:pt modelId="{995254C7-C092-F943-9162-808BA2382278}" type="pres">
      <dgm:prSet presAssocID="{C40FBCA9-DF42-084A-93DC-C67029BEFAE1}" presName="Name19" presStyleLbl="parChTrans1D4" presStyleIdx="15" presStyleCnt="20"/>
      <dgm:spPr/>
    </dgm:pt>
    <dgm:pt modelId="{5F8024AF-4DBC-AB44-A564-D09BB5162E0E}" type="pres">
      <dgm:prSet presAssocID="{7C023CAE-4B3D-7340-8F30-3C0C485D5A16}" presName="Name21" presStyleCnt="0"/>
      <dgm:spPr/>
    </dgm:pt>
    <dgm:pt modelId="{E584EB6C-47FC-ED43-B9D9-334248E68C73}" type="pres">
      <dgm:prSet presAssocID="{7C023CAE-4B3D-7340-8F30-3C0C485D5A16}" presName="level2Shape" presStyleLbl="node4" presStyleIdx="15" presStyleCnt="20"/>
      <dgm:spPr/>
    </dgm:pt>
    <dgm:pt modelId="{1FC62447-51DA-5E41-88C8-D8356B0E0C7B}" type="pres">
      <dgm:prSet presAssocID="{7C023CAE-4B3D-7340-8F30-3C0C485D5A16}" presName="hierChild3" presStyleCnt="0"/>
      <dgm:spPr/>
    </dgm:pt>
    <dgm:pt modelId="{5DE4A061-22CC-3040-9448-C5154120075A}" type="pres">
      <dgm:prSet presAssocID="{96C183B6-0B8D-9B49-AEBE-E939B99CF324}" presName="Name19" presStyleLbl="parChTrans1D4" presStyleIdx="16" presStyleCnt="20"/>
      <dgm:spPr/>
    </dgm:pt>
    <dgm:pt modelId="{7B92CEA6-A117-DE4F-BE29-D8CD7BAAB0DA}" type="pres">
      <dgm:prSet presAssocID="{B08BB61E-9B72-D04F-BB63-DA0E267CD236}" presName="Name21" presStyleCnt="0"/>
      <dgm:spPr/>
    </dgm:pt>
    <dgm:pt modelId="{6E0CF61A-5C9D-234F-BE3E-A1236546D7B4}" type="pres">
      <dgm:prSet presAssocID="{B08BB61E-9B72-D04F-BB63-DA0E267CD236}" presName="level2Shape" presStyleLbl="node4" presStyleIdx="16" presStyleCnt="20"/>
      <dgm:spPr/>
    </dgm:pt>
    <dgm:pt modelId="{D0D9D610-9EB2-4D44-BC93-8C8A3A8427A3}" type="pres">
      <dgm:prSet presAssocID="{B08BB61E-9B72-D04F-BB63-DA0E267CD236}" presName="hierChild3" presStyleCnt="0"/>
      <dgm:spPr/>
    </dgm:pt>
    <dgm:pt modelId="{BA835D0E-4BAB-6446-AD40-188C4477EF4C}" type="pres">
      <dgm:prSet presAssocID="{A0297A7F-4061-994F-919B-6BBB2EFCCA84}" presName="Name19" presStyleLbl="parChTrans1D4" presStyleIdx="17" presStyleCnt="20"/>
      <dgm:spPr/>
    </dgm:pt>
    <dgm:pt modelId="{5B4F8C7B-7B36-874E-B927-0F236ACBC97A}" type="pres">
      <dgm:prSet presAssocID="{AC770134-E289-904B-A0D0-1DA9A145A218}" presName="Name21" presStyleCnt="0"/>
      <dgm:spPr/>
    </dgm:pt>
    <dgm:pt modelId="{00C9E83E-3889-554B-9778-81E00995F64B}" type="pres">
      <dgm:prSet presAssocID="{AC770134-E289-904B-A0D0-1DA9A145A218}" presName="level2Shape" presStyleLbl="node4" presStyleIdx="17" presStyleCnt="20"/>
      <dgm:spPr/>
    </dgm:pt>
    <dgm:pt modelId="{EFF4C52A-4C61-F94D-8A6C-77F5367D6E34}" type="pres">
      <dgm:prSet presAssocID="{AC770134-E289-904B-A0D0-1DA9A145A218}" presName="hierChild3" presStyleCnt="0"/>
      <dgm:spPr/>
    </dgm:pt>
    <dgm:pt modelId="{CAC1A963-509C-D448-9CF7-B183DBCAE25A}" type="pres">
      <dgm:prSet presAssocID="{B76834D7-A0CA-9647-AE63-99D6968CEFB3}" presName="Name19" presStyleLbl="parChTrans1D2" presStyleIdx="4" presStyleCnt="5"/>
      <dgm:spPr/>
    </dgm:pt>
    <dgm:pt modelId="{51C4F173-8A55-B84B-B644-E9B3677CE4C1}" type="pres">
      <dgm:prSet presAssocID="{89BDF352-93F5-8D48-88BB-2968852AA12E}" presName="Name21" presStyleCnt="0"/>
      <dgm:spPr/>
    </dgm:pt>
    <dgm:pt modelId="{0AA4B5ED-58CA-0D43-BB44-001485F5DCCA}" type="pres">
      <dgm:prSet presAssocID="{89BDF352-93F5-8D48-88BB-2968852AA12E}" presName="level2Shape" presStyleLbl="node2" presStyleIdx="4" presStyleCnt="5"/>
      <dgm:spPr/>
    </dgm:pt>
    <dgm:pt modelId="{76FF299D-793E-834F-AF7B-043E049C27D3}" type="pres">
      <dgm:prSet presAssocID="{89BDF352-93F5-8D48-88BB-2968852AA12E}" presName="hierChild3" presStyleCnt="0"/>
      <dgm:spPr/>
    </dgm:pt>
    <dgm:pt modelId="{82B90D2C-17A5-1D4B-B7FD-86EF6968BF51}" type="pres">
      <dgm:prSet presAssocID="{D7AC88CC-BE48-0541-B365-143E022C94EF}" presName="Name19" presStyleLbl="parChTrans1D3" presStyleIdx="4" presStyleCnt="5"/>
      <dgm:spPr/>
    </dgm:pt>
    <dgm:pt modelId="{427F49E5-C5AF-764F-8FF8-65532EEC6BB2}" type="pres">
      <dgm:prSet presAssocID="{00345512-B975-F845-BFE1-8335450E3A12}" presName="Name21" presStyleCnt="0"/>
      <dgm:spPr/>
    </dgm:pt>
    <dgm:pt modelId="{CF4A4574-231E-0E4E-83D3-CF86379F71EA}" type="pres">
      <dgm:prSet presAssocID="{00345512-B975-F845-BFE1-8335450E3A12}" presName="level2Shape" presStyleLbl="node3" presStyleIdx="4" presStyleCnt="5"/>
      <dgm:spPr/>
    </dgm:pt>
    <dgm:pt modelId="{49555F2F-E95C-3542-9E0F-DC47F7F17334}" type="pres">
      <dgm:prSet presAssocID="{00345512-B975-F845-BFE1-8335450E3A12}" presName="hierChild3" presStyleCnt="0"/>
      <dgm:spPr/>
    </dgm:pt>
    <dgm:pt modelId="{B7E7BBA0-597B-A749-9F1C-30E7B9549792}" type="pres">
      <dgm:prSet presAssocID="{194EE919-8E6C-9C49-BCF8-E117666D2831}" presName="Name19" presStyleLbl="parChTrans1D4" presStyleIdx="18" presStyleCnt="20"/>
      <dgm:spPr/>
    </dgm:pt>
    <dgm:pt modelId="{4622CBC9-F655-B146-90D8-CFAF6F3524AF}" type="pres">
      <dgm:prSet presAssocID="{54D06950-3AC1-D349-B381-6D7CF4A5D043}" presName="Name21" presStyleCnt="0"/>
      <dgm:spPr/>
    </dgm:pt>
    <dgm:pt modelId="{D4E90F6E-4AA2-A246-8DF2-144D4BA261A0}" type="pres">
      <dgm:prSet presAssocID="{54D06950-3AC1-D349-B381-6D7CF4A5D043}" presName="level2Shape" presStyleLbl="node4" presStyleIdx="18" presStyleCnt="20"/>
      <dgm:spPr/>
    </dgm:pt>
    <dgm:pt modelId="{3BB0E361-0E09-B24E-8110-CE882B009366}" type="pres">
      <dgm:prSet presAssocID="{54D06950-3AC1-D349-B381-6D7CF4A5D043}" presName="hierChild3" presStyleCnt="0"/>
      <dgm:spPr/>
    </dgm:pt>
    <dgm:pt modelId="{51114874-07D0-6242-A999-BCB52B594C03}" type="pres">
      <dgm:prSet presAssocID="{19B143E1-B95A-0E47-9F15-7B3FBE5261E9}" presName="Name19" presStyleLbl="parChTrans1D4" presStyleIdx="19" presStyleCnt="20"/>
      <dgm:spPr/>
    </dgm:pt>
    <dgm:pt modelId="{7DE0C808-C5C8-CF4E-978F-643249FA24CD}" type="pres">
      <dgm:prSet presAssocID="{293DAA9E-1D5A-8A44-8C1B-E35CD7D2FFAF}" presName="Name21" presStyleCnt="0"/>
      <dgm:spPr/>
    </dgm:pt>
    <dgm:pt modelId="{FBAD7750-51FA-1046-8B81-078DD8B5BF11}" type="pres">
      <dgm:prSet presAssocID="{293DAA9E-1D5A-8A44-8C1B-E35CD7D2FFAF}" presName="level2Shape" presStyleLbl="node4" presStyleIdx="19" presStyleCnt="20"/>
      <dgm:spPr/>
    </dgm:pt>
    <dgm:pt modelId="{5CBC595E-EF84-D24B-B1EA-EFEDB0FA2EFE}" type="pres">
      <dgm:prSet presAssocID="{293DAA9E-1D5A-8A44-8C1B-E35CD7D2FFAF}" presName="hierChild3" presStyleCnt="0"/>
      <dgm:spPr/>
    </dgm:pt>
    <dgm:pt modelId="{ED686EE2-3741-704D-89AE-AAB8792A098F}" type="pres">
      <dgm:prSet presAssocID="{EAAD431B-9A87-8949-9BF0-02B46EB035F8}" presName="bgShapesFlow" presStyleCnt="0"/>
      <dgm:spPr/>
    </dgm:pt>
    <dgm:pt modelId="{755D4357-6E63-874E-92D5-C09B683E0783}" type="pres">
      <dgm:prSet presAssocID="{7C393ECB-3DEA-A445-BDBB-4A2D18A5C973}" presName="rectComp" presStyleCnt="0"/>
      <dgm:spPr/>
    </dgm:pt>
    <dgm:pt modelId="{6E00E4F9-9B08-8749-A328-E38A34A2C5D9}" type="pres">
      <dgm:prSet presAssocID="{7C393ECB-3DEA-A445-BDBB-4A2D18A5C973}" presName="bgRect" presStyleLbl="bgShp" presStyleIdx="0" presStyleCnt="3" custLinFactNeighborX="3011" custLinFactNeighborY="-13253"/>
      <dgm:spPr/>
    </dgm:pt>
    <dgm:pt modelId="{1BF8DE73-2264-734A-938B-87E4552D8B73}" type="pres">
      <dgm:prSet presAssocID="{7C393ECB-3DEA-A445-BDBB-4A2D18A5C973}" presName="bgRectTx" presStyleLbl="bgShp" presStyleIdx="0" presStyleCnt="3">
        <dgm:presLayoutVars>
          <dgm:bulletEnabled val="1"/>
        </dgm:presLayoutVars>
      </dgm:prSet>
      <dgm:spPr/>
    </dgm:pt>
    <dgm:pt modelId="{DD620A1D-AB89-E04E-81C1-519014C1DE79}" type="pres">
      <dgm:prSet presAssocID="{7C393ECB-3DEA-A445-BDBB-4A2D18A5C973}" presName="spComp" presStyleCnt="0"/>
      <dgm:spPr/>
    </dgm:pt>
    <dgm:pt modelId="{D23BF6C1-83E0-7845-8F15-7079494347E3}" type="pres">
      <dgm:prSet presAssocID="{7C393ECB-3DEA-A445-BDBB-4A2D18A5C973}" presName="vSp" presStyleCnt="0"/>
      <dgm:spPr/>
    </dgm:pt>
    <dgm:pt modelId="{811E0AEC-BB1B-7A43-953E-244CE9D2BBD6}" type="pres">
      <dgm:prSet presAssocID="{CB5AB653-49DC-174D-A3D7-4285941EAB0C}" presName="rectComp" presStyleCnt="0"/>
      <dgm:spPr/>
    </dgm:pt>
    <dgm:pt modelId="{9652BFC5-77B7-B948-AB27-5A6129E5583A}" type="pres">
      <dgm:prSet presAssocID="{CB5AB653-49DC-174D-A3D7-4285941EAB0C}" presName="bgRect" presStyleLbl="bgShp" presStyleIdx="1" presStyleCnt="3"/>
      <dgm:spPr/>
    </dgm:pt>
    <dgm:pt modelId="{06A32943-B754-5441-ADF2-FFE6B526DC06}" type="pres">
      <dgm:prSet presAssocID="{CB5AB653-49DC-174D-A3D7-4285941EAB0C}" presName="bgRectTx" presStyleLbl="bgShp" presStyleIdx="1" presStyleCnt="3">
        <dgm:presLayoutVars>
          <dgm:bulletEnabled val="1"/>
        </dgm:presLayoutVars>
      </dgm:prSet>
      <dgm:spPr/>
    </dgm:pt>
    <dgm:pt modelId="{40562FE1-DEC3-0841-8441-47E4F829D39A}" type="pres">
      <dgm:prSet presAssocID="{CB5AB653-49DC-174D-A3D7-4285941EAB0C}" presName="spComp" presStyleCnt="0"/>
      <dgm:spPr/>
    </dgm:pt>
    <dgm:pt modelId="{16EAB7AB-DA33-124A-8F8B-7D05EFAA4F01}" type="pres">
      <dgm:prSet presAssocID="{CB5AB653-49DC-174D-A3D7-4285941EAB0C}" presName="vSp" presStyleCnt="0"/>
      <dgm:spPr/>
    </dgm:pt>
    <dgm:pt modelId="{CC784094-2D8A-B44E-A27D-928BA148AC85}" type="pres">
      <dgm:prSet presAssocID="{F75B8E6D-BDFC-7842-AAA0-97EA9C598451}" presName="rectComp" presStyleCnt="0"/>
      <dgm:spPr/>
    </dgm:pt>
    <dgm:pt modelId="{0018B0CA-2EAC-EF43-B443-D52AB1759342}" type="pres">
      <dgm:prSet presAssocID="{F75B8E6D-BDFC-7842-AAA0-97EA9C598451}" presName="bgRect" presStyleLbl="bgShp" presStyleIdx="2" presStyleCnt="3"/>
      <dgm:spPr/>
    </dgm:pt>
    <dgm:pt modelId="{7FE6091F-3BFF-4E4C-BF20-592CB6233A57}" type="pres">
      <dgm:prSet presAssocID="{F75B8E6D-BDFC-7842-AAA0-97EA9C598451}" presName="bgRectTx" presStyleLbl="bgShp" presStyleIdx="2" presStyleCnt="3">
        <dgm:presLayoutVars>
          <dgm:bulletEnabled val="1"/>
        </dgm:presLayoutVars>
      </dgm:prSet>
      <dgm:spPr/>
    </dgm:pt>
  </dgm:ptLst>
  <dgm:cxnLst>
    <dgm:cxn modelId="{6DCBD102-24FC-B14B-B673-CE63300A738B}" srcId="{EAAD431B-9A87-8949-9BF0-02B46EB035F8}" destId="{CB5AB653-49DC-174D-A3D7-4285941EAB0C}" srcOrd="2" destOrd="0" parTransId="{995EE6A4-53C0-6047-8F7E-4CD57C10C2E6}" sibTransId="{DA870002-6581-BB4D-83D9-0DCD750026E8}"/>
    <dgm:cxn modelId="{8B034F03-3EF5-114A-8647-F8E688C70C02}" srcId="{E04A8EEF-E558-3E45-BF98-C4834796D248}" destId="{3E9A2829-86FE-5445-B0D6-1355269E6B50}" srcOrd="2" destOrd="0" parTransId="{462B7503-05F5-884C-BD69-25D5C1F3A184}" sibTransId="{238C3468-687A-E54A-A5C1-C137167E94BB}"/>
    <dgm:cxn modelId="{BCD3B205-C8A6-D447-9888-41ACE0416D67}" type="presOf" srcId="{D7AC88CC-BE48-0541-B365-143E022C94EF}" destId="{82B90D2C-17A5-1D4B-B7FD-86EF6968BF51}" srcOrd="0" destOrd="0" presId="urn:microsoft.com/office/officeart/2005/8/layout/hierarchy6"/>
    <dgm:cxn modelId="{CE30230A-99A4-7E40-948E-42B8E4854488}" srcId="{3FC0B3E0-D595-574C-8F0A-04BC5DF9839B}" destId="{CCBAC8CE-D2C2-A244-B74B-E00EE14A94E2}" srcOrd="0" destOrd="0" parTransId="{1A62FAAA-5C5D-9849-AFCE-4EBB28296383}" sibTransId="{1D5C9C34-5A83-9942-A66E-AD5D249C55A2}"/>
    <dgm:cxn modelId="{CB29810A-5783-FB47-93F5-B0D34674CE69}" type="presOf" srcId="{293DAA9E-1D5A-8A44-8C1B-E35CD7D2FFAF}" destId="{FBAD7750-51FA-1046-8B81-078DD8B5BF11}" srcOrd="0" destOrd="0" presId="urn:microsoft.com/office/officeart/2005/8/layout/hierarchy6"/>
    <dgm:cxn modelId="{1F39DC0B-9661-5241-A3AD-251F75FF66F4}" type="presOf" srcId="{F84D6DD8-AEE4-994F-8479-56E2BAE83E29}" destId="{C75926D2-57F2-3E4A-866A-B03BE52DB415}" srcOrd="0" destOrd="0" presId="urn:microsoft.com/office/officeart/2005/8/layout/hierarchy6"/>
    <dgm:cxn modelId="{B5CFCD0D-6EEF-1C4F-BAD3-0B35B17D0D28}" type="presOf" srcId="{54FC94EB-B2E9-9E44-A8FE-F084CD86C2EF}" destId="{8004AEEC-3FA7-7641-974C-ADF39A430030}" srcOrd="0" destOrd="0" presId="urn:microsoft.com/office/officeart/2005/8/layout/hierarchy6"/>
    <dgm:cxn modelId="{078B8B0E-B75F-D54C-B727-A0482C228A89}" srcId="{EAAD431B-9A87-8949-9BF0-02B46EB035F8}" destId="{7C393ECB-3DEA-A445-BDBB-4A2D18A5C973}" srcOrd="1" destOrd="0" parTransId="{25C3FE03-E147-1040-9A2B-EE9374F8DD2C}" sibTransId="{D69D8D4C-CD96-D841-AE66-5507F680544B}"/>
    <dgm:cxn modelId="{8131950F-AC91-3149-90AC-18BFB58106C7}" type="presOf" srcId="{CB5AB653-49DC-174D-A3D7-4285941EAB0C}" destId="{06A32943-B754-5441-ADF2-FFE6B526DC06}" srcOrd="1" destOrd="0" presId="urn:microsoft.com/office/officeart/2005/8/layout/hierarchy6"/>
    <dgm:cxn modelId="{16F96A10-0B5A-9B46-95CB-2D25A92A49B9}" type="presOf" srcId="{FF514748-54CF-284D-B64E-EAD05608C24D}" destId="{9D754F50-2C9E-054D-A4D8-A6E5F52840DC}" srcOrd="0" destOrd="0" presId="urn:microsoft.com/office/officeart/2005/8/layout/hierarchy6"/>
    <dgm:cxn modelId="{C35F0C13-B633-8C4E-B3E7-6FD3BAE2A6BD}" srcId="{35745F69-2CB8-874C-B8C4-198DB1553563}" destId="{D44E250F-0B1B-F643-A68A-74ECCB6D2D1E}" srcOrd="0" destOrd="0" parTransId="{04296C77-DE77-6D42-8567-2F432CF31CBE}" sibTransId="{F26D482F-C859-714C-94BF-43AF87A7728C}"/>
    <dgm:cxn modelId="{4C867416-CE59-014B-9A4C-B40ED64C8374}" type="presOf" srcId="{04296C77-DE77-6D42-8567-2F432CF31CBE}" destId="{B2F4980F-D67F-5D4F-9D76-122060B255B3}" srcOrd="0" destOrd="0" presId="urn:microsoft.com/office/officeart/2005/8/layout/hierarchy6"/>
    <dgm:cxn modelId="{79AD9217-6D5A-FE4A-82FF-B06967A696B2}" type="presOf" srcId="{48FC06A8-777A-B54B-97CE-E39370978FA5}" destId="{BCBDC439-8147-4A41-A13F-3F91C2368DC0}" srcOrd="0" destOrd="0" presId="urn:microsoft.com/office/officeart/2005/8/layout/hierarchy6"/>
    <dgm:cxn modelId="{0A24EF1A-CA9B-CA4D-AC33-BE17704F3325}" type="presOf" srcId="{210C13F4-C5E4-FD48-AEAA-BC9AEF08365E}" destId="{BF0ECB9B-19D3-064E-9AD1-8F54FFE99F6C}" srcOrd="0" destOrd="0" presId="urn:microsoft.com/office/officeart/2005/8/layout/hierarchy6"/>
    <dgm:cxn modelId="{62300B1C-CAB6-C741-8B09-7BF0B4E17233}" srcId="{E04A8EEF-E558-3E45-BF98-C4834796D248}" destId="{89BDF352-93F5-8D48-88BB-2968852AA12E}" srcOrd="4" destOrd="0" parTransId="{B76834D7-A0CA-9647-AE63-99D6968CEFB3}" sibTransId="{D1B95B7B-FF3F-AE43-B377-6A3F20746DDC}"/>
    <dgm:cxn modelId="{AE5EE322-557E-EC44-8D8E-A2769511433A}" srcId="{D44E250F-0B1B-F643-A68A-74ECCB6D2D1E}" destId="{2947542D-31BA-6D40-A38C-492EA8BE4597}" srcOrd="0" destOrd="0" parTransId="{FF514748-54CF-284D-B64E-EAD05608C24D}" sibTransId="{6106EB76-4906-BD46-8084-C28CD3B5E655}"/>
    <dgm:cxn modelId="{922F1E23-E018-574D-9636-9DCE1940490F}" type="presOf" srcId="{EAAD431B-9A87-8949-9BF0-02B46EB035F8}" destId="{39689501-2852-C54F-9CEA-4975D6B0B531}" srcOrd="0" destOrd="0" presId="urn:microsoft.com/office/officeart/2005/8/layout/hierarchy6"/>
    <dgm:cxn modelId="{326AC323-1EE1-834C-A5E0-24D75E36CBA2}" type="presOf" srcId="{947473A4-C2A1-5E4E-BEB6-69FDA6163823}" destId="{4C7C2E41-62DD-CC44-8154-6004A6922BD5}" srcOrd="0" destOrd="0" presId="urn:microsoft.com/office/officeart/2005/8/layout/hierarchy6"/>
    <dgm:cxn modelId="{63AC292B-D07C-F842-9042-95A666375944}" srcId="{B010DF77-CAD4-8646-B00E-712C7FE7A61E}" destId="{3FC0B3E0-D595-574C-8F0A-04BC5DF9839B}" srcOrd="0" destOrd="0" parTransId="{F84D6DD8-AEE4-994F-8479-56E2BAE83E29}" sibTransId="{983BFAE8-8247-3641-84FE-92A7264B0F71}"/>
    <dgm:cxn modelId="{B14DA32C-0B07-804F-B3C1-E2763F277920}" type="presOf" srcId="{7B96A955-6C11-5649-8A0E-339B51D5DE1D}" destId="{5479278B-1FBF-724D-B08B-CAFE902E6419}" srcOrd="0" destOrd="0" presId="urn:microsoft.com/office/officeart/2005/8/layout/hierarchy6"/>
    <dgm:cxn modelId="{4E0AF72C-3640-D24E-8B4F-551A6A69697A}" type="presOf" srcId="{5DE859C3-4F48-B54C-ADF5-D5CF22CED7FA}" destId="{623FC0C9-B749-1945-B712-261CB73B2719}" srcOrd="0" destOrd="0" presId="urn:microsoft.com/office/officeart/2005/8/layout/hierarchy6"/>
    <dgm:cxn modelId="{324D552E-0B98-BA4B-B67B-553B5103FDC9}" type="presOf" srcId="{59714DDF-C91A-7346-93A0-FBB323C1E1EC}" destId="{0A928E31-CF46-C545-B3E2-54446CF9C591}" srcOrd="0" destOrd="0" presId="urn:microsoft.com/office/officeart/2005/8/layout/hierarchy6"/>
    <dgm:cxn modelId="{7D32982F-B176-BA48-9C48-98087FD88FF7}" type="presOf" srcId="{7C023CAE-4B3D-7340-8F30-3C0C485D5A16}" destId="{E584EB6C-47FC-ED43-B9D9-334248E68C73}" srcOrd="0" destOrd="0" presId="urn:microsoft.com/office/officeart/2005/8/layout/hierarchy6"/>
    <dgm:cxn modelId="{255A3434-FC30-054F-9FF9-4076F08DF177}" type="presOf" srcId="{60164797-87FF-964D-9800-F06F4D772794}" destId="{9543E6BA-1AC8-CB4D-B3FB-BEDCAB4BFDC8}" srcOrd="0" destOrd="0" presId="urn:microsoft.com/office/officeart/2005/8/layout/hierarchy6"/>
    <dgm:cxn modelId="{9156F037-4948-8B4E-94FD-DF4D984924F1}" type="presOf" srcId="{462B7503-05F5-884C-BD69-25D5C1F3A184}" destId="{C20EF686-2DEF-9142-9637-B2846AE1C04D}" srcOrd="0" destOrd="0" presId="urn:microsoft.com/office/officeart/2005/8/layout/hierarchy6"/>
    <dgm:cxn modelId="{90448D3D-13BC-1F4E-BDD9-BFF012B4806D}" type="presOf" srcId="{C44AF03D-CC01-6D44-8321-052AE25282B6}" destId="{B6554E30-51E6-D545-BFCA-6D6D69343A66}" srcOrd="0" destOrd="0" presId="urn:microsoft.com/office/officeart/2005/8/layout/hierarchy6"/>
    <dgm:cxn modelId="{0BF93D3F-07DD-6144-AAB5-5B44F6DF70D4}" type="presOf" srcId="{360FE047-7ABE-C846-8943-604E8CCF3AB3}" destId="{A8F7E183-0F90-9A43-8CA1-7FC8DC93A245}" srcOrd="0" destOrd="0" presId="urn:microsoft.com/office/officeart/2005/8/layout/hierarchy6"/>
    <dgm:cxn modelId="{0F507540-C9B1-534C-AF01-5127CE2EE1E2}" type="presOf" srcId="{862FE492-580E-5A40-834A-05C880266A0D}" destId="{D858BFFC-CCA9-6E49-85EE-7AE926E24F23}" srcOrd="0" destOrd="0" presId="urn:microsoft.com/office/officeart/2005/8/layout/hierarchy6"/>
    <dgm:cxn modelId="{6D5CD943-FB03-5249-97F6-9FE5B18050EF}" type="presOf" srcId="{B76834D7-A0CA-9647-AE63-99D6968CEFB3}" destId="{CAC1A963-509C-D448-9CF7-B183DBCAE25A}" srcOrd="0" destOrd="0" presId="urn:microsoft.com/office/officeart/2005/8/layout/hierarchy6"/>
    <dgm:cxn modelId="{E9744C45-8B13-344A-823D-476082C1D07A}" srcId="{54D06950-3AC1-D349-B381-6D7CF4A5D043}" destId="{293DAA9E-1D5A-8A44-8C1B-E35CD7D2FFAF}" srcOrd="0" destOrd="0" parTransId="{19B143E1-B95A-0E47-9F15-7B3FBE5261E9}" sibTransId="{BF47D376-CEA2-0A4F-A588-424A3BB96381}"/>
    <dgm:cxn modelId="{EE1D8545-3D1E-6243-BAEF-7DDB81C91160}" type="presOf" srcId="{7F8860CA-B894-BE4A-906D-58F89D6CFC96}" destId="{641F7259-4CA5-CB40-BAE4-5FA11D9B1E52}" srcOrd="0" destOrd="0" presId="urn:microsoft.com/office/officeart/2005/8/layout/hierarchy6"/>
    <dgm:cxn modelId="{ED519946-3A94-C74F-872A-D4BD9F154052}" srcId="{30FC6315-13E1-E64C-A5E7-3F36F4E0E598}" destId="{2D03DE5C-E0D0-7145-9A57-4CD9FCA302CD}" srcOrd="0" destOrd="0" parTransId="{E85639D3-2DF1-4E4B-A9A2-1D9FE4AF7015}" sibTransId="{A8FFFD30-4DB6-3045-98EA-C55E2525CA7C}"/>
    <dgm:cxn modelId="{23905847-B6B9-3A47-B647-09686320F055}" type="presOf" srcId="{70D169A1-0D23-2447-B520-EDC4B82A2270}" destId="{A003E27A-307F-F94D-BB1E-22447744FBC7}" srcOrd="0" destOrd="0" presId="urn:microsoft.com/office/officeart/2005/8/layout/hierarchy6"/>
    <dgm:cxn modelId="{1548EB48-4F62-0E44-A909-F71AF668961A}" type="presOf" srcId="{E85639D3-2DF1-4E4B-A9A2-1D9FE4AF7015}" destId="{36BDECE6-FBB1-2A4C-9CC0-90741A8BEF40}" srcOrd="0" destOrd="0" presId="urn:microsoft.com/office/officeart/2005/8/layout/hierarchy6"/>
    <dgm:cxn modelId="{CC05164D-0D8F-644A-9FFC-D813DAD65A9F}" type="presOf" srcId="{AC770134-E289-904B-A0D0-1DA9A145A218}" destId="{00C9E83E-3889-554B-9778-81E00995F64B}" srcOrd="0" destOrd="0" presId="urn:microsoft.com/office/officeart/2005/8/layout/hierarchy6"/>
    <dgm:cxn modelId="{75B9AF5A-BA95-9243-99D2-164AE394975A}" srcId="{2D03DE5C-E0D0-7145-9A57-4CD9FCA302CD}" destId="{35745F69-2CB8-874C-B8C4-198DB1553563}" srcOrd="0" destOrd="0" parTransId="{BA8F1052-A8FE-AC42-AC97-3CD85F444499}" sibTransId="{0FF878DE-0F00-6946-97B0-532E4A287FE5}"/>
    <dgm:cxn modelId="{1CB43262-39D3-7645-8DA3-99F44EDBBCCA}" type="presOf" srcId="{00345512-B975-F845-BFE1-8335450E3A12}" destId="{CF4A4574-231E-0E4E-83D3-CF86379F71EA}" srcOrd="0" destOrd="0" presId="urn:microsoft.com/office/officeart/2005/8/layout/hierarchy6"/>
    <dgm:cxn modelId="{46712464-7C27-0B48-8F4D-7FE768383FFB}" type="presOf" srcId="{3FC0B3E0-D595-574C-8F0A-04BC5DF9839B}" destId="{D7B934E2-BCFB-9446-9DF3-B650838E651D}" srcOrd="0" destOrd="0" presId="urn:microsoft.com/office/officeart/2005/8/layout/hierarchy6"/>
    <dgm:cxn modelId="{AB15B566-775D-2643-B7D5-9E10C4BBCADF}" srcId="{41EB5CCB-B5B5-F947-A895-DBFBD3FA34B7}" destId="{54FC94EB-B2E9-9E44-A8FE-F084CD86C2EF}" srcOrd="0" destOrd="0" parTransId="{BEA8A299-134B-1F4C-9A29-5B7BF7B22174}" sibTransId="{19E6EF6F-2DF3-D24E-93C2-E24F537E6C86}"/>
    <dgm:cxn modelId="{357CD268-FF68-C244-9445-666EB069FFAB}" type="presOf" srcId="{54D06950-3AC1-D349-B381-6D7CF4A5D043}" destId="{D4E90F6E-4AA2-A246-8DF2-144D4BA261A0}" srcOrd="0" destOrd="0" presId="urn:microsoft.com/office/officeart/2005/8/layout/hierarchy6"/>
    <dgm:cxn modelId="{6108226D-2B77-B84D-8E01-8D6BA1FB1BBC}" type="presOf" srcId="{3ADCAB96-5F29-2043-9938-1E54DE44A9FF}" destId="{48F5B708-04CF-0F4F-A3A0-5087489D3D01}" srcOrd="0" destOrd="0" presId="urn:microsoft.com/office/officeart/2005/8/layout/hierarchy6"/>
    <dgm:cxn modelId="{AC19BB6E-1EFF-5841-8691-C22A431C54EE}" type="presOf" srcId="{CB5AB653-49DC-174D-A3D7-4285941EAB0C}" destId="{9652BFC5-77B7-B948-AB27-5A6129E5583A}" srcOrd="0" destOrd="0" presId="urn:microsoft.com/office/officeart/2005/8/layout/hierarchy6"/>
    <dgm:cxn modelId="{6E1F3F6F-BEDF-8942-A3B6-72872197EA0F}" type="presOf" srcId="{D44E250F-0B1B-F643-A68A-74ECCB6D2D1E}" destId="{AF279A86-AAEF-B345-AC40-A9BEE5AE05CD}" srcOrd="0" destOrd="0" presId="urn:microsoft.com/office/officeart/2005/8/layout/hierarchy6"/>
    <dgm:cxn modelId="{8D35D973-D881-8D4F-8826-E5FA4E915158}" type="presOf" srcId="{19B143E1-B95A-0E47-9F15-7B3FBE5261E9}" destId="{51114874-07D0-6242-A999-BCB52B594C03}" srcOrd="0" destOrd="0" presId="urn:microsoft.com/office/officeart/2005/8/layout/hierarchy6"/>
    <dgm:cxn modelId="{80C2DD73-5A2D-6245-9141-96C2F5DFC4C4}" type="presOf" srcId="{BEA8A299-134B-1F4C-9A29-5B7BF7B22174}" destId="{6732096D-E601-4744-A4DB-BAF17BB8BA40}" srcOrd="0" destOrd="0" presId="urn:microsoft.com/office/officeart/2005/8/layout/hierarchy6"/>
    <dgm:cxn modelId="{2DEBF574-95A9-C447-A68D-9CF258BBD16A}" type="presOf" srcId="{7C393ECB-3DEA-A445-BDBB-4A2D18A5C973}" destId="{6E00E4F9-9B08-8749-A328-E38A34A2C5D9}" srcOrd="0" destOrd="0" presId="urn:microsoft.com/office/officeart/2005/8/layout/hierarchy6"/>
    <dgm:cxn modelId="{077EF776-8C74-9F46-B4C1-6F0FE125FF08}" srcId="{EAAD431B-9A87-8949-9BF0-02B46EB035F8}" destId="{E04A8EEF-E558-3E45-BF98-C4834796D248}" srcOrd="0" destOrd="0" parTransId="{42A31157-1541-3246-9290-A8F1F04646CB}" sibTransId="{1D6718EB-EABE-174E-8648-B6B249A414CC}"/>
    <dgm:cxn modelId="{4CF34F77-DA83-0142-8D40-B8F07875D938}" type="presOf" srcId="{5D5A19BC-6C7E-F64B-90E8-ABE9CF77EA3E}" destId="{2A64DF23-02E4-1747-B8C6-BCD86A226727}" srcOrd="0" destOrd="0" presId="urn:microsoft.com/office/officeart/2005/8/layout/hierarchy6"/>
    <dgm:cxn modelId="{37D76378-EEE2-674B-AE78-AC8AE4495E97}" srcId="{3E9A2829-86FE-5445-B0D6-1355269E6B50}" destId="{34253666-493C-EB4F-B741-6E49E2F43B37}" srcOrd="0" destOrd="0" parTransId="{210C13F4-C5E4-FD48-AEAA-BC9AEF08365E}" sibTransId="{827EAC13-3947-D04E-A7EF-27774B44F5E4}"/>
    <dgm:cxn modelId="{2197DA7A-9DAA-9042-8237-495DA4F67CAE}" type="presOf" srcId="{8D3C54CA-A61F-354E-A798-28A7B98D9D51}" destId="{E49CA668-9B15-704B-ADE7-765E8D8B7724}" srcOrd="0" destOrd="0" presId="urn:microsoft.com/office/officeart/2005/8/layout/hierarchy6"/>
    <dgm:cxn modelId="{9A659C7B-6321-1A42-A026-CD7524FDE60A}" srcId="{1B746C49-2740-5042-BC23-B0B1B24BAA4F}" destId="{B010DF77-CAD4-8646-B00E-712C7FE7A61E}" srcOrd="0" destOrd="0" parTransId="{EF97FCD4-4AB1-7541-821F-1C549D4B0BB7}" sibTransId="{28ACDF62-087F-1942-A67B-DBB9CBC39675}"/>
    <dgm:cxn modelId="{2230237D-2352-E344-BA4A-4228F52D4E07}" type="presOf" srcId="{34253666-493C-EB4F-B741-6E49E2F43B37}" destId="{689540AF-CF4B-604E-8C31-3F4A6DDC82C7}" srcOrd="0" destOrd="0" presId="urn:microsoft.com/office/officeart/2005/8/layout/hierarchy6"/>
    <dgm:cxn modelId="{2F1A2480-9067-244E-B7B9-12DA5B22AD7F}" type="presOf" srcId="{4CD41201-EBDC-CB4E-ABE0-E9ADCA6146D7}" destId="{6A5D29A7-98B3-6A4E-830C-6E44B097FFE6}" srcOrd="0" destOrd="0" presId="urn:microsoft.com/office/officeart/2005/8/layout/hierarchy6"/>
    <dgm:cxn modelId="{FA345081-6144-8A46-B5D6-C8B2C088913D}" srcId="{E04A8EEF-E558-3E45-BF98-C4834796D248}" destId="{60164797-87FF-964D-9800-F06F4D772794}" srcOrd="1" destOrd="0" parTransId="{2732C2F5-9448-A848-838D-4C8807BD610E}" sibTransId="{41AD80C2-5CAE-7F45-B4EB-D403D8B23D7C}"/>
    <dgm:cxn modelId="{7B125A81-D409-D745-8183-3483ECEFEB68}" type="presOf" srcId="{A844082C-3E9D-E544-B160-0E537E246B36}" destId="{CB7C665C-0233-E24A-8D9B-4EA674506ECC}" srcOrd="0" destOrd="0" presId="urn:microsoft.com/office/officeart/2005/8/layout/hierarchy6"/>
    <dgm:cxn modelId="{B2AC1C82-3030-A44E-A54C-B878F60F7FCC}" type="presOf" srcId="{EF97FCD4-4AB1-7541-821F-1C549D4B0BB7}" destId="{68B71773-709B-0E48-AF4C-46C3CAD4261B}" srcOrd="0" destOrd="0" presId="urn:microsoft.com/office/officeart/2005/8/layout/hierarchy6"/>
    <dgm:cxn modelId="{885E1284-B460-604D-BD50-1152586D7447}" type="presOf" srcId="{41EB5CCB-B5B5-F947-A895-DBFBD3FA34B7}" destId="{9095139D-BA77-EB42-B46F-F36AC3F4CA5B}" srcOrd="0" destOrd="0" presId="urn:microsoft.com/office/officeart/2005/8/layout/hierarchy6"/>
    <dgm:cxn modelId="{AA109888-5923-494E-981F-225B29C0C814}" type="presOf" srcId="{B08BB61E-9B72-D04F-BB63-DA0E267CD236}" destId="{6E0CF61A-5C9D-234F-BE3E-A1236546D7B4}" srcOrd="0" destOrd="0" presId="urn:microsoft.com/office/officeart/2005/8/layout/hierarchy6"/>
    <dgm:cxn modelId="{D9228B8C-5BFB-9C4D-A56E-BBA3878C7CFB}" type="presOf" srcId="{F75B8E6D-BDFC-7842-AAA0-97EA9C598451}" destId="{7FE6091F-3BFF-4E4C-BF20-592CB6233A57}" srcOrd="1" destOrd="0" presId="urn:microsoft.com/office/officeart/2005/8/layout/hierarchy6"/>
    <dgm:cxn modelId="{B00DCF8C-A6F9-D748-96BD-C51A9D4757F8}" type="presOf" srcId="{2947542D-31BA-6D40-A38C-492EA8BE4597}" destId="{E68A8063-CBAB-4944-94AE-1706872463F6}" srcOrd="0" destOrd="0" presId="urn:microsoft.com/office/officeart/2005/8/layout/hierarchy6"/>
    <dgm:cxn modelId="{E0461E8F-50FF-0A43-842C-B287B1EF8B4C}" srcId="{7C023CAE-4B3D-7340-8F30-3C0C485D5A16}" destId="{B08BB61E-9B72-D04F-BB63-DA0E267CD236}" srcOrd="0" destOrd="0" parTransId="{96C183B6-0B8D-9B49-AEBE-E939B99CF324}" sibTransId="{A506D40F-998E-4141-B0BF-7511E726BC22}"/>
    <dgm:cxn modelId="{EC26F290-F95D-CA44-8465-5FBF74B67AF1}" type="presOf" srcId="{35745F69-2CB8-874C-B8C4-198DB1553563}" destId="{C13E2495-5A4A-F24C-87D8-95F8AAC66427}" srcOrd="0" destOrd="0" presId="urn:microsoft.com/office/officeart/2005/8/layout/hierarchy6"/>
    <dgm:cxn modelId="{7947C191-13EB-E442-BCA9-3D2BFE8C2EB9}" type="presOf" srcId="{CCBAC8CE-D2C2-A244-B74B-E00EE14A94E2}" destId="{0CE19B1D-59B1-7949-BF55-C629BE970D5C}" srcOrd="0" destOrd="0" presId="urn:microsoft.com/office/officeart/2005/8/layout/hierarchy6"/>
    <dgm:cxn modelId="{36130D96-77DE-4C47-ACD8-B9492A72EAD6}" type="presOf" srcId="{1A62FAAA-5C5D-9849-AFCE-4EBB28296383}" destId="{18C06870-6BC0-8D43-9CFA-E32CA47084BB}" srcOrd="0" destOrd="0" presId="urn:microsoft.com/office/officeart/2005/8/layout/hierarchy6"/>
    <dgm:cxn modelId="{3F55CC9B-85C2-2F4B-8BE4-8AFEF6F3F18E}" srcId="{5D5A19BC-6C7E-F64B-90E8-ABE9CF77EA3E}" destId="{24FBB57E-AD0D-E046-99EC-A408236CE117}" srcOrd="0" destOrd="0" parTransId="{F1D03EF1-50C6-D04C-B34C-231A94D9C4AD}" sibTransId="{9BAE34FA-8C98-3E4B-949D-D4041002D4F2}"/>
    <dgm:cxn modelId="{D64EBD9C-2193-0D4A-9FDB-2EFD9BB3E0E8}" type="presOf" srcId="{162DBE18-5D15-A14C-B86D-F176EA981B43}" destId="{519A4D7E-9984-A245-BFC6-C13FC8917E39}" srcOrd="0" destOrd="0" presId="urn:microsoft.com/office/officeart/2005/8/layout/hierarchy6"/>
    <dgm:cxn modelId="{80B4A09D-73DF-6D4D-A01D-1375BCBE5ED6}" srcId="{89BDF352-93F5-8D48-88BB-2968852AA12E}" destId="{00345512-B975-F845-BFE1-8335450E3A12}" srcOrd="0" destOrd="0" parTransId="{D7AC88CC-BE48-0541-B365-143E022C94EF}" sibTransId="{449731CE-D1A2-D447-B249-7BA2097FD964}"/>
    <dgm:cxn modelId="{DFA68A9E-7FED-CD49-8547-4F8CAC32B1CE}" type="presOf" srcId="{A4925F89-D48D-DA40-8DB4-2A783913CC07}" destId="{192ADFAC-E85D-364E-980D-C6B624444AF7}" srcOrd="0" destOrd="0" presId="urn:microsoft.com/office/officeart/2005/8/layout/hierarchy6"/>
    <dgm:cxn modelId="{B658B9A6-6CB8-3447-86A5-1D1C942B9401}" srcId="{54FC94EB-B2E9-9E44-A8FE-F084CD86C2EF}" destId="{7C023CAE-4B3D-7340-8F30-3C0C485D5A16}" srcOrd="0" destOrd="0" parTransId="{C40FBCA9-DF42-084A-93DC-C67029BEFAE1}" sibTransId="{9000B6C6-D815-884C-B583-C1D576F7F74A}"/>
    <dgm:cxn modelId="{B4B870A7-B046-0244-9263-E9366E32222A}" srcId="{EAAD431B-9A87-8949-9BF0-02B46EB035F8}" destId="{F75B8E6D-BDFC-7842-AAA0-97EA9C598451}" srcOrd="3" destOrd="0" parTransId="{26E3F85B-368C-374E-B875-DD7D87C27FED}" sibTransId="{32034B0F-D358-004C-9F52-43BB0A394BBA}"/>
    <dgm:cxn modelId="{4B742BA9-6A67-E54C-95AA-965C813CFA8A}" srcId="{B08BB61E-9B72-D04F-BB63-DA0E267CD236}" destId="{AC770134-E289-904B-A0D0-1DA9A145A218}" srcOrd="0" destOrd="0" parTransId="{A0297A7F-4061-994F-919B-6BBB2EFCCA84}" sibTransId="{380EC2B6-EAB1-6B4A-8AEC-D060275530FC}"/>
    <dgm:cxn modelId="{3C9ECDA9-4044-4C47-B9EA-DED3E6293727}" type="presOf" srcId="{F75B8E6D-BDFC-7842-AAA0-97EA9C598451}" destId="{0018B0CA-2EAC-EF43-B443-D52AB1759342}" srcOrd="0" destOrd="0" presId="urn:microsoft.com/office/officeart/2005/8/layout/hierarchy6"/>
    <dgm:cxn modelId="{1567D6A9-5B84-4649-BDF9-4380846B9FA0}" type="presOf" srcId="{7C393ECB-3DEA-A445-BDBB-4A2D18A5C973}" destId="{1BF8DE73-2264-734A-938B-87E4552D8B73}" srcOrd="1" destOrd="0" presId="urn:microsoft.com/office/officeart/2005/8/layout/hierarchy6"/>
    <dgm:cxn modelId="{33452EAE-661B-1A4F-937A-9ABAA9A308E0}" type="presOf" srcId="{F1D03EF1-50C6-D04C-B34C-231A94D9C4AD}" destId="{D60CD307-2FE2-7C48-BCBD-8EA8CA8FE54C}" srcOrd="0" destOrd="0" presId="urn:microsoft.com/office/officeart/2005/8/layout/hierarchy6"/>
    <dgm:cxn modelId="{F2AD07AF-380B-414B-8FF5-B66695C4EFC6}" srcId="{360FE047-7ABE-C846-8943-604E8CCF3AB3}" destId="{5DE859C3-4F48-B54C-ADF5-D5CF22CED7FA}" srcOrd="0" destOrd="0" parTransId="{862FE492-580E-5A40-834A-05C880266A0D}" sibTransId="{4268F55B-83A7-C248-994C-9E497DCBF004}"/>
    <dgm:cxn modelId="{F22C7AAF-EC08-7D4C-BBB2-7A262209AD1B}" srcId="{60164797-87FF-964D-9800-F06F4D772794}" destId="{5D5A19BC-6C7E-F64B-90E8-ABE9CF77EA3E}" srcOrd="0" destOrd="0" parTransId="{59714DDF-C91A-7346-93A0-FBB323C1E1EC}" sibTransId="{F58049FC-48FA-F246-9E73-C93575C9AB74}"/>
    <dgm:cxn modelId="{090100B4-2A47-064E-9877-A80244D5C237}" type="presOf" srcId="{1CC52475-2F43-094F-9425-27D8DF8F4D81}" destId="{07E6ED33-1B05-8F4A-9058-3F82D1BB6761}" srcOrd="0" destOrd="0" presId="urn:microsoft.com/office/officeart/2005/8/layout/hierarchy6"/>
    <dgm:cxn modelId="{762197B6-8D00-FF42-80F3-1704353A4F80}" srcId="{E04A8EEF-E558-3E45-BF98-C4834796D248}" destId="{A4925F89-D48D-DA40-8DB4-2A783913CC07}" srcOrd="0" destOrd="0" parTransId="{947473A4-C2A1-5E4E-BEB6-69FDA6163823}" sibTransId="{6515164A-BB44-004B-88C0-C69BB720D8AA}"/>
    <dgm:cxn modelId="{BE022BB7-4DFC-6C4B-B79F-3B5A949ECE15}" type="presOf" srcId="{E04A8EEF-E558-3E45-BF98-C4834796D248}" destId="{C2C320AE-842E-4440-9151-C0BA47639D2B}" srcOrd="0" destOrd="0" presId="urn:microsoft.com/office/officeart/2005/8/layout/hierarchy6"/>
    <dgm:cxn modelId="{C3B4E9BA-3B40-D243-8DE5-1446154781EE}" srcId="{24FBB57E-AD0D-E046-99EC-A408236CE117}" destId="{7F8860CA-B894-BE4A-906D-58F89D6CFC96}" srcOrd="0" destOrd="0" parTransId="{70D169A1-0D23-2447-B520-EDC4B82A2270}" sibTransId="{726B2379-A3B3-084C-8983-CFC9FAAE8082}"/>
    <dgm:cxn modelId="{F5916FBC-0F6F-C240-8C7A-420ACB96FBF3}" type="presOf" srcId="{89BDF352-93F5-8D48-88BB-2968852AA12E}" destId="{0AA4B5ED-58CA-0D43-BB44-001485F5DCCA}" srcOrd="0" destOrd="0" presId="urn:microsoft.com/office/officeart/2005/8/layout/hierarchy6"/>
    <dgm:cxn modelId="{2A3478BD-BEDB-0E43-92EC-A32607F049A6}" srcId="{5DE859C3-4F48-B54C-ADF5-D5CF22CED7FA}" destId="{162DBE18-5D15-A14C-B86D-F176EA981B43}" srcOrd="0" destOrd="0" parTransId="{94580685-3AA3-BB4D-9896-1B62D15BFD81}" sibTransId="{A52EFF7D-BCCB-4046-934D-16CF4715D22A}"/>
    <dgm:cxn modelId="{E33F97BE-E19D-8B46-BE73-F5074C28C19B}" type="presOf" srcId="{94580685-3AA3-BB4D-9896-1B62D15BFD81}" destId="{6F7022AB-CE53-ED45-84A4-80ECF638D2D1}" srcOrd="0" destOrd="0" presId="urn:microsoft.com/office/officeart/2005/8/layout/hierarchy6"/>
    <dgm:cxn modelId="{9C02A8C0-3AF2-2540-90D7-69D40111278C}" srcId="{2947542D-31BA-6D40-A38C-492EA8BE4597}" destId="{A844082C-3E9D-E544-B160-0E537E246B36}" srcOrd="0" destOrd="0" parTransId="{1CC52475-2F43-094F-9425-27D8DF8F4D81}" sibTransId="{479A1DD9-7313-A646-9218-9DE6B71777BA}"/>
    <dgm:cxn modelId="{C27CEBC3-13CD-B545-988C-7C0F2ECA0C25}" type="presOf" srcId="{30FC6315-13E1-E64C-A5E7-3F36F4E0E598}" destId="{479C5E34-28A6-DA48-8480-AE7A74DA168F}" srcOrd="0" destOrd="0" presId="urn:microsoft.com/office/officeart/2005/8/layout/hierarchy6"/>
    <dgm:cxn modelId="{9CC8EBC5-1E77-6B4F-80E3-77CE5E7A0DC8}" type="presOf" srcId="{C40FBCA9-DF42-084A-93DC-C67029BEFAE1}" destId="{995254C7-C092-F943-9162-808BA2382278}" srcOrd="0" destOrd="0" presId="urn:microsoft.com/office/officeart/2005/8/layout/hierarchy6"/>
    <dgm:cxn modelId="{80CC53C7-3235-0549-8DBA-ECCB0292D7C1}" type="presOf" srcId="{BA8F1052-A8FE-AC42-AC97-3CD85F444499}" destId="{74A349F7-38A9-2347-849F-897F3D5D6850}" srcOrd="0" destOrd="0" presId="urn:microsoft.com/office/officeart/2005/8/layout/hierarchy6"/>
    <dgm:cxn modelId="{F4D7C5D2-1058-BF41-A890-E98998C07CA5}" type="presOf" srcId="{96C183B6-0B8D-9B49-AEBE-E939B99CF324}" destId="{5DE4A061-22CC-3040-9448-C5154120075A}" srcOrd="0" destOrd="0" presId="urn:microsoft.com/office/officeart/2005/8/layout/hierarchy6"/>
    <dgm:cxn modelId="{8C4AC5D4-C524-B246-8C53-69B0C276F33C}" srcId="{00345512-B975-F845-BFE1-8335450E3A12}" destId="{54D06950-3AC1-D349-B381-6D7CF4A5D043}" srcOrd="0" destOrd="0" parTransId="{194EE919-8E6C-9C49-BCF8-E117666D2831}" sibTransId="{7C414819-8411-9649-BEA5-6BDDCF3CA69F}"/>
    <dgm:cxn modelId="{2986CAD4-0C32-FE48-81E9-88F2B80BC080}" type="presOf" srcId="{194EE919-8E6C-9C49-BCF8-E117666D2831}" destId="{B7E7BBA0-597B-A749-9F1C-30E7B9549792}" srcOrd="0" destOrd="0" presId="urn:microsoft.com/office/officeart/2005/8/layout/hierarchy6"/>
    <dgm:cxn modelId="{8EE9A2D7-CFFE-3A48-9921-DA470C21EECF}" srcId="{162DBE18-5D15-A14C-B86D-F176EA981B43}" destId="{30FC6315-13E1-E64C-A5E7-3F36F4E0E598}" srcOrd="0" destOrd="0" parTransId="{48FC06A8-777A-B54B-97CE-E39370978FA5}" sibTransId="{D9CBA7C2-DBF0-6F4F-91F5-D55435389A9D}"/>
    <dgm:cxn modelId="{B9CB1DE0-3D60-F64E-8595-B33A8F542DC7}" srcId="{E04A8EEF-E558-3E45-BF98-C4834796D248}" destId="{41EB5CCB-B5B5-F947-A895-DBFBD3FA34B7}" srcOrd="3" destOrd="0" parTransId="{4CD41201-EBDC-CB4E-ABE0-E9ADCA6146D7}" sibTransId="{188FFD03-68D6-3D42-BDC3-FC010B3B18A5}"/>
    <dgm:cxn modelId="{446408E4-ACEA-5E4F-AE10-A61891F1D3CE}" type="presOf" srcId="{2732C2F5-9448-A848-838D-4C8807BD610E}" destId="{F25AB403-F71F-2E4E-BCDD-06AC0CBF4892}" srcOrd="0" destOrd="0" presId="urn:microsoft.com/office/officeart/2005/8/layout/hierarchy6"/>
    <dgm:cxn modelId="{49DEA4E8-8526-5C46-A9D5-A8B7E4DC3D2E}" srcId="{7F8860CA-B894-BE4A-906D-58F89D6CFC96}" destId="{1B746C49-2740-5042-BC23-B0B1B24BAA4F}" srcOrd="0" destOrd="0" parTransId="{7B96A955-6C11-5649-8A0E-339B51D5DE1D}" sibTransId="{EFA0222C-CB0B-0948-9BE7-E8BF3A37CF7A}"/>
    <dgm:cxn modelId="{3561E4ED-3CA5-4049-ACA6-B0586C064838}" type="presOf" srcId="{B010DF77-CAD4-8646-B00E-712C7FE7A61E}" destId="{79CFEB09-5A4D-2949-BB83-8DE733CD2FBA}" srcOrd="0" destOrd="0" presId="urn:microsoft.com/office/officeart/2005/8/layout/hierarchy6"/>
    <dgm:cxn modelId="{317BF3ED-1398-EE45-AC1D-0D8137B781CF}" type="presOf" srcId="{3E9A2829-86FE-5445-B0D6-1355269E6B50}" destId="{CD95B535-2EFA-6245-8EE0-2BFBAC9881BC}" srcOrd="0" destOrd="0" presId="urn:microsoft.com/office/officeart/2005/8/layout/hierarchy6"/>
    <dgm:cxn modelId="{CB5A0AF1-4707-D84D-B4E5-C39BC3B5DB2E}" type="presOf" srcId="{A0297A7F-4061-994F-919B-6BBB2EFCCA84}" destId="{BA835D0E-4BAB-6446-AD40-188C4477EF4C}" srcOrd="0" destOrd="0" presId="urn:microsoft.com/office/officeart/2005/8/layout/hierarchy6"/>
    <dgm:cxn modelId="{3D646AF4-3600-C742-8158-20388820413D}" type="presOf" srcId="{24FBB57E-AD0D-E046-99EC-A408236CE117}" destId="{45FBBA02-93DB-774E-AD26-35A371D5D50C}" srcOrd="0" destOrd="0" presId="urn:microsoft.com/office/officeart/2005/8/layout/hierarchy6"/>
    <dgm:cxn modelId="{5CB5F3F6-9A22-7B48-B936-425DBB27920A}" srcId="{A4925F89-D48D-DA40-8DB4-2A783913CC07}" destId="{360FE047-7ABE-C846-8943-604E8CCF3AB3}" srcOrd="0" destOrd="0" parTransId="{8D3C54CA-A61F-354E-A798-28A7B98D9D51}" sibTransId="{99A5FA34-3124-8B44-AF06-3AD225E8CFAB}"/>
    <dgm:cxn modelId="{23C091F9-BDFF-1344-81AD-E45AB4F87B0C}" srcId="{34253666-493C-EB4F-B741-6E49E2F43B37}" destId="{C44AF03D-CC01-6D44-8321-052AE25282B6}" srcOrd="0" destOrd="0" parTransId="{3ADCAB96-5F29-2043-9938-1E54DE44A9FF}" sibTransId="{9AFB0D6D-F7B1-E145-8F9E-24A11CB60F2A}"/>
    <dgm:cxn modelId="{A611C6FC-A790-BD4C-9FDB-4E0B5F621548}" type="presOf" srcId="{1B746C49-2740-5042-BC23-B0B1B24BAA4F}" destId="{B5BEB615-2A66-4545-B65C-5DE3B1B51D2F}" srcOrd="0" destOrd="0" presId="urn:microsoft.com/office/officeart/2005/8/layout/hierarchy6"/>
    <dgm:cxn modelId="{97D7CEFF-DCEC-1441-A391-D639F08F5B54}" type="presOf" srcId="{2D03DE5C-E0D0-7145-9A57-4CD9FCA302CD}" destId="{4E65926D-86A4-D245-B431-F00FA17CAF69}" srcOrd="0" destOrd="0" presId="urn:microsoft.com/office/officeart/2005/8/layout/hierarchy6"/>
    <dgm:cxn modelId="{CF88B606-1770-1745-9EAF-705D0A49E855}" type="presParOf" srcId="{39689501-2852-C54F-9CEA-4975D6B0B531}" destId="{B26CAD7C-FAAC-AE44-8E00-CD559159847C}" srcOrd="0" destOrd="0" presId="urn:microsoft.com/office/officeart/2005/8/layout/hierarchy6"/>
    <dgm:cxn modelId="{28466F6A-DF04-CE49-86FD-03B8D6C4AF3B}" type="presParOf" srcId="{B26CAD7C-FAAC-AE44-8E00-CD559159847C}" destId="{9515FE8A-FCEE-FC44-B040-F33C758B69D4}" srcOrd="0" destOrd="0" presId="urn:microsoft.com/office/officeart/2005/8/layout/hierarchy6"/>
    <dgm:cxn modelId="{5CAAF086-739A-CF49-AFFA-B3E9A3A85727}" type="presParOf" srcId="{B26CAD7C-FAAC-AE44-8E00-CD559159847C}" destId="{2E553A32-5F40-7645-B179-E067CC96C18E}" srcOrd="1" destOrd="0" presId="urn:microsoft.com/office/officeart/2005/8/layout/hierarchy6"/>
    <dgm:cxn modelId="{9FD51EA1-CB35-7849-9316-4F8492545D58}" type="presParOf" srcId="{2E553A32-5F40-7645-B179-E067CC96C18E}" destId="{97C6F503-05BE-9242-9E9E-EA07A3F9608B}" srcOrd="0" destOrd="0" presId="urn:microsoft.com/office/officeart/2005/8/layout/hierarchy6"/>
    <dgm:cxn modelId="{EBF74181-C48C-254F-A7C1-38B67049004C}" type="presParOf" srcId="{97C6F503-05BE-9242-9E9E-EA07A3F9608B}" destId="{C2C320AE-842E-4440-9151-C0BA47639D2B}" srcOrd="0" destOrd="0" presId="urn:microsoft.com/office/officeart/2005/8/layout/hierarchy6"/>
    <dgm:cxn modelId="{76021FBB-319E-AA4D-B654-A60FA7E516F2}" type="presParOf" srcId="{97C6F503-05BE-9242-9E9E-EA07A3F9608B}" destId="{B9E2F08C-F3A7-904C-9FA8-F6C8DB6A917C}" srcOrd="1" destOrd="0" presId="urn:microsoft.com/office/officeart/2005/8/layout/hierarchy6"/>
    <dgm:cxn modelId="{A50F30FA-4986-CE40-907B-07B1076BCFC6}" type="presParOf" srcId="{B9E2F08C-F3A7-904C-9FA8-F6C8DB6A917C}" destId="{4C7C2E41-62DD-CC44-8154-6004A6922BD5}" srcOrd="0" destOrd="0" presId="urn:microsoft.com/office/officeart/2005/8/layout/hierarchy6"/>
    <dgm:cxn modelId="{226E161C-8D5B-1941-B7AB-01E3B8147263}" type="presParOf" srcId="{B9E2F08C-F3A7-904C-9FA8-F6C8DB6A917C}" destId="{D8943D9A-5689-E746-AC40-E31B64E85D81}" srcOrd="1" destOrd="0" presId="urn:microsoft.com/office/officeart/2005/8/layout/hierarchy6"/>
    <dgm:cxn modelId="{C4E9B6AE-24BB-804E-8FDC-1797A0887117}" type="presParOf" srcId="{D8943D9A-5689-E746-AC40-E31B64E85D81}" destId="{192ADFAC-E85D-364E-980D-C6B624444AF7}" srcOrd="0" destOrd="0" presId="urn:microsoft.com/office/officeart/2005/8/layout/hierarchy6"/>
    <dgm:cxn modelId="{A7C66E7A-D5D2-D045-9234-40D9A9F83E00}" type="presParOf" srcId="{D8943D9A-5689-E746-AC40-E31B64E85D81}" destId="{AA106902-138D-CD4D-9865-C8A1340DE2C6}" srcOrd="1" destOrd="0" presId="urn:microsoft.com/office/officeart/2005/8/layout/hierarchy6"/>
    <dgm:cxn modelId="{0F39983B-39F6-094D-8766-86E14B0CB4D3}" type="presParOf" srcId="{AA106902-138D-CD4D-9865-C8A1340DE2C6}" destId="{E49CA668-9B15-704B-ADE7-765E8D8B7724}" srcOrd="0" destOrd="0" presId="urn:microsoft.com/office/officeart/2005/8/layout/hierarchy6"/>
    <dgm:cxn modelId="{5944F99F-8AF6-0442-A919-1DF707D9B8D0}" type="presParOf" srcId="{AA106902-138D-CD4D-9865-C8A1340DE2C6}" destId="{AE562C76-AB85-7D47-99B2-BB4691AA281A}" srcOrd="1" destOrd="0" presId="urn:microsoft.com/office/officeart/2005/8/layout/hierarchy6"/>
    <dgm:cxn modelId="{BE48DD40-2577-254D-BFBC-A9D65D9A1E4A}" type="presParOf" srcId="{AE562C76-AB85-7D47-99B2-BB4691AA281A}" destId="{A8F7E183-0F90-9A43-8CA1-7FC8DC93A245}" srcOrd="0" destOrd="0" presId="urn:microsoft.com/office/officeart/2005/8/layout/hierarchy6"/>
    <dgm:cxn modelId="{7BDD71AE-7842-0348-95AA-4AE39C82202E}" type="presParOf" srcId="{AE562C76-AB85-7D47-99B2-BB4691AA281A}" destId="{9250A6F1-92D3-9B45-8881-524C98213407}" srcOrd="1" destOrd="0" presId="urn:microsoft.com/office/officeart/2005/8/layout/hierarchy6"/>
    <dgm:cxn modelId="{18050CA6-EB6F-164D-9379-0253966A3D96}" type="presParOf" srcId="{9250A6F1-92D3-9B45-8881-524C98213407}" destId="{D858BFFC-CCA9-6E49-85EE-7AE926E24F23}" srcOrd="0" destOrd="0" presId="urn:microsoft.com/office/officeart/2005/8/layout/hierarchy6"/>
    <dgm:cxn modelId="{ACE0EE9B-EEFC-DF4B-88B7-7DB7579F1B84}" type="presParOf" srcId="{9250A6F1-92D3-9B45-8881-524C98213407}" destId="{50B32BDA-4F1C-3D43-B852-0F3BF44763BB}" srcOrd="1" destOrd="0" presId="urn:microsoft.com/office/officeart/2005/8/layout/hierarchy6"/>
    <dgm:cxn modelId="{BC6A59C3-8F19-A74B-9A74-BDE8311E3CE8}" type="presParOf" srcId="{50B32BDA-4F1C-3D43-B852-0F3BF44763BB}" destId="{623FC0C9-B749-1945-B712-261CB73B2719}" srcOrd="0" destOrd="0" presId="urn:microsoft.com/office/officeart/2005/8/layout/hierarchy6"/>
    <dgm:cxn modelId="{E0E3856E-3E07-874C-A88A-87F5F4E211E0}" type="presParOf" srcId="{50B32BDA-4F1C-3D43-B852-0F3BF44763BB}" destId="{5A20D478-9F99-E940-AD03-FC618AB7B8C1}" srcOrd="1" destOrd="0" presId="urn:microsoft.com/office/officeart/2005/8/layout/hierarchy6"/>
    <dgm:cxn modelId="{DC152FF9-C071-794D-BB83-BD89FCC10F01}" type="presParOf" srcId="{5A20D478-9F99-E940-AD03-FC618AB7B8C1}" destId="{6F7022AB-CE53-ED45-84A4-80ECF638D2D1}" srcOrd="0" destOrd="0" presId="urn:microsoft.com/office/officeart/2005/8/layout/hierarchy6"/>
    <dgm:cxn modelId="{2F1C7A82-0F36-B740-851D-1B00A754681F}" type="presParOf" srcId="{5A20D478-9F99-E940-AD03-FC618AB7B8C1}" destId="{FE74FFFA-A1D1-4241-BCEC-D4C0C1EF64E9}" srcOrd="1" destOrd="0" presId="urn:microsoft.com/office/officeart/2005/8/layout/hierarchy6"/>
    <dgm:cxn modelId="{698728BA-12DF-C643-BF92-1DDB92BF824C}" type="presParOf" srcId="{FE74FFFA-A1D1-4241-BCEC-D4C0C1EF64E9}" destId="{519A4D7E-9984-A245-BFC6-C13FC8917E39}" srcOrd="0" destOrd="0" presId="urn:microsoft.com/office/officeart/2005/8/layout/hierarchy6"/>
    <dgm:cxn modelId="{1CB066F6-4F0E-0647-9184-604E3448F89F}" type="presParOf" srcId="{FE74FFFA-A1D1-4241-BCEC-D4C0C1EF64E9}" destId="{E73E3E8C-BC52-B445-AD34-2E511E2F1002}" srcOrd="1" destOrd="0" presId="urn:microsoft.com/office/officeart/2005/8/layout/hierarchy6"/>
    <dgm:cxn modelId="{473B0E45-D665-4B46-B6AB-A4A29D5735DD}" type="presParOf" srcId="{E73E3E8C-BC52-B445-AD34-2E511E2F1002}" destId="{BCBDC439-8147-4A41-A13F-3F91C2368DC0}" srcOrd="0" destOrd="0" presId="urn:microsoft.com/office/officeart/2005/8/layout/hierarchy6"/>
    <dgm:cxn modelId="{AA190AAD-1CCB-7740-94BF-17A091CCBDF9}" type="presParOf" srcId="{E73E3E8C-BC52-B445-AD34-2E511E2F1002}" destId="{ABE7F67B-B85D-9943-9347-1EC6F415B8EE}" srcOrd="1" destOrd="0" presId="urn:microsoft.com/office/officeart/2005/8/layout/hierarchy6"/>
    <dgm:cxn modelId="{BF1735C6-B74F-BD47-94E4-30E90C2BA4E3}" type="presParOf" srcId="{ABE7F67B-B85D-9943-9347-1EC6F415B8EE}" destId="{479C5E34-28A6-DA48-8480-AE7A74DA168F}" srcOrd="0" destOrd="0" presId="urn:microsoft.com/office/officeart/2005/8/layout/hierarchy6"/>
    <dgm:cxn modelId="{3F514BB5-AC9D-294E-8348-9515808713B4}" type="presParOf" srcId="{ABE7F67B-B85D-9943-9347-1EC6F415B8EE}" destId="{9E8001C1-27AD-E14C-85C8-2CE196078A75}" srcOrd="1" destOrd="0" presId="urn:microsoft.com/office/officeart/2005/8/layout/hierarchy6"/>
    <dgm:cxn modelId="{8C35BC51-9EAE-DE40-A857-36CB981751F9}" type="presParOf" srcId="{9E8001C1-27AD-E14C-85C8-2CE196078A75}" destId="{36BDECE6-FBB1-2A4C-9CC0-90741A8BEF40}" srcOrd="0" destOrd="0" presId="urn:microsoft.com/office/officeart/2005/8/layout/hierarchy6"/>
    <dgm:cxn modelId="{9B0704AA-65F3-7B4C-ADA0-F4D5B0C64D20}" type="presParOf" srcId="{9E8001C1-27AD-E14C-85C8-2CE196078A75}" destId="{6943DC7A-2A7A-7D44-85E2-A1A82EC3FD14}" srcOrd="1" destOrd="0" presId="urn:microsoft.com/office/officeart/2005/8/layout/hierarchy6"/>
    <dgm:cxn modelId="{3145C648-46CF-EC40-B4D2-A93CDB6CEFF0}" type="presParOf" srcId="{6943DC7A-2A7A-7D44-85E2-A1A82EC3FD14}" destId="{4E65926D-86A4-D245-B431-F00FA17CAF69}" srcOrd="0" destOrd="0" presId="urn:microsoft.com/office/officeart/2005/8/layout/hierarchy6"/>
    <dgm:cxn modelId="{7E04676B-4008-694C-BE9D-623045E8D3AD}" type="presParOf" srcId="{6943DC7A-2A7A-7D44-85E2-A1A82EC3FD14}" destId="{92566C25-A2B5-4343-BEF2-6BDB81557CC6}" srcOrd="1" destOrd="0" presId="urn:microsoft.com/office/officeart/2005/8/layout/hierarchy6"/>
    <dgm:cxn modelId="{664A959E-D651-0A4D-8B1A-C73F8D3D3423}" type="presParOf" srcId="{92566C25-A2B5-4343-BEF2-6BDB81557CC6}" destId="{74A349F7-38A9-2347-849F-897F3D5D6850}" srcOrd="0" destOrd="0" presId="urn:microsoft.com/office/officeart/2005/8/layout/hierarchy6"/>
    <dgm:cxn modelId="{FFF17EF7-726F-F54E-BB4E-90982D8042A0}" type="presParOf" srcId="{92566C25-A2B5-4343-BEF2-6BDB81557CC6}" destId="{0519431F-7BEE-D740-96F7-1531B4013EF2}" srcOrd="1" destOrd="0" presId="urn:microsoft.com/office/officeart/2005/8/layout/hierarchy6"/>
    <dgm:cxn modelId="{0366F82A-731F-C643-854A-C823EA80FD02}" type="presParOf" srcId="{0519431F-7BEE-D740-96F7-1531B4013EF2}" destId="{C13E2495-5A4A-F24C-87D8-95F8AAC66427}" srcOrd="0" destOrd="0" presId="urn:microsoft.com/office/officeart/2005/8/layout/hierarchy6"/>
    <dgm:cxn modelId="{22FAF379-AD03-3546-B360-C05FEBCE682C}" type="presParOf" srcId="{0519431F-7BEE-D740-96F7-1531B4013EF2}" destId="{F613B099-F68D-F64F-B8A8-CA084E523591}" srcOrd="1" destOrd="0" presId="urn:microsoft.com/office/officeart/2005/8/layout/hierarchy6"/>
    <dgm:cxn modelId="{645CE89F-4D41-FF45-90F5-6417DAC3D21A}" type="presParOf" srcId="{F613B099-F68D-F64F-B8A8-CA084E523591}" destId="{B2F4980F-D67F-5D4F-9D76-122060B255B3}" srcOrd="0" destOrd="0" presId="urn:microsoft.com/office/officeart/2005/8/layout/hierarchy6"/>
    <dgm:cxn modelId="{2AB22B85-278D-F443-A6F3-8E1822A92D69}" type="presParOf" srcId="{F613B099-F68D-F64F-B8A8-CA084E523591}" destId="{521F0C38-65F1-674D-8EEE-133032CF0D52}" srcOrd="1" destOrd="0" presId="urn:microsoft.com/office/officeart/2005/8/layout/hierarchy6"/>
    <dgm:cxn modelId="{5C8275C2-407C-E34F-9F50-FA8670BCFF59}" type="presParOf" srcId="{521F0C38-65F1-674D-8EEE-133032CF0D52}" destId="{AF279A86-AAEF-B345-AC40-A9BEE5AE05CD}" srcOrd="0" destOrd="0" presId="urn:microsoft.com/office/officeart/2005/8/layout/hierarchy6"/>
    <dgm:cxn modelId="{CD49F28F-6553-6A45-BAC8-A0DF2F352E17}" type="presParOf" srcId="{521F0C38-65F1-674D-8EEE-133032CF0D52}" destId="{D56BDE76-A5FF-6D41-9678-9B8237F94A64}" srcOrd="1" destOrd="0" presId="urn:microsoft.com/office/officeart/2005/8/layout/hierarchy6"/>
    <dgm:cxn modelId="{A1906344-4F91-F14B-BDA7-9BB78CFE6114}" type="presParOf" srcId="{D56BDE76-A5FF-6D41-9678-9B8237F94A64}" destId="{9D754F50-2C9E-054D-A4D8-A6E5F52840DC}" srcOrd="0" destOrd="0" presId="urn:microsoft.com/office/officeart/2005/8/layout/hierarchy6"/>
    <dgm:cxn modelId="{0B8F68AD-4106-C544-A71C-9060E47D152E}" type="presParOf" srcId="{D56BDE76-A5FF-6D41-9678-9B8237F94A64}" destId="{AFE40EDF-4216-B141-8734-E376CC75D960}" srcOrd="1" destOrd="0" presId="urn:microsoft.com/office/officeart/2005/8/layout/hierarchy6"/>
    <dgm:cxn modelId="{509C7869-9B17-004C-B081-E04F1912AEBD}" type="presParOf" srcId="{AFE40EDF-4216-B141-8734-E376CC75D960}" destId="{E68A8063-CBAB-4944-94AE-1706872463F6}" srcOrd="0" destOrd="0" presId="urn:microsoft.com/office/officeart/2005/8/layout/hierarchy6"/>
    <dgm:cxn modelId="{D0216595-5532-1B44-843D-55E4BBA57980}" type="presParOf" srcId="{AFE40EDF-4216-B141-8734-E376CC75D960}" destId="{EB55BF7C-83F0-824D-9AE8-598E3521B148}" srcOrd="1" destOrd="0" presId="urn:microsoft.com/office/officeart/2005/8/layout/hierarchy6"/>
    <dgm:cxn modelId="{FF826002-30C3-3643-B51B-9E0622022887}" type="presParOf" srcId="{EB55BF7C-83F0-824D-9AE8-598E3521B148}" destId="{07E6ED33-1B05-8F4A-9058-3F82D1BB6761}" srcOrd="0" destOrd="0" presId="urn:microsoft.com/office/officeart/2005/8/layout/hierarchy6"/>
    <dgm:cxn modelId="{65EBE006-0236-0B41-9735-BC0FC15F55F5}" type="presParOf" srcId="{EB55BF7C-83F0-824D-9AE8-598E3521B148}" destId="{D00CF9BD-42B4-4A47-84AB-183B8EBEA466}" srcOrd="1" destOrd="0" presId="urn:microsoft.com/office/officeart/2005/8/layout/hierarchy6"/>
    <dgm:cxn modelId="{6AD4319C-D1CF-EE4F-BECF-A1602DDC3EDA}" type="presParOf" srcId="{D00CF9BD-42B4-4A47-84AB-183B8EBEA466}" destId="{CB7C665C-0233-E24A-8D9B-4EA674506ECC}" srcOrd="0" destOrd="0" presId="urn:microsoft.com/office/officeart/2005/8/layout/hierarchy6"/>
    <dgm:cxn modelId="{C04B505E-692A-8F43-B4B3-2D7E06FD9BC3}" type="presParOf" srcId="{D00CF9BD-42B4-4A47-84AB-183B8EBEA466}" destId="{0E40AC07-7844-144A-BF54-9444AAA0F312}" srcOrd="1" destOrd="0" presId="urn:microsoft.com/office/officeart/2005/8/layout/hierarchy6"/>
    <dgm:cxn modelId="{038CCB4A-81C9-354E-AD18-5A9B1129EDFD}" type="presParOf" srcId="{B9E2F08C-F3A7-904C-9FA8-F6C8DB6A917C}" destId="{F25AB403-F71F-2E4E-BCDD-06AC0CBF4892}" srcOrd="2" destOrd="0" presId="urn:microsoft.com/office/officeart/2005/8/layout/hierarchy6"/>
    <dgm:cxn modelId="{5D51787D-2584-D145-BDD1-F6B35929FD71}" type="presParOf" srcId="{B9E2F08C-F3A7-904C-9FA8-F6C8DB6A917C}" destId="{28CBDA8E-E7C6-6F41-AC7E-3F9BF6671623}" srcOrd="3" destOrd="0" presId="urn:microsoft.com/office/officeart/2005/8/layout/hierarchy6"/>
    <dgm:cxn modelId="{823EFDD4-88B4-624C-B2FA-3CCC921283DD}" type="presParOf" srcId="{28CBDA8E-E7C6-6F41-AC7E-3F9BF6671623}" destId="{9543E6BA-1AC8-CB4D-B3FB-BEDCAB4BFDC8}" srcOrd="0" destOrd="0" presId="urn:microsoft.com/office/officeart/2005/8/layout/hierarchy6"/>
    <dgm:cxn modelId="{FE9A26B8-718D-D34F-BB88-37BAFC1A1685}" type="presParOf" srcId="{28CBDA8E-E7C6-6F41-AC7E-3F9BF6671623}" destId="{9D9A140A-3E13-C24A-AB7F-7F25D91A99D0}" srcOrd="1" destOrd="0" presId="urn:microsoft.com/office/officeart/2005/8/layout/hierarchy6"/>
    <dgm:cxn modelId="{6D193343-D7F0-5149-9E10-36E945E46216}" type="presParOf" srcId="{9D9A140A-3E13-C24A-AB7F-7F25D91A99D0}" destId="{0A928E31-CF46-C545-B3E2-54446CF9C591}" srcOrd="0" destOrd="0" presId="urn:microsoft.com/office/officeart/2005/8/layout/hierarchy6"/>
    <dgm:cxn modelId="{FD1BC173-8828-7C4A-AF4B-0A31B52871EF}" type="presParOf" srcId="{9D9A140A-3E13-C24A-AB7F-7F25D91A99D0}" destId="{E37AA1DB-C6D3-7B4A-80E3-2E7111DBD6FB}" srcOrd="1" destOrd="0" presId="urn:microsoft.com/office/officeart/2005/8/layout/hierarchy6"/>
    <dgm:cxn modelId="{9171DB15-6BC6-984C-9C34-C41F5334BE0F}" type="presParOf" srcId="{E37AA1DB-C6D3-7B4A-80E3-2E7111DBD6FB}" destId="{2A64DF23-02E4-1747-B8C6-BCD86A226727}" srcOrd="0" destOrd="0" presId="urn:microsoft.com/office/officeart/2005/8/layout/hierarchy6"/>
    <dgm:cxn modelId="{F2C6D6C9-F59B-284B-8370-089D72E0E6C7}" type="presParOf" srcId="{E37AA1DB-C6D3-7B4A-80E3-2E7111DBD6FB}" destId="{180E1ACD-9495-D147-9C37-60053E2F2C87}" srcOrd="1" destOrd="0" presId="urn:microsoft.com/office/officeart/2005/8/layout/hierarchy6"/>
    <dgm:cxn modelId="{F874A429-533B-3F4C-AEEC-C28AB27B9BAD}" type="presParOf" srcId="{180E1ACD-9495-D147-9C37-60053E2F2C87}" destId="{D60CD307-2FE2-7C48-BCBD-8EA8CA8FE54C}" srcOrd="0" destOrd="0" presId="urn:microsoft.com/office/officeart/2005/8/layout/hierarchy6"/>
    <dgm:cxn modelId="{73DACA2F-FD89-F546-9F1C-6F2BCCCA7A1A}" type="presParOf" srcId="{180E1ACD-9495-D147-9C37-60053E2F2C87}" destId="{C41F54F6-16A4-8344-A16F-39B3CC84139D}" srcOrd="1" destOrd="0" presId="urn:microsoft.com/office/officeart/2005/8/layout/hierarchy6"/>
    <dgm:cxn modelId="{C1E6A011-BFFA-7C46-A2E5-00E332B6B982}" type="presParOf" srcId="{C41F54F6-16A4-8344-A16F-39B3CC84139D}" destId="{45FBBA02-93DB-774E-AD26-35A371D5D50C}" srcOrd="0" destOrd="0" presId="urn:microsoft.com/office/officeart/2005/8/layout/hierarchy6"/>
    <dgm:cxn modelId="{BAC16276-B372-7D42-BE0D-3B4C5AD89D01}" type="presParOf" srcId="{C41F54F6-16A4-8344-A16F-39B3CC84139D}" destId="{BCAE5266-5828-A944-80D1-5A47871FD2C8}" srcOrd="1" destOrd="0" presId="urn:microsoft.com/office/officeart/2005/8/layout/hierarchy6"/>
    <dgm:cxn modelId="{7A6D261E-5427-4D46-B066-8D55F8B54EDA}" type="presParOf" srcId="{BCAE5266-5828-A944-80D1-5A47871FD2C8}" destId="{A003E27A-307F-F94D-BB1E-22447744FBC7}" srcOrd="0" destOrd="0" presId="urn:microsoft.com/office/officeart/2005/8/layout/hierarchy6"/>
    <dgm:cxn modelId="{655376F9-EE61-4445-B8F6-78E536AE228C}" type="presParOf" srcId="{BCAE5266-5828-A944-80D1-5A47871FD2C8}" destId="{3ED3E370-E3B2-894E-B058-6020D62EDFB2}" srcOrd="1" destOrd="0" presId="urn:microsoft.com/office/officeart/2005/8/layout/hierarchy6"/>
    <dgm:cxn modelId="{A4D08484-1FE8-BA4F-AB4A-40DB938B2592}" type="presParOf" srcId="{3ED3E370-E3B2-894E-B058-6020D62EDFB2}" destId="{641F7259-4CA5-CB40-BAE4-5FA11D9B1E52}" srcOrd="0" destOrd="0" presId="urn:microsoft.com/office/officeart/2005/8/layout/hierarchy6"/>
    <dgm:cxn modelId="{6B8BE59B-B527-124A-B036-AF3EAB128E7D}" type="presParOf" srcId="{3ED3E370-E3B2-894E-B058-6020D62EDFB2}" destId="{C4548252-3406-534A-BCFE-E75372428A4B}" srcOrd="1" destOrd="0" presId="urn:microsoft.com/office/officeart/2005/8/layout/hierarchy6"/>
    <dgm:cxn modelId="{96A3BB6F-2460-9D4C-AFA2-02365AAD748A}" type="presParOf" srcId="{C4548252-3406-534A-BCFE-E75372428A4B}" destId="{5479278B-1FBF-724D-B08B-CAFE902E6419}" srcOrd="0" destOrd="0" presId="urn:microsoft.com/office/officeart/2005/8/layout/hierarchy6"/>
    <dgm:cxn modelId="{C3984A09-EED8-974D-8728-F6BB82756857}" type="presParOf" srcId="{C4548252-3406-534A-BCFE-E75372428A4B}" destId="{6BC6004C-BBBB-4C4A-8E93-04AB818AF8B6}" srcOrd="1" destOrd="0" presId="urn:microsoft.com/office/officeart/2005/8/layout/hierarchy6"/>
    <dgm:cxn modelId="{7E6F4720-9A1A-564E-A875-8C9B6C46F825}" type="presParOf" srcId="{6BC6004C-BBBB-4C4A-8E93-04AB818AF8B6}" destId="{B5BEB615-2A66-4545-B65C-5DE3B1B51D2F}" srcOrd="0" destOrd="0" presId="urn:microsoft.com/office/officeart/2005/8/layout/hierarchy6"/>
    <dgm:cxn modelId="{657F9188-DB0D-164D-8B11-9B47F6884694}" type="presParOf" srcId="{6BC6004C-BBBB-4C4A-8E93-04AB818AF8B6}" destId="{F635F996-4B7B-3847-AE7F-B0CAF5FAA220}" srcOrd="1" destOrd="0" presId="urn:microsoft.com/office/officeart/2005/8/layout/hierarchy6"/>
    <dgm:cxn modelId="{7E7DF201-5FDC-C744-8FA9-B7C730C9EDDB}" type="presParOf" srcId="{F635F996-4B7B-3847-AE7F-B0CAF5FAA220}" destId="{68B71773-709B-0E48-AF4C-46C3CAD4261B}" srcOrd="0" destOrd="0" presId="urn:microsoft.com/office/officeart/2005/8/layout/hierarchy6"/>
    <dgm:cxn modelId="{AA7DDEEC-24BB-354C-ABF4-2F1FB9DA8238}" type="presParOf" srcId="{F635F996-4B7B-3847-AE7F-B0CAF5FAA220}" destId="{AE22B667-A692-D04A-A674-42B94BD5AEF5}" srcOrd="1" destOrd="0" presId="urn:microsoft.com/office/officeart/2005/8/layout/hierarchy6"/>
    <dgm:cxn modelId="{673E41B4-BCCB-6442-B4BC-D1E24FA52BA2}" type="presParOf" srcId="{AE22B667-A692-D04A-A674-42B94BD5AEF5}" destId="{79CFEB09-5A4D-2949-BB83-8DE733CD2FBA}" srcOrd="0" destOrd="0" presId="urn:microsoft.com/office/officeart/2005/8/layout/hierarchy6"/>
    <dgm:cxn modelId="{0D840B24-D537-9543-B67E-558D3C1D4357}" type="presParOf" srcId="{AE22B667-A692-D04A-A674-42B94BD5AEF5}" destId="{4F278E2E-7CD5-B545-B7EE-6351541EDFEA}" srcOrd="1" destOrd="0" presId="urn:microsoft.com/office/officeart/2005/8/layout/hierarchy6"/>
    <dgm:cxn modelId="{00EA46E3-E755-B445-B285-8FB1416051D5}" type="presParOf" srcId="{4F278E2E-7CD5-B545-B7EE-6351541EDFEA}" destId="{C75926D2-57F2-3E4A-866A-B03BE52DB415}" srcOrd="0" destOrd="0" presId="urn:microsoft.com/office/officeart/2005/8/layout/hierarchy6"/>
    <dgm:cxn modelId="{195D435C-9FF3-EA40-A86B-36A7B0DA8485}" type="presParOf" srcId="{4F278E2E-7CD5-B545-B7EE-6351541EDFEA}" destId="{F539A811-24C5-454E-84DE-25DA380BAB75}" srcOrd="1" destOrd="0" presId="urn:microsoft.com/office/officeart/2005/8/layout/hierarchy6"/>
    <dgm:cxn modelId="{564E4A46-7A27-B34E-A860-39FE332D0C67}" type="presParOf" srcId="{F539A811-24C5-454E-84DE-25DA380BAB75}" destId="{D7B934E2-BCFB-9446-9DF3-B650838E651D}" srcOrd="0" destOrd="0" presId="urn:microsoft.com/office/officeart/2005/8/layout/hierarchy6"/>
    <dgm:cxn modelId="{7A3DE27A-7435-0445-8F66-638D1D2BC370}" type="presParOf" srcId="{F539A811-24C5-454E-84DE-25DA380BAB75}" destId="{46CB987A-4C67-9C4B-AA59-740AE8B9DA6D}" srcOrd="1" destOrd="0" presId="urn:microsoft.com/office/officeart/2005/8/layout/hierarchy6"/>
    <dgm:cxn modelId="{EF59611A-3394-A64E-A171-BF2AEBCE1E72}" type="presParOf" srcId="{46CB987A-4C67-9C4B-AA59-740AE8B9DA6D}" destId="{18C06870-6BC0-8D43-9CFA-E32CA47084BB}" srcOrd="0" destOrd="0" presId="urn:microsoft.com/office/officeart/2005/8/layout/hierarchy6"/>
    <dgm:cxn modelId="{960D3D00-6E7F-B044-A1CB-051D110D4BF7}" type="presParOf" srcId="{46CB987A-4C67-9C4B-AA59-740AE8B9DA6D}" destId="{858A3B32-17CB-D347-8426-BF2D813876FC}" srcOrd="1" destOrd="0" presId="urn:microsoft.com/office/officeart/2005/8/layout/hierarchy6"/>
    <dgm:cxn modelId="{F58FD56C-03A1-AF4C-8953-346FE77F72D0}" type="presParOf" srcId="{858A3B32-17CB-D347-8426-BF2D813876FC}" destId="{0CE19B1D-59B1-7949-BF55-C629BE970D5C}" srcOrd="0" destOrd="0" presId="urn:microsoft.com/office/officeart/2005/8/layout/hierarchy6"/>
    <dgm:cxn modelId="{7482410B-A4E5-614A-A691-D7DDDF2D8AC5}" type="presParOf" srcId="{858A3B32-17CB-D347-8426-BF2D813876FC}" destId="{4D062106-3FFA-BB48-8115-11A8CFE22B9C}" srcOrd="1" destOrd="0" presId="urn:microsoft.com/office/officeart/2005/8/layout/hierarchy6"/>
    <dgm:cxn modelId="{69448E99-C7F6-504F-B35B-2E931A63304C}" type="presParOf" srcId="{B9E2F08C-F3A7-904C-9FA8-F6C8DB6A917C}" destId="{C20EF686-2DEF-9142-9637-B2846AE1C04D}" srcOrd="4" destOrd="0" presId="urn:microsoft.com/office/officeart/2005/8/layout/hierarchy6"/>
    <dgm:cxn modelId="{EF13F5CF-8609-F447-885B-F60A5B157C69}" type="presParOf" srcId="{B9E2F08C-F3A7-904C-9FA8-F6C8DB6A917C}" destId="{D564D38D-C19B-434A-BDD6-7763258CCA1A}" srcOrd="5" destOrd="0" presId="urn:microsoft.com/office/officeart/2005/8/layout/hierarchy6"/>
    <dgm:cxn modelId="{1A309D20-A311-F946-9A97-287CF1FA8A7C}" type="presParOf" srcId="{D564D38D-C19B-434A-BDD6-7763258CCA1A}" destId="{CD95B535-2EFA-6245-8EE0-2BFBAC9881BC}" srcOrd="0" destOrd="0" presId="urn:microsoft.com/office/officeart/2005/8/layout/hierarchy6"/>
    <dgm:cxn modelId="{DBA953C4-A92E-374D-AE65-D17BB4B88391}" type="presParOf" srcId="{D564D38D-C19B-434A-BDD6-7763258CCA1A}" destId="{D45763EE-9942-A34A-AF16-36AC0BE18745}" srcOrd="1" destOrd="0" presId="urn:microsoft.com/office/officeart/2005/8/layout/hierarchy6"/>
    <dgm:cxn modelId="{606E3029-FCE2-8842-922C-71CB3A07EA5B}" type="presParOf" srcId="{D45763EE-9942-A34A-AF16-36AC0BE18745}" destId="{BF0ECB9B-19D3-064E-9AD1-8F54FFE99F6C}" srcOrd="0" destOrd="0" presId="urn:microsoft.com/office/officeart/2005/8/layout/hierarchy6"/>
    <dgm:cxn modelId="{E0736509-DE55-1142-95A5-778D942C3823}" type="presParOf" srcId="{D45763EE-9942-A34A-AF16-36AC0BE18745}" destId="{4474340C-7F87-5D41-A4CC-518D4A642D91}" srcOrd="1" destOrd="0" presId="urn:microsoft.com/office/officeart/2005/8/layout/hierarchy6"/>
    <dgm:cxn modelId="{46ED7C4C-1172-934C-B630-FE5C0AE8C5C7}" type="presParOf" srcId="{4474340C-7F87-5D41-A4CC-518D4A642D91}" destId="{689540AF-CF4B-604E-8C31-3F4A6DDC82C7}" srcOrd="0" destOrd="0" presId="urn:microsoft.com/office/officeart/2005/8/layout/hierarchy6"/>
    <dgm:cxn modelId="{B7F247FE-A689-7445-86EC-4F11D5B7F188}" type="presParOf" srcId="{4474340C-7F87-5D41-A4CC-518D4A642D91}" destId="{753851CF-0BD9-464D-A7B2-239CCF11682A}" srcOrd="1" destOrd="0" presId="urn:microsoft.com/office/officeart/2005/8/layout/hierarchy6"/>
    <dgm:cxn modelId="{ED9BFD0B-CB11-6341-8D43-AB24672394FD}" type="presParOf" srcId="{753851CF-0BD9-464D-A7B2-239CCF11682A}" destId="{48F5B708-04CF-0F4F-A3A0-5087489D3D01}" srcOrd="0" destOrd="0" presId="urn:microsoft.com/office/officeart/2005/8/layout/hierarchy6"/>
    <dgm:cxn modelId="{C853E164-7CE4-4041-9DB2-27734206BB95}" type="presParOf" srcId="{753851CF-0BD9-464D-A7B2-239CCF11682A}" destId="{7C3A67C8-CEEE-2E48-AB63-1E78C6B81942}" srcOrd="1" destOrd="0" presId="urn:microsoft.com/office/officeart/2005/8/layout/hierarchy6"/>
    <dgm:cxn modelId="{C5452DC8-BFCD-104F-AEB2-BE8EB91DDA98}" type="presParOf" srcId="{7C3A67C8-CEEE-2E48-AB63-1E78C6B81942}" destId="{B6554E30-51E6-D545-BFCA-6D6D69343A66}" srcOrd="0" destOrd="0" presId="urn:microsoft.com/office/officeart/2005/8/layout/hierarchy6"/>
    <dgm:cxn modelId="{46CD717B-D334-A24D-8928-DD427D87A6F1}" type="presParOf" srcId="{7C3A67C8-CEEE-2E48-AB63-1E78C6B81942}" destId="{4458F784-432D-A942-8075-9F5FAD5EEB32}" srcOrd="1" destOrd="0" presId="urn:microsoft.com/office/officeart/2005/8/layout/hierarchy6"/>
    <dgm:cxn modelId="{BA85CD6C-8F2F-3644-8BBD-909A5D491C3B}" type="presParOf" srcId="{B9E2F08C-F3A7-904C-9FA8-F6C8DB6A917C}" destId="{6A5D29A7-98B3-6A4E-830C-6E44B097FFE6}" srcOrd="6" destOrd="0" presId="urn:microsoft.com/office/officeart/2005/8/layout/hierarchy6"/>
    <dgm:cxn modelId="{B4B53B71-C382-D946-868F-A6BF174FDA30}" type="presParOf" srcId="{B9E2F08C-F3A7-904C-9FA8-F6C8DB6A917C}" destId="{6AC5BC1B-554B-BE43-9E34-12EF126F3A58}" srcOrd="7" destOrd="0" presId="urn:microsoft.com/office/officeart/2005/8/layout/hierarchy6"/>
    <dgm:cxn modelId="{3E4D62B3-8429-5446-A511-0CA31701B105}" type="presParOf" srcId="{6AC5BC1B-554B-BE43-9E34-12EF126F3A58}" destId="{9095139D-BA77-EB42-B46F-F36AC3F4CA5B}" srcOrd="0" destOrd="0" presId="urn:microsoft.com/office/officeart/2005/8/layout/hierarchy6"/>
    <dgm:cxn modelId="{82697929-89BE-1942-A9C2-D50FFDA6FCFB}" type="presParOf" srcId="{6AC5BC1B-554B-BE43-9E34-12EF126F3A58}" destId="{11595A19-0976-034F-A24E-6E5C24CE4839}" srcOrd="1" destOrd="0" presId="urn:microsoft.com/office/officeart/2005/8/layout/hierarchy6"/>
    <dgm:cxn modelId="{826CD7C8-CFDD-C243-AD07-61C7513EEDF4}" type="presParOf" srcId="{11595A19-0976-034F-A24E-6E5C24CE4839}" destId="{6732096D-E601-4744-A4DB-BAF17BB8BA40}" srcOrd="0" destOrd="0" presId="urn:microsoft.com/office/officeart/2005/8/layout/hierarchy6"/>
    <dgm:cxn modelId="{D746FBE5-5C40-6C42-8D07-D0B57857AA05}" type="presParOf" srcId="{11595A19-0976-034F-A24E-6E5C24CE4839}" destId="{3942CBE6-3C18-E542-B9F3-56081628A056}" srcOrd="1" destOrd="0" presId="urn:microsoft.com/office/officeart/2005/8/layout/hierarchy6"/>
    <dgm:cxn modelId="{8CF1B07C-252B-C04A-B351-3ECF07F85C22}" type="presParOf" srcId="{3942CBE6-3C18-E542-B9F3-56081628A056}" destId="{8004AEEC-3FA7-7641-974C-ADF39A430030}" srcOrd="0" destOrd="0" presId="urn:microsoft.com/office/officeart/2005/8/layout/hierarchy6"/>
    <dgm:cxn modelId="{CB1336A7-876C-174D-9E32-C5576D261996}" type="presParOf" srcId="{3942CBE6-3C18-E542-B9F3-56081628A056}" destId="{CD6784B5-5A85-0D40-BDB1-4A8ADA4AE395}" srcOrd="1" destOrd="0" presId="urn:microsoft.com/office/officeart/2005/8/layout/hierarchy6"/>
    <dgm:cxn modelId="{454A63F0-DFD6-4749-BA32-73CD5B356524}" type="presParOf" srcId="{CD6784B5-5A85-0D40-BDB1-4A8ADA4AE395}" destId="{995254C7-C092-F943-9162-808BA2382278}" srcOrd="0" destOrd="0" presId="urn:microsoft.com/office/officeart/2005/8/layout/hierarchy6"/>
    <dgm:cxn modelId="{07E7A6C4-32AF-6841-913D-D1FEAA7C80F0}" type="presParOf" srcId="{CD6784B5-5A85-0D40-BDB1-4A8ADA4AE395}" destId="{5F8024AF-4DBC-AB44-A564-D09BB5162E0E}" srcOrd="1" destOrd="0" presId="urn:microsoft.com/office/officeart/2005/8/layout/hierarchy6"/>
    <dgm:cxn modelId="{900AE223-014F-6645-B5B7-017039DB3F49}" type="presParOf" srcId="{5F8024AF-4DBC-AB44-A564-D09BB5162E0E}" destId="{E584EB6C-47FC-ED43-B9D9-334248E68C73}" srcOrd="0" destOrd="0" presId="urn:microsoft.com/office/officeart/2005/8/layout/hierarchy6"/>
    <dgm:cxn modelId="{0BD0E05F-EA1D-5E4C-BC6D-BC158162FD6D}" type="presParOf" srcId="{5F8024AF-4DBC-AB44-A564-D09BB5162E0E}" destId="{1FC62447-51DA-5E41-88C8-D8356B0E0C7B}" srcOrd="1" destOrd="0" presId="urn:microsoft.com/office/officeart/2005/8/layout/hierarchy6"/>
    <dgm:cxn modelId="{3CB971DA-A86D-504D-9ECE-1E179ED5E91A}" type="presParOf" srcId="{1FC62447-51DA-5E41-88C8-D8356B0E0C7B}" destId="{5DE4A061-22CC-3040-9448-C5154120075A}" srcOrd="0" destOrd="0" presId="urn:microsoft.com/office/officeart/2005/8/layout/hierarchy6"/>
    <dgm:cxn modelId="{028F3367-EE89-F247-8B02-3CD02B7B28A0}" type="presParOf" srcId="{1FC62447-51DA-5E41-88C8-D8356B0E0C7B}" destId="{7B92CEA6-A117-DE4F-BE29-D8CD7BAAB0DA}" srcOrd="1" destOrd="0" presId="urn:microsoft.com/office/officeart/2005/8/layout/hierarchy6"/>
    <dgm:cxn modelId="{39EBB72F-D427-F844-9CAC-9A6D0F19B5D1}" type="presParOf" srcId="{7B92CEA6-A117-DE4F-BE29-D8CD7BAAB0DA}" destId="{6E0CF61A-5C9D-234F-BE3E-A1236546D7B4}" srcOrd="0" destOrd="0" presId="urn:microsoft.com/office/officeart/2005/8/layout/hierarchy6"/>
    <dgm:cxn modelId="{1D6A8967-1C02-2E49-AFB6-982F23F6F8E9}" type="presParOf" srcId="{7B92CEA6-A117-DE4F-BE29-D8CD7BAAB0DA}" destId="{D0D9D610-9EB2-4D44-BC93-8C8A3A8427A3}" srcOrd="1" destOrd="0" presId="urn:microsoft.com/office/officeart/2005/8/layout/hierarchy6"/>
    <dgm:cxn modelId="{47B97133-7354-204E-A103-E5157325D2D1}" type="presParOf" srcId="{D0D9D610-9EB2-4D44-BC93-8C8A3A8427A3}" destId="{BA835D0E-4BAB-6446-AD40-188C4477EF4C}" srcOrd="0" destOrd="0" presId="urn:microsoft.com/office/officeart/2005/8/layout/hierarchy6"/>
    <dgm:cxn modelId="{747FEE02-FEAF-854A-AEE9-B7FA6002032D}" type="presParOf" srcId="{D0D9D610-9EB2-4D44-BC93-8C8A3A8427A3}" destId="{5B4F8C7B-7B36-874E-B927-0F236ACBC97A}" srcOrd="1" destOrd="0" presId="urn:microsoft.com/office/officeart/2005/8/layout/hierarchy6"/>
    <dgm:cxn modelId="{C6CE90A1-C726-0A4B-8024-A891D1867303}" type="presParOf" srcId="{5B4F8C7B-7B36-874E-B927-0F236ACBC97A}" destId="{00C9E83E-3889-554B-9778-81E00995F64B}" srcOrd="0" destOrd="0" presId="urn:microsoft.com/office/officeart/2005/8/layout/hierarchy6"/>
    <dgm:cxn modelId="{4CAEA6AF-AC3B-D846-A4F3-D6D153864BE2}" type="presParOf" srcId="{5B4F8C7B-7B36-874E-B927-0F236ACBC97A}" destId="{EFF4C52A-4C61-F94D-8A6C-77F5367D6E34}" srcOrd="1" destOrd="0" presId="urn:microsoft.com/office/officeart/2005/8/layout/hierarchy6"/>
    <dgm:cxn modelId="{B20AD462-0B52-CE4E-B7E9-9D98E4C063F0}" type="presParOf" srcId="{B9E2F08C-F3A7-904C-9FA8-F6C8DB6A917C}" destId="{CAC1A963-509C-D448-9CF7-B183DBCAE25A}" srcOrd="8" destOrd="0" presId="urn:microsoft.com/office/officeart/2005/8/layout/hierarchy6"/>
    <dgm:cxn modelId="{6CA03D49-3298-FA4D-881F-451A367805AE}" type="presParOf" srcId="{B9E2F08C-F3A7-904C-9FA8-F6C8DB6A917C}" destId="{51C4F173-8A55-B84B-B644-E9B3677CE4C1}" srcOrd="9" destOrd="0" presId="urn:microsoft.com/office/officeart/2005/8/layout/hierarchy6"/>
    <dgm:cxn modelId="{6FFCC05A-3EDF-CF49-BAE2-E5879916BFA7}" type="presParOf" srcId="{51C4F173-8A55-B84B-B644-E9B3677CE4C1}" destId="{0AA4B5ED-58CA-0D43-BB44-001485F5DCCA}" srcOrd="0" destOrd="0" presId="urn:microsoft.com/office/officeart/2005/8/layout/hierarchy6"/>
    <dgm:cxn modelId="{3E8B200C-C20A-7F49-AA1A-EB39C43553BC}" type="presParOf" srcId="{51C4F173-8A55-B84B-B644-E9B3677CE4C1}" destId="{76FF299D-793E-834F-AF7B-043E049C27D3}" srcOrd="1" destOrd="0" presId="urn:microsoft.com/office/officeart/2005/8/layout/hierarchy6"/>
    <dgm:cxn modelId="{C8E50F65-1745-064D-8737-53960DA6F1BD}" type="presParOf" srcId="{76FF299D-793E-834F-AF7B-043E049C27D3}" destId="{82B90D2C-17A5-1D4B-B7FD-86EF6968BF51}" srcOrd="0" destOrd="0" presId="urn:microsoft.com/office/officeart/2005/8/layout/hierarchy6"/>
    <dgm:cxn modelId="{1BAAE805-44AD-2D44-85BE-7F4C6B3A248D}" type="presParOf" srcId="{76FF299D-793E-834F-AF7B-043E049C27D3}" destId="{427F49E5-C5AF-764F-8FF8-65532EEC6BB2}" srcOrd="1" destOrd="0" presId="urn:microsoft.com/office/officeart/2005/8/layout/hierarchy6"/>
    <dgm:cxn modelId="{8254309E-EB69-0445-B347-53407D89DFF1}" type="presParOf" srcId="{427F49E5-C5AF-764F-8FF8-65532EEC6BB2}" destId="{CF4A4574-231E-0E4E-83D3-CF86379F71EA}" srcOrd="0" destOrd="0" presId="urn:microsoft.com/office/officeart/2005/8/layout/hierarchy6"/>
    <dgm:cxn modelId="{26D30FB9-1BFF-D844-867B-F4FBDB0A62B8}" type="presParOf" srcId="{427F49E5-C5AF-764F-8FF8-65532EEC6BB2}" destId="{49555F2F-E95C-3542-9E0F-DC47F7F17334}" srcOrd="1" destOrd="0" presId="urn:microsoft.com/office/officeart/2005/8/layout/hierarchy6"/>
    <dgm:cxn modelId="{B2519740-DB97-C74E-AB6F-EC2073E71600}" type="presParOf" srcId="{49555F2F-E95C-3542-9E0F-DC47F7F17334}" destId="{B7E7BBA0-597B-A749-9F1C-30E7B9549792}" srcOrd="0" destOrd="0" presId="urn:microsoft.com/office/officeart/2005/8/layout/hierarchy6"/>
    <dgm:cxn modelId="{6AED4FF2-14CF-734B-9ED3-EDD20D8BD147}" type="presParOf" srcId="{49555F2F-E95C-3542-9E0F-DC47F7F17334}" destId="{4622CBC9-F655-B146-90D8-CFAF6F3524AF}" srcOrd="1" destOrd="0" presId="urn:microsoft.com/office/officeart/2005/8/layout/hierarchy6"/>
    <dgm:cxn modelId="{13D616D9-E505-8041-8116-FBACAD4310F6}" type="presParOf" srcId="{4622CBC9-F655-B146-90D8-CFAF6F3524AF}" destId="{D4E90F6E-4AA2-A246-8DF2-144D4BA261A0}" srcOrd="0" destOrd="0" presId="urn:microsoft.com/office/officeart/2005/8/layout/hierarchy6"/>
    <dgm:cxn modelId="{D24B5643-10C7-4A4E-B844-93A284DEBF5A}" type="presParOf" srcId="{4622CBC9-F655-B146-90D8-CFAF6F3524AF}" destId="{3BB0E361-0E09-B24E-8110-CE882B009366}" srcOrd="1" destOrd="0" presId="urn:microsoft.com/office/officeart/2005/8/layout/hierarchy6"/>
    <dgm:cxn modelId="{04D245D2-921B-E54F-B182-4D04EF648D82}" type="presParOf" srcId="{3BB0E361-0E09-B24E-8110-CE882B009366}" destId="{51114874-07D0-6242-A999-BCB52B594C03}" srcOrd="0" destOrd="0" presId="urn:microsoft.com/office/officeart/2005/8/layout/hierarchy6"/>
    <dgm:cxn modelId="{C8B9114D-B0E1-1446-B87D-76A04997C759}" type="presParOf" srcId="{3BB0E361-0E09-B24E-8110-CE882B009366}" destId="{7DE0C808-C5C8-CF4E-978F-643249FA24CD}" srcOrd="1" destOrd="0" presId="urn:microsoft.com/office/officeart/2005/8/layout/hierarchy6"/>
    <dgm:cxn modelId="{5496344A-9C32-C141-B2EB-B71BD195570A}" type="presParOf" srcId="{7DE0C808-C5C8-CF4E-978F-643249FA24CD}" destId="{FBAD7750-51FA-1046-8B81-078DD8B5BF11}" srcOrd="0" destOrd="0" presId="urn:microsoft.com/office/officeart/2005/8/layout/hierarchy6"/>
    <dgm:cxn modelId="{01F29FF1-7438-A146-930E-A7EA750AC65D}" type="presParOf" srcId="{7DE0C808-C5C8-CF4E-978F-643249FA24CD}" destId="{5CBC595E-EF84-D24B-B1EA-EFEDB0FA2EFE}" srcOrd="1" destOrd="0" presId="urn:microsoft.com/office/officeart/2005/8/layout/hierarchy6"/>
    <dgm:cxn modelId="{392BAFCE-2A83-F44A-AB88-3D9444074699}" type="presParOf" srcId="{39689501-2852-C54F-9CEA-4975D6B0B531}" destId="{ED686EE2-3741-704D-89AE-AAB8792A098F}" srcOrd="1" destOrd="0" presId="urn:microsoft.com/office/officeart/2005/8/layout/hierarchy6"/>
    <dgm:cxn modelId="{523D5283-DB90-E947-84F1-46D920662C45}" type="presParOf" srcId="{ED686EE2-3741-704D-89AE-AAB8792A098F}" destId="{755D4357-6E63-874E-92D5-C09B683E0783}" srcOrd="0" destOrd="0" presId="urn:microsoft.com/office/officeart/2005/8/layout/hierarchy6"/>
    <dgm:cxn modelId="{299B9F8B-5363-224A-88B4-4CC6ABD04083}" type="presParOf" srcId="{755D4357-6E63-874E-92D5-C09B683E0783}" destId="{6E00E4F9-9B08-8749-A328-E38A34A2C5D9}" srcOrd="0" destOrd="0" presId="urn:microsoft.com/office/officeart/2005/8/layout/hierarchy6"/>
    <dgm:cxn modelId="{F51EFA1C-1A17-A141-ADE3-9AD3FD7C9C8B}" type="presParOf" srcId="{755D4357-6E63-874E-92D5-C09B683E0783}" destId="{1BF8DE73-2264-734A-938B-87E4552D8B73}" srcOrd="1" destOrd="0" presId="urn:microsoft.com/office/officeart/2005/8/layout/hierarchy6"/>
    <dgm:cxn modelId="{B5753D5D-B665-734C-8C16-43ED1761C00B}" type="presParOf" srcId="{ED686EE2-3741-704D-89AE-AAB8792A098F}" destId="{DD620A1D-AB89-E04E-81C1-519014C1DE79}" srcOrd="1" destOrd="0" presId="urn:microsoft.com/office/officeart/2005/8/layout/hierarchy6"/>
    <dgm:cxn modelId="{3747349F-EBFD-294E-B1F5-173491989ABC}" type="presParOf" srcId="{DD620A1D-AB89-E04E-81C1-519014C1DE79}" destId="{D23BF6C1-83E0-7845-8F15-7079494347E3}" srcOrd="0" destOrd="0" presId="urn:microsoft.com/office/officeart/2005/8/layout/hierarchy6"/>
    <dgm:cxn modelId="{7E1BA1EB-8068-684E-8817-E6440ACCE773}" type="presParOf" srcId="{ED686EE2-3741-704D-89AE-AAB8792A098F}" destId="{811E0AEC-BB1B-7A43-953E-244CE9D2BBD6}" srcOrd="2" destOrd="0" presId="urn:microsoft.com/office/officeart/2005/8/layout/hierarchy6"/>
    <dgm:cxn modelId="{8DE0F609-0460-E34A-9754-7BB89552C68D}" type="presParOf" srcId="{811E0AEC-BB1B-7A43-953E-244CE9D2BBD6}" destId="{9652BFC5-77B7-B948-AB27-5A6129E5583A}" srcOrd="0" destOrd="0" presId="urn:microsoft.com/office/officeart/2005/8/layout/hierarchy6"/>
    <dgm:cxn modelId="{C9F29F14-89F5-D44C-B977-098700A8CC2A}" type="presParOf" srcId="{811E0AEC-BB1B-7A43-953E-244CE9D2BBD6}" destId="{06A32943-B754-5441-ADF2-FFE6B526DC06}" srcOrd="1" destOrd="0" presId="urn:microsoft.com/office/officeart/2005/8/layout/hierarchy6"/>
    <dgm:cxn modelId="{D4D47F75-8206-1743-8A1D-8D28B9362379}" type="presParOf" srcId="{ED686EE2-3741-704D-89AE-AAB8792A098F}" destId="{40562FE1-DEC3-0841-8441-47E4F829D39A}" srcOrd="3" destOrd="0" presId="urn:microsoft.com/office/officeart/2005/8/layout/hierarchy6"/>
    <dgm:cxn modelId="{970D7066-9097-6044-90FD-C3674A2D4456}" type="presParOf" srcId="{40562FE1-DEC3-0841-8441-47E4F829D39A}" destId="{16EAB7AB-DA33-124A-8F8B-7D05EFAA4F01}" srcOrd="0" destOrd="0" presId="urn:microsoft.com/office/officeart/2005/8/layout/hierarchy6"/>
    <dgm:cxn modelId="{F937A7AA-F568-D349-B7DD-690C67E1FB10}" type="presParOf" srcId="{ED686EE2-3741-704D-89AE-AAB8792A098F}" destId="{CC784094-2D8A-B44E-A27D-928BA148AC85}" srcOrd="4" destOrd="0" presId="urn:microsoft.com/office/officeart/2005/8/layout/hierarchy6"/>
    <dgm:cxn modelId="{BCD61D60-D92C-A348-8506-7E892D457059}" type="presParOf" srcId="{CC784094-2D8A-B44E-A27D-928BA148AC85}" destId="{0018B0CA-2EAC-EF43-B443-D52AB1759342}" srcOrd="0" destOrd="0" presId="urn:microsoft.com/office/officeart/2005/8/layout/hierarchy6"/>
    <dgm:cxn modelId="{74EF4BDF-A7EA-274C-85EA-D4D77EEDFF9F}" type="presParOf" srcId="{CC784094-2D8A-B44E-A27D-928BA148AC85}" destId="{7FE6091F-3BFF-4E4C-BF20-592CB6233A57}" srcOrd="1" destOrd="0" presId="urn:microsoft.com/office/officeart/2005/8/layout/hierarchy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83FA7-FD8C-4D47-AF6A-8BB0188130AC}" type="doc">
      <dgm:prSet loTypeId="urn:microsoft.com/office/officeart/2005/8/layout/equation2" loCatId="" qsTypeId="urn:microsoft.com/office/officeart/2005/8/quickstyle/simple4" qsCatId="simple" csTypeId="urn:microsoft.com/office/officeart/2005/8/colors/accent1_2" csCatId="accent1" phldr="1"/>
      <dgm:spPr/>
    </dgm:pt>
    <dgm:pt modelId="{7909C49B-24AF-0543-B48C-E91C9586CA75}">
      <dgm:prSet phldrT="[Text]"/>
      <dgm:spPr/>
      <dgm:t>
        <a:bodyPr/>
        <a:lstStyle/>
        <a:p>
          <a:pPr algn="ctr"/>
          <a:r>
            <a:rPr lang="en-US" dirty="0"/>
            <a:t>College Council </a:t>
          </a:r>
        </a:p>
      </dgm:t>
    </dgm:pt>
    <dgm:pt modelId="{B7AB7D3B-160D-0D45-88B1-1DD1F08E61D9}" type="parTrans" cxnId="{76ED3819-478D-5C47-9AAC-A922FAA415D2}">
      <dgm:prSet/>
      <dgm:spPr/>
      <dgm:t>
        <a:bodyPr/>
        <a:lstStyle/>
        <a:p>
          <a:endParaRPr lang="en-US"/>
        </a:p>
      </dgm:t>
    </dgm:pt>
    <dgm:pt modelId="{584851EC-D9AB-B244-9A86-C1D973A2ABC5}" type="sibTrans" cxnId="{76ED3819-478D-5C47-9AAC-A922FAA415D2}">
      <dgm:prSet/>
      <dgm:spPr/>
      <dgm:t>
        <a:bodyPr/>
        <a:lstStyle/>
        <a:p>
          <a:endParaRPr lang="en-US"/>
        </a:p>
      </dgm:t>
    </dgm:pt>
    <dgm:pt modelId="{F1C45149-4BB1-464B-AC99-156591FFFD4C}">
      <dgm:prSet phldrT="[Text]"/>
      <dgm:spPr/>
      <dgm:t>
        <a:bodyPr/>
        <a:lstStyle/>
        <a:p>
          <a:r>
            <a:rPr lang="en-US" dirty="0"/>
            <a:t>Faculty Senate</a:t>
          </a:r>
        </a:p>
      </dgm:t>
    </dgm:pt>
    <dgm:pt modelId="{6C2872AC-C475-604C-B2C9-E7E1E321132A}" type="parTrans" cxnId="{FDC07CFA-73B7-A64B-BD7D-15CB2724D24F}">
      <dgm:prSet/>
      <dgm:spPr/>
      <dgm:t>
        <a:bodyPr/>
        <a:lstStyle/>
        <a:p>
          <a:endParaRPr lang="en-US"/>
        </a:p>
      </dgm:t>
    </dgm:pt>
    <dgm:pt modelId="{76766CE0-4591-1940-A447-7159E01F5654}" type="sibTrans" cxnId="{FDC07CFA-73B7-A64B-BD7D-15CB2724D24F}">
      <dgm:prSet/>
      <dgm:spPr/>
      <dgm:t>
        <a:bodyPr/>
        <a:lstStyle/>
        <a:p>
          <a:endParaRPr lang="en-US"/>
        </a:p>
      </dgm:t>
    </dgm:pt>
    <dgm:pt modelId="{EAC8EDC5-F101-0A41-9F7B-E5A645E2F07D}">
      <dgm:prSet phldrT="[Text]"/>
      <dgm:spPr/>
      <dgm:t>
        <a:bodyPr/>
        <a:lstStyle/>
        <a:p>
          <a:r>
            <a:rPr lang="en-US" dirty="0"/>
            <a:t>College Senate</a:t>
          </a:r>
        </a:p>
      </dgm:t>
    </dgm:pt>
    <dgm:pt modelId="{84E9D7C8-4E40-C348-8709-4AB4801FC105}" type="parTrans" cxnId="{326B3749-6E3D-1947-B9AB-868B4695160B}">
      <dgm:prSet/>
      <dgm:spPr/>
      <dgm:t>
        <a:bodyPr/>
        <a:lstStyle/>
        <a:p>
          <a:endParaRPr lang="en-US"/>
        </a:p>
      </dgm:t>
    </dgm:pt>
    <dgm:pt modelId="{F5A42781-7887-A944-8CCA-58C5F371DF61}" type="sibTrans" cxnId="{326B3749-6E3D-1947-B9AB-868B4695160B}">
      <dgm:prSet/>
      <dgm:spPr/>
      <dgm:t>
        <a:bodyPr/>
        <a:lstStyle/>
        <a:p>
          <a:endParaRPr lang="en-US"/>
        </a:p>
      </dgm:t>
    </dgm:pt>
    <dgm:pt modelId="{C0953DDB-2CBF-A846-82E0-2066BA9E5424}" type="pres">
      <dgm:prSet presAssocID="{5CF83FA7-FD8C-4D47-AF6A-8BB0188130AC}" presName="Name0" presStyleCnt="0">
        <dgm:presLayoutVars>
          <dgm:dir/>
          <dgm:resizeHandles val="exact"/>
        </dgm:presLayoutVars>
      </dgm:prSet>
      <dgm:spPr/>
    </dgm:pt>
    <dgm:pt modelId="{87E707A8-E9D3-1A43-9A77-FD59CE3C1002}" type="pres">
      <dgm:prSet presAssocID="{5CF83FA7-FD8C-4D47-AF6A-8BB0188130AC}" presName="vNodes" presStyleCnt="0"/>
      <dgm:spPr/>
    </dgm:pt>
    <dgm:pt modelId="{9F2285F2-1C61-0044-8C1A-E0705059D75B}" type="pres">
      <dgm:prSet presAssocID="{7909C49B-24AF-0543-B48C-E91C9586CA75}" presName="node" presStyleLbl="node1" presStyleIdx="0" presStyleCnt="3" custScaleX="109606" custScaleY="100070">
        <dgm:presLayoutVars>
          <dgm:bulletEnabled val="1"/>
        </dgm:presLayoutVars>
      </dgm:prSet>
      <dgm:spPr/>
    </dgm:pt>
    <dgm:pt modelId="{DB656975-2378-4145-85BE-99CC2865C822}" type="pres">
      <dgm:prSet presAssocID="{584851EC-D9AB-B244-9A86-C1D973A2ABC5}" presName="spacerT" presStyleCnt="0"/>
      <dgm:spPr/>
    </dgm:pt>
    <dgm:pt modelId="{5DCEC7EC-BEB9-5648-9489-BA6B1591F67D}" type="pres">
      <dgm:prSet presAssocID="{584851EC-D9AB-B244-9A86-C1D973A2ABC5}" presName="sibTrans" presStyleLbl="sibTrans2D1" presStyleIdx="0" presStyleCnt="2"/>
      <dgm:spPr/>
    </dgm:pt>
    <dgm:pt modelId="{2542E768-DC3A-2949-B7D7-C4BC432C4057}" type="pres">
      <dgm:prSet presAssocID="{584851EC-D9AB-B244-9A86-C1D973A2ABC5}" presName="spacerB" presStyleCnt="0"/>
      <dgm:spPr/>
    </dgm:pt>
    <dgm:pt modelId="{51250609-DF71-9046-A7CF-787686779AD8}" type="pres">
      <dgm:prSet presAssocID="{F1C45149-4BB1-464B-AC99-156591FFFD4C}" presName="node" presStyleLbl="node1" presStyleIdx="1" presStyleCnt="3">
        <dgm:presLayoutVars>
          <dgm:bulletEnabled val="1"/>
        </dgm:presLayoutVars>
      </dgm:prSet>
      <dgm:spPr/>
    </dgm:pt>
    <dgm:pt modelId="{2E5497F1-A3EB-104E-B8CE-FDF1B40A34D2}" type="pres">
      <dgm:prSet presAssocID="{5CF83FA7-FD8C-4D47-AF6A-8BB0188130AC}" presName="sibTransLast" presStyleLbl="sibTrans2D1" presStyleIdx="1" presStyleCnt="2"/>
      <dgm:spPr/>
    </dgm:pt>
    <dgm:pt modelId="{47633155-3954-4B4D-8EFB-13DD0C0B4E33}" type="pres">
      <dgm:prSet presAssocID="{5CF83FA7-FD8C-4D47-AF6A-8BB0188130AC}" presName="connectorText" presStyleLbl="sibTrans2D1" presStyleIdx="1" presStyleCnt="2"/>
      <dgm:spPr/>
    </dgm:pt>
    <dgm:pt modelId="{34080815-0FE4-604E-A157-7297930D50D8}" type="pres">
      <dgm:prSet presAssocID="{5CF83FA7-FD8C-4D47-AF6A-8BB0188130AC}" presName="lastNode" presStyleLbl="node1" presStyleIdx="2" presStyleCnt="3">
        <dgm:presLayoutVars>
          <dgm:bulletEnabled val="1"/>
        </dgm:presLayoutVars>
      </dgm:prSet>
      <dgm:spPr/>
    </dgm:pt>
  </dgm:ptLst>
  <dgm:cxnLst>
    <dgm:cxn modelId="{76ED3819-478D-5C47-9AAC-A922FAA415D2}" srcId="{5CF83FA7-FD8C-4D47-AF6A-8BB0188130AC}" destId="{7909C49B-24AF-0543-B48C-E91C9586CA75}" srcOrd="0" destOrd="0" parTransId="{B7AB7D3B-160D-0D45-88B1-1DD1F08E61D9}" sibTransId="{584851EC-D9AB-B244-9A86-C1D973A2ABC5}"/>
    <dgm:cxn modelId="{F9237727-D6F4-4B4C-A378-FB18065088C4}" type="presOf" srcId="{7909C49B-24AF-0543-B48C-E91C9586CA75}" destId="{9F2285F2-1C61-0044-8C1A-E0705059D75B}" srcOrd="0" destOrd="0" presId="urn:microsoft.com/office/officeart/2005/8/layout/equation2"/>
    <dgm:cxn modelId="{326B3749-6E3D-1947-B9AB-868B4695160B}" srcId="{5CF83FA7-FD8C-4D47-AF6A-8BB0188130AC}" destId="{EAC8EDC5-F101-0A41-9F7B-E5A645E2F07D}" srcOrd="2" destOrd="0" parTransId="{84E9D7C8-4E40-C348-8709-4AB4801FC105}" sibTransId="{F5A42781-7887-A944-8CCA-58C5F371DF61}"/>
    <dgm:cxn modelId="{41895EB2-B9CA-414A-AC77-BD0C944B4B2E}" type="presOf" srcId="{76766CE0-4591-1940-A447-7159E01F5654}" destId="{47633155-3954-4B4D-8EFB-13DD0C0B4E33}" srcOrd="1" destOrd="0" presId="urn:microsoft.com/office/officeart/2005/8/layout/equation2"/>
    <dgm:cxn modelId="{0240B1B4-A512-AF4C-9D77-0099B1090128}" type="presOf" srcId="{EAC8EDC5-F101-0A41-9F7B-E5A645E2F07D}" destId="{34080815-0FE4-604E-A157-7297930D50D8}" srcOrd="0" destOrd="0" presId="urn:microsoft.com/office/officeart/2005/8/layout/equation2"/>
    <dgm:cxn modelId="{840234C9-387A-6148-8AFC-7A9A19031E42}" type="presOf" srcId="{76766CE0-4591-1940-A447-7159E01F5654}" destId="{2E5497F1-A3EB-104E-B8CE-FDF1B40A34D2}" srcOrd="0" destOrd="0" presId="urn:microsoft.com/office/officeart/2005/8/layout/equation2"/>
    <dgm:cxn modelId="{716DB4CC-E38D-104D-B9DE-4E0DB6EA35EF}" type="presOf" srcId="{F1C45149-4BB1-464B-AC99-156591FFFD4C}" destId="{51250609-DF71-9046-A7CF-787686779AD8}" srcOrd="0" destOrd="0" presId="urn:microsoft.com/office/officeart/2005/8/layout/equation2"/>
    <dgm:cxn modelId="{5CD88BD4-F0AD-214A-B703-7E71157D6BDF}" type="presOf" srcId="{5CF83FA7-FD8C-4D47-AF6A-8BB0188130AC}" destId="{C0953DDB-2CBF-A846-82E0-2066BA9E5424}" srcOrd="0" destOrd="0" presId="urn:microsoft.com/office/officeart/2005/8/layout/equation2"/>
    <dgm:cxn modelId="{2EE66BEC-D4C6-BD4C-91A0-9357F3A2FFBE}" type="presOf" srcId="{584851EC-D9AB-B244-9A86-C1D973A2ABC5}" destId="{5DCEC7EC-BEB9-5648-9489-BA6B1591F67D}" srcOrd="0" destOrd="0" presId="urn:microsoft.com/office/officeart/2005/8/layout/equation2"/>
    <dgm:cxn modelId="{FDC07CFA-73B7-A64B-BD7D-15CB2724D24F}" srcId="{5CF83FA7-FD8C-4D47-AF6A-8BB0188130AC}" destId="{F1C45149-4BB1-464B-AC99-156591FFFD4C}" srcOrd="1" destOrd="0" parTransId="{6C2872AC-C475-604C-B2C9-E7E1E321132A}" sibTransId="{76766CE0-4591-1940-A447-7159E01F5654}"/>
    <dgm:cxn modelId="{57635B18-EF4A-6047-8F17-DEB661955D5B}" type="presParOf" srcId="{C0953DDB-2CBF-A846-82E0-2066BA9E5424}" destId="{87E707A8-E9D3-1A43-9A77-FD59CE3C1002}" srcOrd="0" destOrd="0" presId="urn:microsoft.com/office/officeart/2005/8/layout/equation2"/>
    <dgm:cxn modelId="{6D68C4BC-37AF-C24B-9AAD-76D07BF3A7D5}" type="presParOf" srcId="{87E707A8-E9D3-1A43-9A77-FD59CE3C1002}" destId="{9F2285F2-1C61-0044-8C1A-E0705059D75B}" srcOrd="0" destOrd="0" presId="urn:microsoft.com/office/officeart/2005/8/layout/equation2"/>
    <dgm:cxn modelId="{EAF7CE53-A586-BE4B-A0D3-43F362B35B1F}" type="presParOf" srcId="{87E707A8-E9D3-1A43-9A77-FD59CE3C1002}" destId="{DB656975-2378-4145-85BE-99CC2865C822}" srcOrd="1" destOrd="0" presId="urn:microsoft.com/office/officeart/2005/8/layout/equation2"/>
    <dgm:cxn modelId="{52EDC83D-6814-4542-BF14-D23DADB7E451}" type="presParOf" srcId="{87E707A8-E9D3-1A43-9A77-FD59CE3C1002}" destId="{5DCEC7EC-BEB9-5648-9489-BA6B1591F67D}" srcOrd="2" destOrd="0" presId="urn:microsoft.com/office/officeart/2005/8/layout/equation2"/>
    <dgm:cxn modelId="{04904AA9-3FF8-BB4C-9CB2-A3D76DAD22B0}" type="presParOf" srcId="{87E707A8-E9D3-1A43-9A77-FD59CE3C1002}" destId="{2542E768-DC3A-2949-B7D7-C4BC432C4057}" srcOrd="3" destOrd="0" presId="urn:microsoft.com/office/officeart/2005/8/layout/equation2"/>
    <dgm:cxn modelId="{19BFB88E-6022-FC4A-8508-4110BDA09B50}" type="presParOf" srcId="{87E707A8-E9D3-1A43-9A77-FD59CE3C1002}" destId="{51250609-DF71-9046-A7CF-787686779AD8}" srcOrd="4" destOrd="0" presId="urn:microsoft.com/office/officeart/2005/8/layout/equation2"/>
    <dgm:cxn modelId="{3BA75449-94FA-DE45-8548-A04648E229C8}" type="presParOf" srcId="{C0953DDB-2CBF-A846-82E0-2066BA9E5424}" destId="{2E5497F1-A3EB-104E-B8CE-FDF1B40A34D2}" srcOrd="1" destOrd="0" presId="urn:microsoft.com/office/officeart/2005/8/layout/equation2"/>
    <dgm:cxn modelId="{18669EFE-1BB8-EC44-ADAB-03ED45D79CB7}" type="presParOf" srcId="{2E5497F1-A3EB-104E-B8CE-FDF1B40A34D2}" destId="{47633155-3954-4B4D-8EFB-13DD0C0B4E33}" srcOrd="0" destOrd="0" presId="urn:microsoft.com/office/officeart/2005/8/layout/equation2"/>
    <dgm:cxn modelId="{21FC1726-185A-9844-A857-0E865BFD2541}" type="presParOf" srcId="{C0953DDB-2CBF-A846-82E0-2066BA9E5424}" destId="{34080815-0FE4-604E-A157-7297930D50D8}"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F83FA7-FD8C-4D47-AF6A-8BB0188130AC}" type="doc">
      <dgm:prSet loTypeId="urn:microsoft.com/office/officeart/2005/8/layout/equation2" loCatId="" qsTypeId="urn:microsoft.com/office/officeart/2005/8/quickstyle/simple4" qsCatId="simple" csTypeId="urn:microsoft.com/office/officeart/2005/8/colors/accent1_2" csCatId="accent1" phldr="1"/>
      <dgm:spPr/>
    </dgm:pt>
    <dgm:pt modelId="{7909C49B-24AF-0543-B48C-E91C9586CA75}">
      <dgm:prSet phldrT="[Text]"/>
      <dgm:spPr/>
      <dgm:t>
        <a:bodyPr/>
        <a:lstStyle/>
        <a:p>
          <a:pPr algn="ctr"/>
          <a:r>
            <a:rPr lang="en-US" dirty="0"/>
            <a:t>Renamed &amp; revamped Faculty Senate Committees (minus 2)</a:t>
          </a:r>
        </a:p>
      </dgm:t>
    </dgm:pt>
    <dgm:pt modelId="{B7AB7D3B-160D-0D45-88B1-1DD1F08E61D9}" type="parTrans" cxnId="{76ED3819-478D-5C47-9AAC-A922FAA415D2}">
      <dgm:prSet/>
      <dgm:spPr/>
      <dgm:t>
        <a:bodyPr/>
        <a:lstStyle/>
        <a:p>
          <a:endParaRPr lang="en-US"/>
        </a:p>
      </dgm:t>
    </dgm:pt>
    <dgm:pt modelId="{584851EC-D9AB-B244-9A86-C1D973A2ABC5}" type="sibTrans" cxnId="{76ED3819-478D-5C47-9AAC-A922FAA415D2}">
      <dgm:prSet/>
      <dgm:spPr/>
      <dgm:t>
        <a:bodyPr/>
        <a:lstStyle/>
        <a:p>
          <a:endParaRPr lang="en-US"/>
        </a:p>
      </dgm:t>
    </dgm:pt>
    <dgm:pt modelId="{F1C45149-4BB1-464B-AC99-156591FFFD4C}">
      <dgm:prSet phldrT="[Text]"/>
      <dgm:spPr/>
      <dgm:t>
        <a:bodyPr/>
        <a:lstStyle/>
        <a:p>
          <a:r>
            <a:rPr lang="en-US" dirty="0"/>
            <a:t>Plus 3 new committees</a:t>
          </a:r>
        </a:p>
      </dgm:t>
    </dgm:pt>
    <dgm:pt modelId="{6C2872AC-C475-604C-B2C9-E7E1E321132A}" type="parTrans" cxnId="{FDC07CFA-73B7-A64B-BD7D-15CB2724D24F}">
      <dgm:prSet/>
      <dgm:spPr/>
      <dgm:t>
        <a:bodyPr/>
        <a:lstStyle/>
        <a:p>
          <a:endParaRPr lang="en-US"/>
        </a:p>
      </dgm:t>
    </dgm:pt>
    <dgm:pt modelId="{76766CE0-4591-1940-A447-7159E01F5654}" type="sibTrans" cxnId="{FDC07CFA-73B7-A64B-BD7D-15CB2724D24F}">
      <dgm:prSet/>
      <dgm:spPr/>
      <dgm:t>
        <a:bodyPr/>
        <a:lstStyle/>
        <a:p>
          <a:endParaRPr lang="en-US"/>
        </a:p>
      </dgm:t>
    </dgm:pt>
    <dgm:pt modelId="{EAC8EDC5-F101-0A41-9F7B-E5A645E2F07D}">
      <dgm:prSet phldrT="[Text]"/>
      <dgm:spPr/>
      <dgm:t>
        <a:bodyPr/>
        <a:lstStyle/>
        <a:p>
          <a:r>
            <a:rPr lang="en-US" dirty="0"/>
            <a:t>College Senate</a:t>
          </a:r>
        </a:p>
        <a:p>
          <a:r>
            <a:rPr lang="en-US" dirty="0"/>
            <a:t>+</a:t>
          </a:r>
        </a:p>
        <a:p>
          <a:r>
            <a:rPr lang="en-US" dirty="0"/>
            <a:t>12 standing committees</a:t>
          </a:r>
        </a:p>
      </dgm:t>
    </dgm:pt>
    <dgm:pt modelId="{84E9D7C8-4E40-C348-8709-4AB4801FC105}" type="parTrans" cxnId="{326B3749-6E3D-1947-B9AB-868B4695160B}">
      <dgm:prSet/>
      <dgm:spPr/>
      <dgm:t>
        <a:bodyPr/>
        <a:lstStyle/>
        <a:p>
          <a:endParaRPr lang="en-US"/>
        </a:p>
      </dgm:t>
    </dgm:pt>
    <dgm:pt modelId="{F5A42781-7887-A944-8CCA-58C5F371DF61}" type="sibTrans" cxnId="{326B3749-6E3D-1947-B9AB-868B4695160B}">
      <dgm:prSet/>
      <dgm:spPr/>
      <dgm:t>
        <a:bodyPr/>
        <a:lstStyle/>
        <a:p>
          <a:endParaRPr lang="en-US"/>
        </a:p>
      </dgm:t>
    </dgm:pt>
    <dgm:pt modelId="{C0953DDB-2CBF-A846-82E0-2066BA9E5424}" type="pres">
      <dgm:prSet presAssocID="{5CF83FA7-FD8C-4D47-AF6A-8BB0188130AC}" presName="Name0" presStyleCnt="0">
        <dgm:presLayoutVars>
          <dgm:dir/>
          <dgm:resizeHandles val="exact"/>
        </dgm:presLayoutVars>
      </dgm:prSet>
      <dgm:spPr/>
    </dgm:pt>
    <dgm:pt modelId="{87E707A8-E9D3-1A43-9A77-FD59CE3C1002}" type="pres">
      <dgm:prSet presAssocID="{5CF83FA7-FD8C-4D47-AF6A-8BB0188130AC}" presName="vNodes" presStyleCnt="0"/>
      <dgm:spPr/>
    </dgm:pt>
    <dgm:pt modelId="{9F2285F2-1C61-0044-8C1A-E0705059D75B}" type="pres">
      <dgm:prSet presAssocID="{7909C49B-24AF-0543-B48C-E91C9586CA75}" presName="node" presStyleLbl="node1" presStyleIdx="0" presStyleCnt="3" custScaleX="109606" custScaleY="100070">
        <dgm:presLayoutVars>
          <dgm:bulletEnabled val="1"/>
        </dgm:presLayoutVars>
      </dgm:prSet>
      <dgm:spPr/>
    </dgm:pt>
    <dgm:pt modelId="{DB656975-2378-4145-85BE-99CC2865C822}" type="pres">
      <dgm:prSet presAssocID="{584851EC-D9AB-B244-9A86-C1D973A2ABC5}" presName="spacerT" presStyleCnt="0"/>
      <dgm:spPr/>
    </dgm:pt>
    <dgm:pt modelId="{5DCEC7EC-BEB9-5648-9489-BA6B1591F67D}" type="pres">
      <dgm:prSet presAssocID="{584851EC-D9AB-B244-9A86-C1D973A2ABC5}" presName="sibTrans" presStyleLbl="sibTrans2D1" presStyleIdx="0" presStyleCnt="2"/>
      <dgm:spPr/>
    </dgm:pt>
    <dgm:pt modelId="{2542E768-DC3A-2949-B7D7-C4BC432C4057}" type="pres">
      <dgm:prSet presAssocID="{584851EC-D9AB-B244-9A86-C1D973A2ABC5}" presName="spacerB" presStyleCnt="0"/>
      <dgm:spPr/>
    </dgm:pt>
    <dgm:pt modelId="{51250609-DF71-9046-A7CF-787686779AD8}" type="pres">
      <dgm:prSet presAssocID="{F1C45149-4BB1-464B-AC99-156591FFFD4C}" presName="node" presStyleLbl="node1" presStyleIdx="1" presStyleCnt="3">
        <dgm:presLayoutVars>
          <dgm:bulletEnabled val="1"/>
        </dgm:presLayoutVars>
      </dgm:prSet>
      <dgm:spPr/>
    </dgm:pt>
    <dgm:pt modelId="{2E5497F1-A3EB-104E-B8CE-FDF1B40A34D2}" type="pres">
      <dgm:prSet presAssocID="{5CF83FA7-FD8C-4D47-AF6A-8BB0188130AC}" presName="sibTransLast" presStyleLbl="sibTrans2D1" presStyleIdx="1" presStyleCnt="2"/>
      <dgm:spPr/>
    </dgm:pt>
    <dgm:pt modelId="{47633155-3954-4B4D-8EFB-13DD0C0B4E33}" type="pres">
      <dgm:prSet presAssocID="{5CF83FA7-FD8C-4D47-AF6A-8BB0188130AC}" presName="connectorText" presStyleLbl="sibTrans2D1" presStyleIdx="1" presStyleCnt="2"/>
      <dgm:spPr/>
    </dgm:pt>
    <dgm:pt modelId="{34080815-0FE4-604E-A157-7297930D50D8}" type="pres">
      <dgm:prSet presAssocID="{5CF83FA7-FD8C-4D47-AF6A-8BB0188130AC}" presName="lastNode" presStyleLbl="node1" presStyleIdx="2" presStyleCnt="3">
        <dgm:presLayoutVars>
          <dgm:bulletEnabled val="1"/>
        </dgm:presLayoutVars>
      </dgm:prSet>
      <dgm:spPr/>
    </dgm:pt>
  </dgm:ptLst>
  <dgm:cxnLst>
    <dgm:cxn modelId="{76ED3819-478D-5C47-9AAC-A922FAA415D2}" srcId="{5CF83FA7-FD8C-4D47-AF6A-8BB0188130AC}" destId="{7909C49B-24AF-0543-B48C-E91C9586CA75}" srcOrd="0" destOrd="0" parTransId="{B7AB7D3B-160D-0D45-88B1-1DD1F08E61D9}" sibTransId="{584851EC-D9AB-B244-9A86-C1D973A2ABC5}"/>
    <dgm:cxn modelId="{AB806C1B-E454-7946-875A-E81AE270C146}" type="presOf" srcId="{76766CE0-4591-1940-A447-7159E01F5654}" destId="{47633155-3954-4B4D-8EFB-13DD0C0B4E33}" srcOrd="1" destOrd="0" presId="urn:microsoft.com/office/officeart/2005/8/layout/equation2"/>
    <dgm:cxn modelId="{50645D1E-7B1C-E640-80E4-FA916BD66CDA}" type="presOf" srcId="{7909C49B-24AF-0543-B48C-E91C9586CA75}" destId="{9F2285F2-1C61-0044-8C1A-E0705059D75B}" srcOrd="0" destOrd="0" presId="urn:microsoft.com/office/officeart/2005/8/layout/equation2"/>
    <dgm:cxn modelId="{41356D23-8EA5-284F-BB0F-6490AD986AD6}" type="presOf" srcId="{EAC8EDC5-F101-0A41-9F7B-E5A645E2F07D}" destId="{34080815-0FE4-604E-A157-7297930D50D8}" srcOrd="0" destOrd="0" presId="urn:microsoft.com/office/officeart/2005/8/layout/equation2"/>
    <dgm:cxn modelId="{9B28713A-E2A0-A344-A051-AE347ED95B69}" type="presOf" srcId="{5CF83FA7-FD8C-4D47-AF6A-8BB0188130AC}" destId="{C0953DDB-2CBF-A846-82E0-2066BA9E5424}" srcOrd="0" destOrd="0" presId="urn:microsoft.com/office/officeart/2005/8/layout/equation2"/>
    <dgm:cxn modelId="{326B3749-6E3D-1947-B9AB-868B4695160B}" srcId="{5CF83FA7-FD8C-4D47-AF6A-8BB0188130AC}" destId="{EAC8EDC5-F101-0A41-9F7B-E5A645E2F07D}" srcOrd="2" destOrd="0" parTransId="{84E9D7C8-4E40-C348-8709-4AB4801FC105}" sibTransId="{F5A42781-7887-A944-8CCA-58C5F371DF61}"/>
    <dgm:cxn modelId="{1E98A382-4DBB-A34B-9A88-243286C51A01}" type="presOf" srcId="{76766CE0-4591-1940-A447-7159E01F5654}" destId="{2E5497F1-A3EB-104E-B8CE-FDF1B40A34D2}" srcOrd="0" destOrd="0" presId="urn:microsoft.com/office/officeart/2005/8/layout/equation2"/>
    <dgm:cxn modelId="{97B377BB-503B-5847-ABCF-A0684F2D6ADA}" type="presOf" srcId="{F1C45149-4BB1-464B-AC99-156591FFFD4C}" destId="{51250609-DF71-9046-A7CF-787686779AD8}" srcOrd="0" destOrd="0" presId="urn:microsoft.com/office/officeart/2005/8/layout/equation2"/>
    <dgm:cxn modelId="{0C0AB9D3-A197-8A4C-AA03-3D8EFE7A428D}" type="presOf" srcId="{584851EC-D9AB-B244-9A86-C1D973A2ABC5}" destId="{5DCEC7EC-BEB9-5648-9489-BA6B1591F67D}" srcOrd="0" destOrd="0" presId="urn:microsoft.com/office/officeart/2005/8/layout/equation2"/>
    <dgm:cxn modelId="{FDC07CFA-73B7-A64B-BD7D-15CB2724D24F}" srcId="{5CF83FA7-FD8C-4D47-AF6A-8BB0188130AC}" destId="{F1C45149-4BB1-464B-AC99-156591FFFD4C}" srcOrd="1" destOrd="0" parTransId="{6C2872AC-C475-604C-B2C9-E7E1E321132A}" sibTransId="{76766CE0-4591-1940-A447-7159E01F5654}"/>
    <dgm:cxn modelId="{7054E789-AF71-CA42-A2BA-8F1E54A59CE0}" type="presParOf" srcId="{C0953DDB-2CBF-A846-82E0-2066BA9E5424}" destId="{87E707A8-E9D3-1A43-9A77-FD59CE3C1002}" srcOrd="0" destOrd="0" presId="urn:microsoft.com/office/officeart/2005/8/layout/equation2"/>
    <dgm:cxn modelId="{97AA6941-0368-2249-AFF1-B74363439BF8}" type="presParOf" srcId="{87E707A8-E9D3-1A43-9A77-FD59CE3C1002}" destId="{9F2285F2-1C61-0044-8C1A-E0705059D75B}" srcOrd="0" destOrd="0" presId="urn:microsoft.com/office/officeart/2005/8/layout/equation2"/>
    <dgm:cxn modelId="{B2DEA3A4-2BEB-E64F-A5D2-F4C8B9C6EC82}" type="presParOf" srcId="{87E707A8-E9D3-1A43-9A77-FD59CE3C1002}" destId="{DB656975-2378-4145-85BE-99CC2865C822}" srcOrd="1" destOrd="0" presId="urn:microsoft.com/office/officeart/2005/8/layout/equation2"/>
    <dgm:cxn modelId="{4904CB20-DAAD-2844-809C-D8985FEBA8C9}" type="presParOf" srcId="{87E707A8-E9D3-1A43-9A77-FD59CE3C1002}" destId="{5DCEC7EC-BEB9-5648-9489-BA6B1591F67D}" srcOrd="2" destOrd="0" presId="urn:microsoft.com/office/officeart/2005/8/layout/equation2"/>
    <dgm:cxn modelId="{EA2457DE-0C12-6349-A7C6-41332247439F}" type="presParOf" srcId="{87E707A8-E9D3-1A43-9A77-FD59CE3C1002}" destId="{2542E768-DC3A-2949-B7D7-C4BC432C4057}" srcOrd="3" destOrd="0" presId="urn:microsoft.com/office/officeart/2005/8/layout/equation2"/>
    <dgm:cxn modelId="{7B82CF6A-25F4-664D-8799-A99930003078}" type="presParOf" srcId="{87E707A8-E9D3-1A43-9A77-FD59CE3C1002}" destId="{51250609-DF71-9046-A7CF-787686779AD8}" srcOrd="4" destOrd="0" presId="urn:microsoft.com/office/officeart/2005/8/layout/equation2"/>
    <dgm:cxn modelId="{9AE81313-5625-F740-9C2F-B0DE75B7DD16}" type="presParOf" srcId="{C0953DDB-2CBF-A846-82E0-2066BA9E5424}" destId="{2E5497F1-A3EB-104E-B8CE-FDF1B40A34D2}" srcOrd="1" destOrd="0" presId="urn:microsoft.com/office/officeart/2005/8/layout/equation2"/>
    <dgm:cxn modelId="{66274BE0-38BB-B548-8587-7A07BEEEFFC0}" type="presParOf" srcId="{2E5497F1-A3EB-104E-B8CE-FDF1B40A34D2}" destId="{47633155-3954-4B4D-8EFB-13DD0C0B4E33}" srcOrd="0" destOrd="0" presId="urn:microsoft.com/office/officeart/2005/8/layout/equation2"/>
    <dgm:cxn modelId="{7EEB5E02-93A2-0C49-B925-54002717CF74}" type="presParOf" srcId="{C0953DDB-2CBF-A846-82E0-2066BA9E5424}" destId="{34080815-0FE4-604E-A157-7297930D50D8}"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357A30-F8DB-E046-9BFB-629B65DA3626}"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3221568D-C768-5943-A517-BB8682ED6514}">
      <dgm:prSet phldrT="[Text]"/>
      <dgm:spPr/>
      <dgm:t>
        <a:bodyPr/>
        <a:lstStyle/>
        <a:p>
          <a:r>
            <a:rPr lang="en-US" dirty="0"/>
            <a:t>College Council</a:t>
          </a:r>
        </a:p>
      </dgm:t>
    </dgm:pt>
    <dgm:pt modelId="{5EE8351A-F894-4548-B2CB-39A45AD52E05}" type="parTrans" cxnId="{BB2452C6-8F38-B74D-B2C9-345D2E93C126}">
      <dgm:prSet/>
      <dgm:spPr/>
      <dgm:t>
        <a:bodyPr/>
        <a:lstStyle/>
        <a:p>
          <a:endParaRPr lang="en-US"/>
        </a:p>
      </dgm:t>
    </dgm:pt>
    <dgm:pt modelId="{D0A4BA72-6C79-F34D-8F97-E8B4852ADAC2}" type="sibTrans" cxnId="{BB2452C6-8F38-B74D-B2C9-345D2E93C126}">
      <dgm:prSet/>
      <dgm:spPr/>
      <dgm:t>
        <a:bodyPr/>
        <a:lstStyle/>
        <a:p>
          <a:endParaRPr lang="en-US"/>
        </a:p>
      </dgm:t>
    </dgm:pt>
    <dgm:pt modelId="{212A34DC-6697-AA44-B631-199A1E2A8486}">
      <dgm:prSet phldrT="[Text]"/>
      <dgm:spPr>
        <a:solidFill>
          <a:srgbClr val="FF0000"/>
        </a:solidFill>
      </dgm:spPr>
      <dgm:t>
        <a:bodyPr/>
        <a:lstStyle/>
        <a:p>
          <a:r>
            <a:rPr lang="en-US" dirty="0"/>
            <a:t>Administrative Review &amp; Evaluation committee</a:t>
          </a:r>
        </a:p>
      </dgm:t>
    </dgm:pt>
    <dgm:pt modelId="{814B1B8B-6723-FC41-A17F-22D2ABDAB41A}" type="parTrans" cxnId="{032E6C71-E59E-EF4A-A8AC-38C89635D5F5}">
      <dgm:prSet/>
      <dgm:spPr/>
      <dgm:t>
        <a:bodyPr/>
        <a:lstStyle/>
        <a:p>
          <a:endParaRPr lang="en-US"/>
        </a:p>
      </dgm:t>
    </dgm:pt>
    <dgm:pt modelId="{45F2488A-0D7F-694A-A190-AB46430EDC42}" type="sibTrans" cxnId="{032E6C71-E59E-EF4A-A8AC-38C89635D5F5}">
      <dgm:prSet/>
      <dgm:spPr/>
      <dgm:t>
        <a:bodyPr/>
        <a:lstStyle/>
        <a:p>
          <a:endParaRPr lang="en-US"/>
        </a:p>
      </dgm:t>
    </dgm:pt>
    <dgm:pt modelId="{C2AB0AB3-ED37-434D-8F39-87D9A6796EC1}">
      <dgm:prSet phldrT="[Text]"/>
      <dgm:spPr>
        <a:solidFill>
          <a:srgbClr val="FF0000"/>
        </a:solidFill>
      </dgm:spPr>
      <dgm:t>
        <a:bodyPr/>
        <a:lstStyle/>
        <a:p>
          <a:r>
            <a:rPr lang="en-US" dirty="0"/>
            <a:t>Budget Committee</a:t>
          </a:r>
        </a:p>
      </dgm:t>
    </dgm:pt>
    <dgm:pt modelId="{04BAD652-3A2E-DE42-98E7-256979568BFE}" type="parTrans" cxnId="{0357DD67-C145-FE4C-BA67-984F0EB77DE6}">
      <dgm:prSet/>
      <dgm:spPr/>
      <dgm:t>
        <a:bodyPr/>
        <a:lstStyle/>
        <a:p>
          <a:endParaRPr lang="en-US"/>
        </a:p>
      </dgm:t>
    </dgm:pt>
    <dgm:pt modelId="{2D7A0D9A-B551-4D4E-9C9A-A899FAC8813A}" type="sibTrans" cxnId="{0357DD67-C145-FE4C-BA67-984F0EB77DE6}">
      <dgm:prSet/>
      <dgm:spPr/>
      <dgm:t>
        <a:bodyPr/>
        <a:lstStyle/>
        <a:p>
          <a:endParaRPr lang="en-US"/>
        </a:p>
      </dgm:t>
    </dgm:pt>
    <dgm:pt modelId="{A0B785A3-21AD-774D-90B5-70CFA65907BD}">
      <dgm:prSet phldrT="[Text]"/>
      <dgm:spPr>
        <a:solidFill>
          <a:srgbClr val="FF0000"/>
        </a:solidFill>
      </dgm:spPr>
      <dgm:t>
        <a:bodyPr/>
        <a:lstStyle/>
        <a:p>
          <a:r>
            <a:rPr lang="en-US" dirty="0"/>
            <a:t>Bylaws Committee</a:t>
          </a:r>
        </a:p>
      </dgm:t>
    </dgm:pt>
    <dgm:pt modelId="{73FFEEAA-C32F-6740-AD62-36FE84DBE1C0}" type="parTrans" cxnId="{5B71A0E9-D303-214E-943E-79934CD23081}">
      <dgm:prSet/>
      <dgm:spPr/>
      <dgm:t>
        <a:bodyPr/>
        <a:lstStyle/>
        <a:p>
          <a:endParaRPr lang="en-US"/>
        </a:p>
      </dgm:t>
    </dgm:pt>
    <dgm:pt modelId="{68557BC1-7B2F-5146-8276-405EE5FE9F5F}" type="sibTrans" cxnId="{5B71A0E9-D303-214E-943E-79934CD23081}">
      <dgm:prSet/>
      <dgm:spPr/>
      <dgm:t>
        <a:bodyPr/>
        <a:lstStyle/>
        <a:p>
          <a:endParaRPr lang="en-US"/>
        </a:p>
      </dgm:t>
    </dgm:pt>
    <dgm:pt modelId="{58C1E740-2E63-9E4A-AD76-FBCFC7F1155B}">
      <dgm:prSet phldrT="[Text]"/>
      <dgm:spPr>
        <a:solidFill>
          <a:srgbClr val="FF0000"/>
        </a:solidFill>
      </dgm:spPr>
      <dgm:t>
        <a:bodyPr/>
        <a:lstStyle/>
        <a:p>
          <a:r>
            <a:rPr lang="en-US" dirty="0"/>
            <a:t>Committee on Organization</a:t>
          </a:r>
        </a:p>
      </dgm:t>
    </dgm:pt>
    <dgm:pt modelId="{9049BF4D-0C59-4841-8809-E4F8EE90C23C}" type="parTrans" cxnId="{6CB8DB18-9765-F44D-A4A8-BB10D7EC6BA4}">
      <dgm:prSet/>
      <dgm:spPr/>
      <dgm:t>
        <a:bodyPr/>
        <a:lstStyle/>
        <a:p>
          <a:endParaRPr lang="en-US"/>
        </a:p>
      </dgm:t>
    </dgm:pt>
    <dgm:pt modelId="{53FACF3A-1044-2D40-81DB-8486A8B0FDFC}" type="sibTrans" cxnId="{6CB8DB18-9765-F44D-A4A8-BB10D7EC6BA4}">
      <dgm:prSet/>
      <dgm:spPr/>
      <dgm:t>
        <a:bodyPr/>
        <a:lstStyle/>
        <a:p>
          <a:endParaRPr lang="en-US"/>
        </a:p>
      </dgm:t>
    </dgm:pt>
    <dgm:pt modelId="{90930891-6AB8-904E-8D6E-618D66A97552}">
      <dgm:prSet phldrT="[Text]"/>
      <dgm:spPr>
        <a:solidFill>
          <a:srgbClr val="FF0000"/>
        </a:solidFill>
      </dgm:spPr>
      <dgm:t>
        <a:bodyPr/>
        <a:lstStyle/>
        <a:p>
          <a:r>
            <a:rPr lang="en-US" dirty="0"/>
            <a:t>Facilities (in part)</a:t>
          </a:r>
        </a:p>
      </dgm:t>
    </dgm:pt>
    <dgm:pt modelId="{20807937-17A0-C74A-87AE-EEDB62BEE642}" type="parTrans" cxnId="{3B9EC56B-7067-2245-B0D6-AB695FF11FFB}">
      <dgm:prSet/>
      <dgm:spPr/>
      <dgm:t>
        <a:bodyPr/>
        <a:lstStyle/>
        <a:p>
          <a:endParaRPr lang="en-US"/>
        </a:p>
      </dgm:t>
    </dgm:pt>
    <dgm:pt modelId="{7868B96D-EE25-AA42-8C7D-F0E558B91C51}" type="sibTrans" cxnId="{3B9EC56B-7067-2245-B0D6-AB695FF11FFB}">
      <dgm:prSet/>
      <dgm:spPr/>
      <dgm:t>
        <a:bodyPr/>
        <a:lstStyle/>
        <a:p>
          <a:endParaRPr lang="en-US"/>
        </a:p>
      </dgm:t>
    </dgm:pt>
    <dgm:pt modelId="{1BFB060F-3021-4942-8B7C-53EAD5D5E00F}">
      <dgm:prSet phldrT="[Text]"/>
      <dgm:spPr>
        <a:solidFill>
          <a:srgbClr val="FF0000"/>
        </a:solidFill>
      </dgm:spPr>
      <dgm:t>
        <a:bodyPr/>
        <a:lstStyle/>
        <a:p>
          <a:r>
            <a:rPr lang="en-US" dirty="0"/>
            <a:t>Institutional Planning Committee</a:t>
          </a:r>
        </a:p>
      </dgm:t>
    </dgm:pt>
    <dgm:pt modelId="{C347FDF7-B575-9D4C-AF8F-E34228464817}" type="parTrans" cxnId="{DA572953-DEE0-7B42-8AA2-4CBEEFB4F44C}">
      <dgm:prSet/>
      <dgm:spPr/>
      <dgm:t>
        <a:bodyPr/>
        <a:lstStyle/>
        <a:p>
          <a:endParaRPr lang="en-US"/>
        </a:p>
      </dgm:t>
    </dgm:pt>
    <dgm:pt modelId="{56F45A34-B496-9445-A25C-9A892A1EDEFF}" type="sibTrans" cxnId="{DA572953-DEE0-7B42-8AA2-4CBEEFB4F44C}">
      <dgm:prSet/>
      <dgm:spPr/>
      <dgm:t>
        <a:bodyPr/>
        <a:lstStyle/>
        <a:p>
          <a:endParaRPr lang="en-US"/>
        </a:p>
      </dgm:t>
    </dgm:pt>
    <dgm:pt modelId="{8FD87354-7BE8-8544-9608-5369F7B1DE18}" type="pres">
      <dgm:prSet presAssocID="{AB357A30-F8DB-E046-9BFB-629B65DA3626}" presName="Name0" presStyleCnt="0">
        <dgm:presLayoutVars>
          <dgm:chMax val="1"/>
          <dgm:chPref val="1"/>
          <dgm:dir/>
          <dgm:animOne val="branch"/>
          <dgm:animLvl val="lvl"/>
        </dgm:presLayoutVars>
      </dgm:prSet>
      <dgm:spPr/>
    </dgm:pt>
    <dgm:pt modelId="{83AE9130-856F-2249-858A-DBE550CD1578}" type="pres">
      <dgm:prSet presAssocID="{3221568D-C768-5943-A517-BB8682ED6514}" presName="singleCycle" presStyleCnt="0"/>
      <dgm:spPr/>
    </dgm:pt>
    <dgm:pt modelId="{E74E6E17-E49D-E24F-8800-B88FBDAB7995}" type="pres">
      <dgm:prSet presAssocID="{3221568D-C768-5943-A517-BB8682ED6514}" presName="singleCenter" presStyleLbl="node1" presStyleIdx="0" presStyleCnt="7">
        <dgm:presLayoutVars>
          <dgm:chMax val="7"/>
          <dgm:chPref val="7"/>
        </dgm:presLayoutVars>
      </dgm:prSet>
      <dgm:spPr/>
    </dgm:pt>
    <dgm:pt modelId="{887A450A-A0AD-7841-AFCD-54D6F01541E5}" type="pres">
      <dgm:prSet presAssocID="{814B1B8B-6723-FC41-A17F-22D2ABDAB41A}" presName="Name56" presStyleLbl="parChTrans1D2" presStyleIdx="0" presStyleCnt="6"/>
      <dgm:spPr/>
    </dgm:pt>
    <dgm:pt modelId="{1DA778FE-B65B-FA45-9CA2-4FC6CF41AFE1}" type="pres">
      <dgm:prSet presAssocID="{212A34DC-6697-AA44-B631-199A1E2A8486}" presName="text0" presStyleLbl="node1" presStyleIdx="1" presStyleCnt="7">
        <dgm:presLayoutVars>
          <dgm:bulletEnabled val="1"/>
        </dgm:presLayoutVars>
      </dgm:prSet>
      <dgm:spPr/>
    </dgm:pt>
    <dgm:pt modelId="{C5DE0027-0342-5D45-8695-C48369F33C4B}" type="pres">
      <dgm:prSet presAssocID="{04BAD652-3A2E-DE42-98E7-256979568BFE}" presName="Name56" presStyleLbl="parChTrans1D2" presStyleIdx="1" presStyleCnt="6"/>
      <dgm:spPr/>
    </dgm:pt>
    <dgm:pt modelId="{1ADAE7C3-2020-2847-9AF9-6F32ABE57EA7}" type="pres">
      <dgm:prSet presAssocID="{C2AB0AB3-ED37-434D-8F39-87D9A6796EC1}" presName="text0" presStyleLbl="node1" presStyleIdx="2" presStyleCnt="7">
        <dgm:presLayoutVars>
          <dgm:bulletEnabled val="1"/>
        </dgm:presLayoutVars>
      </dgm:prSet>
      <dgm:spPr/>
    </dgm:pt>
    <dgm:pt modelId="{125A8644-76C8-C147-8536-AF3DF7A4F7CD}" type="pres">
      <dgm:prSet presAssocID="{73FFEEAA-C32F-6740-AD62-36FE84DBE1C0}" presName="Name56" presStyleLbl="parChTrans1D2" presStyleIdx="2" presStyleCnt="6"/>
      <dgm:spPr/>
    </dgm:pt>
    <dgm:pt modelId="{23626D5D-2895-1949-9BE8-71EC13D4258A}" type="pres">
      <dgm:prSet presAssocID="{A0B785A3-21AD-774D-90B5-70CFA65907BD}" presName="text0" presStyleLbl="node1" presStyleIdx="3" presStyleCnt="7">
        <dgm:presLayoutVars>
          <dgm:bulletEnabled val="1"/>
        </dgm:presLayoutVars>
      </dgm:prSet>
      <dgm:spPr/>
    </dgm:pt>
    <dgm:pt modelId="{4F601637-2E27-FE49-8FB2-07268A845BEC}" type="pres">
      <dgm:prSet presAssocID="{9049BF4D-0C59-4841-8809-E4F8EE90C23C}" presName="Name56" presStyleLbl="parChTrans1D2" presStyleIdx="3" presStyleCnt="6"/>
      <dgm:spPr/>
    </dgm:pt>
    <dgm:pt modelId="{F7BDA8B3-6D35-7B48-9F74-2B1514B6D06C}" type="pres">
      <dgm:prSet presAssocID="{58C1E740-2E63-9E4A-AD76-FBCFC7F1155B}" presName="text0" presStyleLbl="node1" presStyleIdx="4" presStyleCnt="7">
        <dgm:presLayoutVars>
          <dgm:bulletEnabled val="1"/>
        </dgm:presLayoutVars>
      </dgm:prSet>
      <dgm:spPr/>
    </dgm:pt>
    <dgm:pt modelId="{518531CA-033E-DC44-8B01-702DEA24B433}" type="pres">
      <dgm:prSet presAssocID="{20807937-17A0-C74A-87AE-EEDB62BEE642}" presName="Name56" presStyleLbl="parChTrans1D2" presStyleIdx="4" presStyleCnt="6"/>
      <dgm:spPr/>
    </dgm:pt>
    <dgm:pt modelId="{958E74B8-C2F1-514D-A0BA-7F0D1078166D}" type="pres">
      <dgm:prSet presAssocID="{90930891-6AB8-904E-8D6E-618D66A97552}" presName="text0" presStyleLbl="node1" presStyleIdx="5" presStyleCnt="7">
        <dgm:presLayoutVars>
          <dgm:bulletEnabled val="1"/>
        </dgm:presLayoutVars>
      </dgm:prSet>
      <dgm:spPr/>
    </dgm:pt>
    <dgm:pt modelId="{B2A86293-8F49-B64F-A33A-9FC4D120C663}" type="pres">
      <dgm:prSet presAssocID="{C347FDF7-B575-9D4C-AF8F-E34228464817}" presName="Name56" presStyleLbl="parChTrans1D2" presStyleIdx="5" presStyleCnt="6"/>
      <dgm:spPr/>
    </dgm:pt>
    <dgm:pt modelId="{277491C3-459A-E94B-858B-BE4CC26214A8}" type="pres">
      <dgm:prSet presAssocID="{1BFB060F-3021-4942-8B7C-53EAD5D5E00F}" presName="text0" presStyleLbl="node1" presStyleIdx="6" presStyleCnt="7">
        <dgm:presLayoutVars>
          <dgm:bulletEnabled val="1"/>
        </dgm:presLayoutVars>
      </dgm:prSet>
      <dgm:spPr/>
    </dgm:pt>
  </dgm:ptLst>
  <dgm:cxnLst>
    <dgm:cxn modelId="{8E277B11-B8CE-284D-99AF-DDDD345BAB4A}" type="presOf" srcId="{C347FDF7-B575-9D4C-AF8F-E34228464817}" destId="{B2A86293-8F49-B64F-A33A-9FC4D120C663}" srcOrd="0" destOrd="0" presId="urn:microsoft.com/office/officeart/2008/layout/RadialCluster"/>
    <dgm:cxn modelId="{6CB8DB18-9765-F44D-A4A8-BB10D7EC6BA4}" srcId="{3221568D-C768-5943-A517-BB8682ED6514}" destId="{58C1E740-2E63-9E4A-AD76-FBCFC7F1155B}" srcOrd="3" destOrd="0" parTransId="{9049BF4D-0C59-4841-8809-E4F8EE90C23C}" sibTransId="{53FACF3A-1044-2D40-81DB-8486A8B0FDFC}"/>
    <dgm:cxn modelId="{B1F70347-B6F7-134F-9170-B3F3AC2433C4}" type="presOf" srcId="{9049BF4D-0C59-4841-8809-E4F8EE90C23C}" destId="{4F601637-2E27-FE49-8FB2-07268A845BEC}" srcOrd="0" destOrd="0" presId="urn:microsoft.com/office/officeart/2008/layout/RadialCluster"/>
    <dgm:cxn modelId="{DA572953-DEE0-7B42-8AA2-4CBEEFB4F44C}" srcId="{3221568D-C768-5943-A517-BB8682ED6514}" destId="{1BFB060F-3021-4942-8B7C-53EAD5D5E00F}" srcOrd="5" destOrd="0" parTransId="{C347FDF7-B575-9D4C-AF8F-E34228464817}" sibTransId="{56F45A34-B496-9445-A25C-9A892A1EDEFF}"/>
    <dgm:cxn modelId="{42518A54-F34B-4E40-899E-E028944BD2B8}" type="presOf" srcId="{A0B785A3-21AD-774D-90B5-70CFA65907BD}" destId="{23626D5D-2895-1949-9BE8-71EC13D4258A}" srcOrd="0" destOrd="0" presId="urn:microsoft.com/office/officeart/2008/layout/RadialCluster"/>
    <dgm:cxn modelId="{4181055F-7B9D-084B-8B70-C05096FA339F}" type="presOf" srcId="{58C1E740-2E63-9E4A-AD76-FBCFC7F1155B}" destId="{F7BDA8B3-6D35-7B48-9F74-2B1514B6D06C}" srcOrd="0" destOrd="0" presId="urn:microsoft.com/office/officeart/2008/layout/RadialCluster"/>
    <dgm:cxn modelId="{0357DD67-C145-FE4C-BA67-984F0EB77DE6}" srcId="{3221568D-C768-5943-A517-BB8682ED6514}" destId="{C2AB0AB3-ED37-434D-8F39-87D9A6796EC1}" srcOrd="1" destOrd="0" parTransId="{04BAD652-3A2E-DE42-98E7-256979568BFE}" sibTransId="{2D7A0D9A-B551-4D4E-9C9A-A899FAC8813A}"/>
    <dgm:cxn modelId="{FA1A0E68-1568-0D42-8B8C-592FAC9405B0}" type="presOf" srcId="{AB357A30-F8DB-E046-9BFB-629B65DA3626}" destId="{8FD87354-7BE8-8544-9608-5369F7B1DE18}" srcOrd="0" destOrd="0" presId="urn:microsoft.com/office/officeart/2008/layout/RadialCluster"/>
    <dgm:cxn modelId="{3B9EC56B-7067-2245-B0D6-AB695FF11FFB}" srcId="{3221568D-C768-5943-A517-BB8682ED6514}" destId="{90930891-6AB8-904E-8D6E-618D66A97552}" srcOrd="4" destOrd="0" parTransId="{20807937-17A0-C74A-87AE-EEDB62BEE642}" sibTransId="{7868B96D-EE25-AA42-8C7D-F0E558B91C51}"/>
    <dgm:cxn modelId="{032E6C71-E59E-EF4A-A8AC-38C89635D5F5}" srcId="{3221568D-C768-5943-A517-BB8682ED6514}" destId="{212A34DC-6697-AA44-B631-199A1E2A8486}" srcOrd="0" destOrd="0" parTransId="{814B1B8B-6723-FC41-A17F-22D2ABDAB41A}" sibTransId="{45F2488A-0D7F-694A-A190-AB46430EDC42}"/>
    <dgm:cxn modelId="{1FB18272-A1C9-6347-BFC3-064175F1750C}" type="presOf" srcId="{3221568D-C768-5943-A517-BB8682ED6514}" destId="{E74E6E17-E49D-E24F-8800-B88FBDAB7995}" srcOrd="0" destOrd="0" presId="urn:microsoft.com/office/officeart/2008/layout/RadialCluster"/>
    <dgm:cxn modelId="{640EDE77-22DD-A14B-AC43-C639C1B48FBD}" type="presOf" srcId="{212A34DC-6697-AA44-B631-199A1E2A8486}" destId="{1DA778FE-B65B-FA45-9CA2-4FC6CF41AFE1}" srcOrd="0" destOrd="0" presId="urn:microsoft.com/office/officeart/2008/layout/RadialCluster"/>
    <dgm:cxn modelId="{859F3E7E-7128-9D4E-88BB-CF7A7FE49B62}" type="presOf" srcId="{04BAD652-3A2E-DE42-98E7-256979568BFE}" destId="{C5DE0027-0342-5D45-8695-C48369F33C4B}" srcOrd="0" destOrd="0" presId="urn:microsoft.com/office/officeart/2008/layout/RadialCluster"/>
    <dgm:cxn modelId="{97D784B7-7F32-E845-9046-3A482BF36FF5}" type="presOf" srcId="{C2AB0AB3-ED37-434D-8F39-87D9A6796EC1}" destId="{1ADAE7C3-2020-2847-9AF9-6F32ABE57EA7}" srcOrd="0" destOrd="0" presId="urn:microsoft.com/office/officeart/2008/layout/RadialCluster"/>
    <dgm:cxn modelId="{81031ABF-0324-A541-A4E6-0CF6DA63781E}" type="presOf" srcId="{814B1B8B-6723-FC41-A17F-22D2ABDAB41A}" destId="{887A450A-A0AD-7841-AFCD-54D6F01541E5}" srcOrd="0" destOrd="0" presId="urn:microsoft.com/office/officeart/2008/layout/RadialCluster"/>
    <dgm:cxn modelId="{BB2452C6-8F38-B74D-B2C9-345D2E93C126}" srcId="{AB357A30-F8DB-E046-9BFB-629B65DA3626}" destId="{3221568D-C768-5943-A517-BB8682ED6514}" srcOrd="0" destOrd="0" parTransId="{5EE8351A-F894-4548-B2CB-39A45AD52E05}" sibTransId="{D0A4BA72-6C79-F34D-8F97-E8B4852ADAC2}"/>
    <dgm:cxn modelId="{064716CD-786D-7940-B3C4-68741A04BF13}" type="presOf" srcId="{20807937-17A0-C74A-87AE-EEDB62BEE642}" destId="{518531CA-033E-DC44-8B01-702DEA24B433}" srcOrd="0" destOrd="0" presId="urn:microsoft.com/office/officeart/2008/layout/RadialCluster"/>
    <dgm:cxn modelId="{BF91E0D5-5DAC-7049-815E-1F7F74B39930}" type="presOf" srcId="{1BFB060F-3021-4942-8B7C-53EAD5D5E00F}" destId="{277491C3-459A-E94B-858B-BE4CC26214A8}" srcOrd="0" destOrd="0" presId="urn:microsoft.com/office/officeart/2008/layout/RadialCluster"/>
    <dgm:cxn modelId="{7161BFD9-A1E1-E043-93C1-F118AB08CC56}" type="presOf" srcId="{90930891-6AB8-904E-8D6E-618D66A97552}" destId="{958E74B8-C2F1-514D-A0BA-7F0D1078166D}" srcOrd="0" destOrd="0" presId="urn:microsoft.com/office/officeart/2008/layout/RadialCluster"/>
    <dgm:cxn modelId="{080E6FE1-C00F-5E48-8A33-5E41FCD56C89}" type="presOf" srcId="{73FFEEAA-C32F-6740-AD62-36FE84DBE1C0}" destId="{125A8644-76C8-C147-8536-AF3DF7A4F7CD}" srcOrd="0" destOrd="0" presId="urn:microsoft.com/office/officeart/2008/layout/RadialCluster"/>
    <dgm:cxn modelId="{5B71A0E9-D303-214E-943E-79934CD23081}" srcId="{3221568D-C768-5943-A517-BB8682ED6514}" destId="{A0B785A3-21AD-774D-90B5-70CFA65907BD}" srcOrd="2" destOrd="0" parTransId="{73FFEEAA-C32F-6740-AD62-36FE84DBE1C0}" sibTransId="{68557BC1-7B2F-5146-8276-405EE5FE9F5F}"/>
    <dgm:cxn modelId="{E15E746E-496A-1A47-A7B6-93B14A881942}" type="presParOf" srcId="{8FD87354-7BE8-8544-9608-5369F7B1DE18}" destId="{83AE9130-856F-2249-858A-DBE550CD1578}" srcOrd="0" destOrd="0" presId="urn:microsoft.com/office/officeart/2008/layout/RadialCluster"/>
    <dgm:cxn modelId="{0A197E3D-B6B4-0F44-BA2A-ACB6300E0BDA}" type="presParOf" srcId="{83AE9130-856F-2249-858A-DBE550CD1578}" destId="{E74E6E17-E49D-E24F-8800-B88FBDAB7995}" srcOrd="0" destOrd="0" presId="urn:microsoft.com/office/officeart/2008/layout/RadialCluster"/>
    <dgm:cxn modelId="{4EAB9381-D993-0143-83FC-634F87723F70}" type="presParOf" srcId="{83AE9130-856F-2249-858A-DBE550CD1578}" destId="{887A450A-A0AD-7841-AFCD-54D6F01541E5}" srcOrd="1" destOrd="0" presId="urn:microsoft.com/office/officeart/2008/layout/RadialCluster"/>
    <dgm:cxn modelId="{24F04F2C-A317-A947-BE6D-528F760778B0}" type="presParOf" srcId="{83AE9130-856F-2249-858A-DBE550CD1578}" destId="{1DA778FE-B65B-FA45-9CA2-4FC6CF41AFE1}" srcOrd="2" destOrd="0" presId="urn:microsoft.com/office/officeart/2008/layout/RadialCluster"/>
    <dgm:cxn modelId="{9CC9A41E-C0E2-5540-8A9A-869F4B79AE02}" type="presParOf" srcId="{83AE9130-856F-2249-858A-DBE550CD1578}" destId="{C5DE0027-0342-5D45-8695-C48369F33C4B}" srcOrd="3" destOrd="0" presId="urn:microsoft.com/office/officeart/2008/layout/RadialCluster"/>
    <dgm:cxn modelId="{A16FF7A8-0C80-E145-803D-8C458DC331B2}" type="presParOf" srcId="{83AE9130-856F-2249-858A-DBE550CD1578}" destId="{1ADAE7C3-2020-2847-9AF9-6F32ABE57EA7}" srcOrd="4" destOrd="0" presId="urn:microsoft.com/office/officeart/2008/layout/RadialCluster"/>
    <dgm:cxn modelId="{058B7DF3-87FC-A74F-BC1F-45C48968FE67}" type="presParOf" srcId="{83AE9130-856F-2249-858A-DBE550CD1578}" destId="{125A8644-76C8-C147-8536-AF3DF7A4F7CD}" srcOrd="5" destOrd="0" presId="urn:microsoft.com/office/officeart/2008/layout/RadialCluster"/>
    <dgm:cxn modelId="{635553CA-536D-2C40-87EB-9388A668D4DF}" type="presParOf" srcId="{83AE9130-856F-2249-858A-DBE550CD1578}" destId="{23626D5D-2895-1949-9BE8-71EC13D4258A}" srcOrd="6" destOrd="0" presId="urn:microsoft.com/office/officeart/2008/layout/RadialCluster"/>
    <dgm:cxn modelId="{40D00D13-9406-FF46-9CBC-C05AB422B5EB}" type="presParOf" srcId="{83AE9130-856F-2249-858A-DBE550CD1578}" destId="{4F601637-2E27-FE49-8FB2-07268A845BEC}" srcOrd="7" destOrd="0" presId="urn:microsoft.com/office/officeart/2008/layout/RadialCluster"/>
    <dgm:cxn modelId="{D2E079B0-27A4-2444-A478-A548637A2748}" type="presParOf" srcId="{83AE9130-856F-2249-858A-DBE550CD1578}" destId="{F7BDA8B3-6D35-7B48-9F74-2B1514B6D06C}" srcOrd="8" destOrd="0" presId="urn:microsoft.com/office/officeart/2008/layout/RadialCluster"/>
    <dgm:cxn modelId="{0634F3E4-3643-554D-AED6-639E92BBD197}" type="presParOf" srcId="{83AE9130-856F-2249-858A-DBE550CD1578}" destId="{518531CA-033E-DC44-8B01-702DEA24B433}" srcOrd="9" destOrd="0" presId="urn:microsoft.com/office/officeart/2008/layout/RadialCluster"/>
    <dgm:cxn modelId="{CB79454D-63EE-7E43-8953-61E3DCEB5B3A}" type="presParOf" srcId="{83AE9130-856F-2249-858A-DBE550CD1578}" destId="{958E74B8-C2F1-514D-A0BA-7F0D1078166D}" srcOrd="10" destOrd="0" presId="urn:microsoft.com/office/officeart/2008/layout/RadialCluster"/>
    <dgm:cxn modelId="{C868434B-8B92-AC44-BF92-16EB093A48E7}" type="presParOf" srcId="{83AE9130-856F-2249-858A-DBE550CD1578}" destId="{B2A86293-8F49-B64F-A33A-9FC4D120C663}" srcOrd="11" destOrd="0" presId="urn:microsoft.com/office/officeart/2008/layout/RadialCluster"/>
    <dgm:cxn modelId="{9B09ED5B-C745-3541-84AC-8C11A3B7D400}" type="presParOf" srcId="{83AE9130-856F-2249-858A-DBE550CD1578}" destId="{277491C3-459A-E94B-858B-BE4CC26214A8}"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15D805-5144-E049-955F-79A6B629073E}"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B68A7633-F3BE-174C-8F97-8EB3388844CD}">
      <dgm:prSet phldrT="[Text]"/>
      <dgm:spPr/>
      <dgm:t>
        <a:bodyPr/>
        <a:lstStyle/>
        <a:p>
          <a:r>
            <a:rPr lang="en-US" dirty="0"/>
            <a:t>Faculty Senate</a:t>
          </a:r>
        </a:p>
      </dgm:t>
    </dgm:pt>
    <dgm:pt modelId="{F8A5DDEB-6EEE-324A-BB43-E9DAF646F785}" type="parTrans" cxnId="{D5788CF6-46D9-804E-B1C0-ECA22ACE5C6B}">
      <dgm:prSet/>
      <dgm:spPr/>
      <dgm:t>
        <a:bodyPr/>
        <a:lstStyle/>
        <a:p>
          <a:endParaRPr lang="en-US"/>
        </a:p>
      </dgm:t>
    </dgm:pt>
    <dgm:pt modelId="{F875903E-38A4-A74D-97DD-EF51486C1161}" type="sibTrans" cxnId="{D5788CF6-46D9-804E-B1C0-ECA22ACE5C6B}">
      <dgm:prSet/>
      <dgm:spPr/>
      <dgm:t>
        <a:bodyPr/>
        <a:lstStyle/>
        <a:p>
          <a:endParaRPr lang="en-US"/>
        </a:p>
      </dgm:t>
    </dgm:pt>
    <dgm:pt modelId="{ED445E34-5BAC-764C-8B12-24D8497E8041}">
      <dgm:prSet phldrT="[Text]"/>
      <dgm:spPr>
        <a:solidFill>
          <a:srgbClr val="FF0000"/>
        </a:solidFill>
      </dgm:spPr>
      <dgm:t>
        <a:bodyPr/>
        <a:lstStyle/>
        <a:p>
          <a:r>
            <a:rPr lang="en-US" dirty="0"/>
            <a:t>Research (kind of)</a:t>
          </a:r>
        </a:p>
      </dgm:t>
    </dgm:pt>
    <dgm:pt modelId="{97E15814-CD67-464F-AA4A-4866843BA771}" type="parTrans" cxnId="{5FC2A530-BCE4-A444-AED0-0B69C4CCA5B1}">
      <dgm:prSet/>
      <dgm:spPr/>
      <dgm:t>
        <a:bodyPr/>
        <a:lstStyle/>
        <a:p>
          <a:endParaRPr lang="en-US"/>
        </a:p>
      </dgm:t>
    </dgm:pt>
    <dgm:pt modelId="{D73BE0E7-B488-F647-9792-02206FE70EDD}" type="sibTrans" cxnId="{5FC2A530-BCE4-A444-AED0-0B69C4CCA5B1}">
      <dgm:prSet/>
      <dgm:spPr/>
      <dgm:t>
        <a:bodyPr/>
        <a:lstStyle/>
        <a:p>
          <a:endParaRPr lang="en-US"/>
        </a:p>
      </dgm:t>
    </dgm:pt>
    <dgm:pt modelId="{6BF41297-5EB4-EE44-BFCA-FA2A01E0C9C3}">
      <dgm:prSet phldrT="[Text]"/>
      <dgm:spPr>
        <a:solidFill>
          <a:srgbClr val="FF0000"/>
        </a:solidFill>
      </dgm:spPr>
      <dgm:t>
        <a:bodyPr/>
        <a:lstStyle/>
        <a:p>
          <a:r>
            <a:rPr lang="en-US" dirty="0"/>
            <a:t>Faculty Personnel &amp; Policy</a:t>
          </a:r>
        </a:p>
      </dgm:t>
    </dgm:pt>
    <dgm:pt modelId="{B2F65A90-585C-B648-91F6-1F8F73925C69}" type="parTrans" cxnId="{5F6BEE1F-7C85-F64E-A2CC-BFE924B5A780}">
      <dgm:prSet/>
      <dgm:spPr/>
      <dgm:t>
        <a:bodyPr/>
        <a:lstStyle/>
        <a:p>
          <a:endParaRPr lang="en-US"/>
        </a:p>
      </dgm:t>
    </dgm:pt>
    <dgm:pt modelId="{689A4EBA-E5BC-8344-953C-A70E0786DE37}" type="sibTrans" cxnId="{5F6BEE1F-7C85-F64E-A2CC-BFE924B5A780}">
      <dgm:prSet/>
      <dgm:spPr/>
      <dgm:t>
        <a:bodyPr/>
        <a:lstStyle/>
        <a:p>
          <a:endParaRPr lang="en-US"/>
        </a:p>
      </dgm:t>
    </dgm:pt>
    <dgm:pt modelId="{65ABB0D8-AF61-9F48-AA57-1AA20F77A0F4}" type="pres">
      <dgm:prSet presAssocID="{9E15D805-5144-E049-955F-79A6B629073E}" presName="Name0" presStyleCnt="0">
        <dgm:presLayoutVars>
          <dgm:chMax val="1"/>
          <dgm:chPref val="1"/>
          <dgm:dir/>
          <dgm:animOne val="branch"/>
          <dgm:animLvl val="lvl"/>
        </dgm:presLayoutVars>
      </dgm:prSet>
      <dgm:spPr/>
    </dgm:pt>
    <dgm:pt modelId="{6EE18922-DC0E-F344-A0CE-3B343D234B10}" type="pres">
      <dgm:prSet presAssocID="{B68A7633-F3BE-174C-8F97-8EB3388844CD}" presName="singleCycle" presStyleCnt="0"/>
      <dgm:spPr/>
    </dgm:pt>
    <dgm:pt modelId="{CB6C773C-BEDD-7247-BF1D-4A5F8C0BFFBD}" type="pres">
      <dgm:prSet presAssocID="{B68A7633-F3BE-174C-8F97-8EB3388844CD}" presName="singleCenter" presStyleLbl="node1" presStyleIdx="0" presStyleCnt="3">
        <dgm:presLayoutVars>
          <dgm:chMax val="7"/>
          <dgm:chPref val="7"/>
        </dgm:presLayoutVars>
      </dgm:prSet>
      <dgm:spPr/>
    </dgm:pt>
    <dgm:pt modelId="{16A9399D-3F03-9448-81AC-3F3492B7DABC}" type="pres">
      <dgm:prSet presAssocID="{97E15814-CD67-464F-AA4A-4866843BA771}" presName="Name56" presStyleLbl="parChTrans1D2" presStyleIdx="0" presStyleCnt="2"/>
      <dgm:spPr/>
    </dgm:pt>
    <dgm:pt modelId="{33B97496-81AB-144D-96FE-5493DBA6C6E9}" type="pres">
      <dgm:prSet presAssocID="{ED445E34-5BAC-764C-8B12-24D8497E8041}" presName="text0" presStyleLbl="node1" presStyleIdx="1" presStyleCnt="3">
        <dgm:presLayoutVars>
          <dgm:bulletEnabled val="1"/>
        </dgm:presLayoutVars>
      </dgm:prSet>
      <dgm:spPr/>
    </dgm:pt>
    <dgm:pt modelId="{4CA1C1F0-369A-1E40-B16B-A6FD65A2987B}" type="pres">
      <dgm:prSet presAssocID="{B2F65A90-585C-B648-91F6-1F8F73925C69}" presName="Name56" presStyleLbl="parChTrans1D2" presStyleIdx="1" presStyleCnt="2"/>
      <dgm:spPr/>
    </dgm:pt>
    <dgm:pt modelId="{EDDC3CEC-A889-7A48-9024-1C6189642FA1}" type="pres">
      <dgm:prSet presAssocID="{6BF41297-5EB4-EE44-BFCA-FA2A01E0C9C3}" presName="text0" presStyleLbl="node1" presStyleIdx="2" presStyleCnt="3">
        <dgm:presLayoutVars>
          <dgm:bulletEnabled val="1"/>
        </dgm:presLayoutVars>
      </dgm:prSet>
      <dgm:spPr/>
    </dgm:pt>
  </dgm:ptLst>
  <dgm:cxnLst>
    <dgm:cxn modelId="{A25DDB04-A8A5-134F-A4B3-432CE163410D}" type="presOf" srcId="{6BF41297-5EB4-EE44-BFCA-FA2A01E0C9C3}" destId="{EDDC3CEC-A889-7A48-9024-1C6189642FA1}" srcOrd="0" destOrd="0" presId="urn:microsoft.com/office/officeart/2008/layout/RadialCluster"/>
    <dgm:cxn modelId="{C8570807-B301-C54D-8163-920BD03CA5AE}" type="presOf" srcId="{9E15D805-5144-E049-955F-79A6B629073E}" destId="{65ABB0D8-AF61-9F48-AA57-1AA20F77A0F4}" srcOrd="0" destOrd="0" presId="urn:microsoft.com/office/officeart/2008/layout/RadialCluster"/>
    <dgm:cxn modelId="{5F6BEE1F-7C85-F64E-A2CC-BFE924B5A780}" srcId="{B68A7633-F3BE-174C-8F97-8EB3388844CD}" destId="{6BF41297-5EB4-EE44-BFCA-FA2A01E0C9C3}" srcOrd="1" destOrd="0" parTransId="{B2F65A90-585C-B648-91F6-1F8F73925C69}" sibTransId="{689A4EBA-E5BC-8344-953C-A70E0786DE37}"/>
    <dgm:cxn modelId="{5FC2A530-BCE4-A444-AED0-0B69C4CCA5B1}" srcId="{B68A7633-F3BE-174C-8F97-8EB3388844CD}" destId="{ED445E34-5BAC-764C-8B12-24D8497E8041}" srcOrd="0" destOrd="0" parTransId="{97E15814-CD67-464F-AA4A-4866843BA771}" sibTransId="{D73BE0E7-B488-F647-9792-02206FE70EDD}"/>
    <dgm:cxn modelId="{E0B5BE3F-10DA-9843-A6FC-FDB46E2DFB3A}" type="presOf" srcId="{B2F65A90-585C-B648-91F6-1F8F73925C69}" destId="{4CA1C1F0-369A-1E40-B16B-A6FD65A2987B}" srcOrd="0" destOrd="0" presId="urn:microsoft.com/office/officeart/2008/layout/RadialCluster"/>
    <dgm:cxn modelId="{A3D61586-1807-BB4B-BC52-2C0679F3D973}" type="presOf" srcId="{ED445E34-5BAC-764C-8B12-24D8497E8041}" destId="{33B97496-81AB-144D-96FE-5493DBA6C6E9}" srcOrd="0" destOrd="0" presId="urn:microsoft.com/office/officeart/2008/layout/RadialCluster"/>
    <dgm:cxn modelId="{48EFD0A5-17A7-D344-AC7D-8FC4B8692B52}" type="presOf" srcId="{B68A7633-F3BE-174C-8F97-8EB3388844CD}" destId="{CB6C773C-BEDD-7247-BF1D-4A5F8C0BFFBD}" srcOrd="0" destOrd="0" presId="urn:microsoft.com/office/officeart/2008/layout/RadialCluster"/>
    <dgm:cxn modelId="{3AD076BB-5A1B-3E46-AE86-7089D45DE024}" type="presOf" srcId="{97E15814-CD67-464F-AA4A-4866843BA771}" destId="{16A9399D-3F03-9448-81AC-3F3492B7DABC}" srcOrd="0" destOrd="0" presId="urn:microsoft.com/office/officeart/2008/layout/RadialCluster"/>
    <dgm:cxn modelId="{D5788CF6-46D9-804E-B1C0-ECA22ACE5C6B}" srcId="{9E15D805-5144-E049-955F-79A6B629073E}" destId="{B68A7633-F3BE-174C-8F97-8EB3388844CD}" srcOrd="0" destOrd="0" parTransId="{F8A5DDEB-6EEE-324A-BB43-E9DAF646F785}" sibTransId="{F875903E-38A4-A74D-97DD-EF51486C1161}"/>
    <dgm:cxn modelId="{75D9D02C-5670-D54A-8319-D2D676457BE0}" type="presParOf" srcId="{65ABB0D8-AF61-9F48-AA57-1AA20F77A0F4}" destId="{6EE18922-DC0E-F344-A0CE-3B343D234B10}" srcOrd="0" destOrd="0" presId="urn:microsoft.com/office/officeart/2008/layout/RadialCluster"/>
    <dgm:cxn modelId="{903F1E83-AA0B-0540-90DB-72C076392992}" type="presParOf" srcId="{6EE18922-DC0E-F344-A0CE-3B343D234B10}" destId="{CB6C773C-BEDD-7247-BF1D-4A5F8C0BFFBD}" srcOrd="0" destOrd="0" presId="urn:microsoft.com/office/officeart/2008/layout/RadialCluster"/>
    <dgm:cxn modelId="{7C986190-A496-364D-9F68-25AA21D77448}" type="presParOf" srcId="{6EE18922-DC0E-F344-A0CE-3B343D234B10}" destId="{16A9399D-3F03-9448-81AC-3F3492B7DABC}" srcOrd="1" destOrd="0" presId="urn:microsoft.com/office/officeart/2008/layout/RadialCluster"/>
    <dgm:cxn modelId="{261E821C-443B-E745-87EE-50A400A4A5DE}" type="presParOf" srcId="{6EE18922-DC0E-F344-A0CE-3B343D234B10}" destId="{33B97496-81AB-144D-96FE-5493DBA6C6E9}" srcOrd="2" destOrd="0" presId="urn:microsoft.com/office/officeart/2008/layout/RadialCluster"/>
    <dgm:cxn modelId="{E3E80F01-6E1E-474B-94CE-82A077DAC7D9}" type="presParOf" srcId="{6EE18922-DC0E-F344-A0CE-3B343D234B10}" destId="{4CA1C1F0-369A-1E40-B16B-A6FD65A2987B}" srcOrd="3" destOrd="0" presId="urn:microsoft.com/office/officeart/2008/layout/RadialCluster"/>
    <dgm:cxn modelId="{83D6E619-9600-1046-A5DD-6088B5A218A9}" type="presParOf" srcId="{6EE18922-DC0E-F344-A0CE-3B343D234B10}" destId="{EDDC3CEC-A889-7A48-9024-1C6189642FA1}"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357A30-F8DB-E046-9BFB-629B65DA3626}"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3221568D-C768-5943-A517-BB8682ED6514}">
      <dgm:prSet phldrT="[Text]"/>
      <dgm:spPr/>
      <dgm:t>
        <a:bodyPr/>
        <a:lstStyle/>
        <a:p>
          <a:r>
            <a:rPr lang="en-US" dirty="0"/>
            <a:t>College Senate</a:t>
          </a:r>
        </a:p>
      </dgm:t>
    </dgm:pt>
    <dgm:pt modelId="{5EE8351A-F894-4548-B2CB-39A45AD52E05}" type="parTrans" cxnId="{BB2452C6-8F38-B74D-B2C9-345D2E93C126}">
      <dgm:prSet/>
      <dgm:spPr/>
      <dgm:t>
        <a:bodyPr/>
        <a:lstStyle/>
        <a:p>
          <a:endParaRPr lang="en-US"/>
        </a:p>
      </dgm:t>
    </dgm:pt>
    <dgm:pt modelId="{D0A4BA72-6C79-F34D-8F97-E8B4852ADAC2}" type="sibTrans" cxnId="{BB2452C6-8F38-B74D-B2C9-345D2E93C126}">
      <dgm:prSet/>
      <dgm:spPr/>
      <dgm:t>
        <a:bodyPr/>
        <a:lstStyle/>
        <a:p>
          <a:endParaRPr lang="en-US"/>
        </a:p>
      </dgm:t>
    </dgm:pt>
    <dgm:pt modelId="{212A34DC-6697-AA44-B631-199A1E2A8486}">
      <dgm:prSet phldrT="[Text]"/>
      <dgm:spPr>
        <a:solidFill>
          <a:srgbClr val="008000"/>
        </a:solidFill>
      </dgm:spPr>
      <dgm:t>
        <a:bodyPr/>
        <a:lstStyle/>
        <a:p>
          <a:r>
            <a:rPr lang="en-US" dirty="0"/>
            <a:t>Assessment and Institutional Effectiveness</a:t>
          </a:r>
        </a:p>
      </dgm:t>
    </dgm:pt>
    <dgm:pt modelId="{814B1B8B-6723-FC41-A17F-22D2ABDAB41A}" type="parTrans" cxnId="{032E6C71-E59E-EF4A-A8AC-38C89635D5F5}">
      <dgm:prSet/>
      <dgm:spPr/>
      <dgm:t>
        <a:bodyPr/>
        <a:lstStyle/>
        <a:p>
          <a:endParaRPr lang="en-US"/>
        </a:p>
      </dgm:t>
    </dgm:pt>
    <dgm:pt modelId="{45F2488A-0D7F-694A-A190-AB46430EDC42}" type="sibTrans" cxnId="{032E6C71-E59E-EF4A-A8AC-38C89635D5F5}">
      <dgm:prSet/>
      <dgm:spPr/>
      <dgm:t>
        <a:bodyPr/>
        <a:lstStyle/>
        <a:p>
          <a:endParaRPr lang="en-US"/>
        </a:p>
      </dgm:t>
    </dgm:pt>
    <dgm:pt modelId="{C2AB0AB3-ED37-434D-8F39-87D9A6796EC1}">
      <dgm:prSet phldrT="[Text]"/>
      <dgm:spPr>
        <a:solidFill>
          <a:srgbClr val="008000"/>
        </a:solidFill>
      </dgm:spPr>
      <dgm:t>
        <a:bodyPr/>
        <a:lstStyle/>
        <a:p>
          <a:r>
            <a:rPr lang="en-US" dirty="0"/>
            <a:t>Student Affairs</a:t>
          </a:r>
        </a:p>
      </dgm:t>
    </dgm:pt>
    <dgm:pt modelId="{04BAD652-3A2E-DE42-98E7-256979568BFE}" type="parTrans" cxnId="{0357DD67-C145-FE4C-BA67-984F0EB77DE6}">
      <dgm:prSet/>
      <dgm:spPr/>
      <dgm:t>
        <a:bodyPr/>
        <a:lstStyle/>
        <a:p>
          <a:endParaRPr lang="en-US"/>
        </a:p>
      </dgm:t>
    </dgm:pt>
    <dgm:pt modelId="{2D7A0D9A-B551-4D4E-9C9A-A899FAC8813A}" type="sibTrans" cxnId="{0357DD67-C145-FE4C-BA67-984F0EB77DE6}">
      <dgm:prSet/>
      <dgm:spPr/>
      <dgm:t>
        <a:bodyPr/>
        <a:lstStyle/>
        <a:p>
          <a:endParaRPr lang="en-US"/>
        </a:p>
      </dgm:t>
    </dgm:pt>
    <dgm:pt modelId="{A0B785A3-21AD-774D-90B5-70CFA65907BD}">
      <dgm:prSet phldrT="[Text]"/>
      <dgm:spPr>
        <a:solidFill>
          <a:srgbClr val="008000"/>
        </a:solidFill>
      </dgm:spPr>
      <dgm:t>
        <a:bodyPr/>
        <a:lstStyle/>
        <a:p>
          <a:r>
            <a:rPr lang="en-US" dirty="0"/>
            <a:t>Student Evaluation of Courses &amp; Teaching</a:t>
          </a:r>
        </a:p>
      </dgm:t>
    </dgm:pt>
    <dgm:pt modelId="{73FFEEAA-C32F-6740-AD62-36FE84DBE1C0}" type="parTrans" cxnId="{5B71A0E9-D303-214E-943E-79934CD23081}">
      <dgm:prSet/>
      <dgm:spPr/>
      <dgm:t>
        <a:bodyPr/>
        <a:lstStyle/>
        <a:p>
          <a:endParaRPr lang="en-US"/>
        </a:p>
      </dgm:t>
    </dgm:pt>
    <dgm:pt modelId="{68557BC1-7B2F-5146-8276-405EE5FE9F5F}" type="sibTrans" cxnId="{5B71A0E9-D303-214E-943E-79934CD23081}">
      <dgm:prSet/>
      <dgm:spPr/>
      <dgm:t>
        <a:bodyPr/>
        <a:lstStyle/>
        <a:p>
          <a:endParaRPr lang="en-US"/>
        </a:p>
      </dgm:t>
    </dgm:pt>
    <dgm:pt modelId="{8FD87354-7BE8-8544-9608-5369F7B1DE18}" type="pres">
      <dgm:prSet presAssocID="{AB357A30-F8DB-E046-9BFB-629B65DA3626}" presName="Name0" presStyleCnt="0">
        <dgm:presLayoutVars>
          <dgm:chMax val="1"/>
          <dgm:chPref val="1"/>
          <dgm:dir/>
          <dgm:animOne val="branch"/>
          <dgm:animLvl val="lvl"/>
        </dgm:presLayoutVars>
      </dgm:prSet>
      <dgm:spPr/>
    </dgm:pt>
    <dgm:pt modelId="{83AE9130-856F-2249-858A-DBE550CD1578}" type="pres">
      <dgm:prSet presAssocID="{3221568D-C768-5943-A517-BB8682ED6514}" presName="singleCycle" presStyleCnt="0"/>
      <dgm:spPr/>
    </dgm:pt>
    <dgm:pt modelId="{E74E6E17-E49D-E24F-8800-B88FBDAB7995}" type="pres">
      <dgm:prSet presAssocID="{3221568D-C768-5943-A517-BB8682ED6514}" presName="singleCenter" presStyleLbl="node1" presStyleIdx="0" presStyleCnt="4">
        <dgm:presLayoutVars>
          <dgm:chMax val="7"/>
          <dgm:chPref val="7"/>
        </dgm:presLayoutVars>
      </dgm:prSet>
      <dgm:spPr/>
    </dgm:pt>
    <dgm:pt modelId="{887A450A-A0AD-7841-AFCD-54D6F01541E5}" type="pres">
      <dgm:prSet presAssocID="{814B1B8B-6723-FC41-A17F-22D2ABDAB41A}" presName="Name56" presStyleLbl="parChTrans1D2" presStyleIdx="0" presStyleCnt="3"/>
      <dgm:spPr/>
    </dgm:pt>
    <dgm:pt modelId="{1DA778FE-B65B-FA45-9CA2-4FC6CF41AFE1}" type="pres">
      <dgm:prSet presAssocID="{212A34DC-6697-AA44-B631-199A1E2A8486}" presName="text0" presStyleLbl="node1" presStyleIdx="1" presStyleCnt="4">
        <dgm:presLayoutVars>
          <dgm:bulletEnabled val="1"/>
        </dgm:presLayoutVars>
      </dgm:prSet>
      <dgm:spPr/>
    </dgm:pt>
    <dgm:pt modelId="{C5DE0027-0342-5D45-8695-C48369F33C4B}" type="pres">
      <dgm:prSet presAssocID="{04BAD652-3A2E-DE42-98E7-256979568BFE}" presName="Name56" presStyleLbl="parChTrans1D2" presStyleIdx="1" presStyleCnt="3"/>
      <dgm:spPr/>
    </dgm:pt>
    <dgm:pt modelId="{1ADAE7C3-2020-2847-9AF9-6F32ABE57EA7}" type="pres">
      <dgm:prSet presAssocID="{C2AB0AB3-ED37-434D-8F39-87D9A6796EC1}" presName="text0" presStyleLbl="node1" presStyleIdx="2" presStyleCnt="4">
        <dgm:presLayoutVars>
          <dgm:bulletEnabled val="1"/>
        </dgm:presLayoutVars>
      </dgm:prSet>
      <dgm:spPr/>
    </dgm:pt>
    <dgm:pt modelId="{125A8644-76C8-C147-8536-AF3DF7A4F7CD}" type="pres">
      <dgm:prSet presAssocID="{73FFEEAA-C32F-6740-AD62-36FE84DBE1C0}" presName="Name56" presStyleLbl="parChTrans1D2" presStyleIdx="2" presStyleCnt="3"/>
      <dgm:spPr/>
    </dgm:pt>
    <dgm:pt modelId="{23626D5D-2895-1949-9BE8-71EC13D4258A}" type="pres">
      <dgm:prSet presAssocID="{A0B785A3-21AD-774D-90B5-70CFA65907BD}" presName="text0" presStyleLbl="node1" presStyleIdx="3" presStyleCnt="4">
        <dgm:presLayoutVars>
          <dgm:bulletEnabled val="1"/>
        </dgm:presLayoutVars>
      </dgm:prSet>
      <dgm:spPr/>
    </dgm:pt>
  </dgm:ptLst>
  <dgm:cxnLst>
    <dgm:cxn modelId="{772EBD03-1338-A44A-A550-A33CF46716DD}" type="presOf" srcId="{AB357A30-F8DB-E046-9BFB-629B65DA3626}" destId="{8FD87354-7BE8-8544-9608-5369F7B1DE18}" srcOrd="0" destOrd="0" presId="urn:microsoft.com/office/officeart/2008/layout/RadialCluster"/>
    <dgm:cxn modelId="{66981A3B-4CCA-2D4A-9C84-11C82030724F}" type="presOf" srcId="{3221568D-C768-5943-A517-BB8682ED6514}" destId="{E74E6E17-E49D-E24F-8800-B88FBDAB7995}" srcOrd="0" destOrd="0" presId="urn:microsoft.com/office/officeart/2008/layout/RadialCluster"/>
    <dgm:cxn modelId="{F6FC3C5D-3A44-414C-8AA2-B80C61F781A0}" type="presOf" srcId="{73FFEEAA-C32F-6740-AD62-36FE84DBE1C0}" destId="{125A8644-76C8-C147-8536-AF3DF7A4F7CD}" srcOrd="0" destOrd="0" presId="urn:microsoft.com/office/officeart/2008/layout/RadialCluster"/>
    <dgm:cxn modelId="{0357DD67-C145-FE4C-BA67-984F0EB77DE6}" srcId="{3221568D-C768-5943-A517-BB8682ED6514}" destId="{C2AB0AB3-ED37-434D-8F39-87D9A6796EC1}" srcOrd="1" destOrd="0" parTransId="{04BAD652-3A2E-DE42-98E7-256979568BFE}" sibTransId="{2D7A0D9A-B551-4D4E-9C9A-A899FAC8813A}"/>
    <dgm:cxn modelId="{032E6C71-E59E-EF4A-A8AC-38C89635D5F5}" srcId="{3221568D-C768-5943-A517-BB8682ED6514}" destId="{212A34DC-6697-AA44-B631-199A1E2A8486}" srcOrd="0" destOrd="0" parTransId="{814B1B8B-6723-FC41-A17F-22D2ABDAB41A}" sibTransId="{45F2488A-0D7F-694A-A190-AB46430EDC42}"/>
    <dgm:cxn modelId="{0457437E-5A9A-464C-B2C6-B83AC318760D}" type="presOf" srcId="{A0B785A3-21AD-774D-90B5-70CFA65907BD}" destId="{23626D5D-2895-1949-9BE8-71EC13D4258A}" srcOrd="0" destOrd="0" presId="urn:microsoft.com/office/officeart/2008/layout/RadialCluster"/>
    <dgm:cxn modelId="{962D20A3-41D5-E14A-8697-15602B25BB80}" type="presOf" srcId="{C2AB0AB3-ED37-434D-8F39-87D9A6796EC1}" destId="{1ADAE7C3-2020-2847-9AF9-6F32ABE57EA7}" srcOrd="0" destOrd="0" presId="urn:microsoft.com/office/officeart/2008/layout/RadialCluster"/>
    <dgm:cxn modelId="{07009BBA-21AE-8A46-986A-DB0A0E0834E3}" type="presOf" srcId="{814B1B8B-6723-FC41-A17F-22D2ABDAB41A}" destId="{887A450A-A0AD-7841-AFCD-54D6F01541E5}" srcOrd="0" destOrd="0" presId="urn:microsoft.com/office/officeart/2008/layout/RadialCluster"/>
    <dgm:cxn modelId="{E7BFDAC2-1FEF-034D-9435-44A3B5E3FFC0}" type="presOf" srcId="{212A34DC-6697-AA44-B631-199A1E2A8486}" destId="{1DA778FE-B65B-FA45-9CA2-4FC6CF41AFE1}" srcOrd="0" destOrd="0" presId="urn:microsoft.com/office/officeart/2008/layout/RadialCluster"/>
    <dgm:cxn modelId="{BB2452C6-8F38-B74D-B2C9-345D2E93C126}" srcId="{AB357A30-F8DB-E046-9BFB-629B65DA3626}" destId="{3221568D-C768-5943-A517-BB8682ED6514}" srcOrd="0" destOrd="0" parTransId="{5EE8351A-F894-4548-B2CB-39A45AD52E05}" sibTransId="{D0A4BA72-6C79-F34D-8F97-E8B4852ADAC2}"/>
    <dgm:cxn modelId="{06C200DA-9728-2D4A-9989-2A2AC974EBF0}" type="presOf" srcId="{04BAD652-3A2E-DE42-98E7-256979568BFE}" destId="{C5DE0027-0342-5D45-8695-C48369F33C4B}" srcOrd="0" destOrd="0" presId="urn:microsoft.com/office/officeart/2008/layout/RadialCluster"/>
    <dgm:cxn modelId="{5B71A0E9-D303-214E-943E-79934CD23081}" srcId="{3221568D-C768-5943-A517-BB8682ED6514}" destId="{A0B785A3-21AD-774D-90B5-70CFA65907BD}" srcOrd="2" destOrd="0" parTransId="{73FFEEAA-C32F-6740-AD62-36FE84DBE1C0}" sibTransId="{68557BC1-7B2F-5146-8276-405EE5FE9F5F}"/>
    <dgm:cxn modelId="{4625EE60-F70E-3A4E-ADD9-F48699B9C9BC}" type="presParOf" srcId="{8FD87354-7BE8-8544-9608-5369F7B1DE18}" destId="{83AE9130-856F-2249-858A-DBE550CD1578}" srcOrd="0" destOrd="0" presId="urn:microsoft.com/office/officeart/2008/layout/RadialCluster"/>
    <dgm:cxn modelId="{B5800AA1-34CF-EE49-AACF-4B79468C9E3D}" type="presParOf" srcId="{83AE9130-856F-2249-858A-DBE550CD1578}" destId="{E74E6E17-E49D-E24F-8800-B88FBDAB7995}" srcOrd="0" destOrd="0" presId="urn:microsoft.com/office/officeart/2008/layout/RadialCluster"/>
    <dgm:cxn modelId="{8CB685F2-9E51-3248-9A81-54BB9C9EE5F8}" type="presParOf" srcId="{83AE9130-856F-2249-858A-DBE550CD1578}" destId="{887A450A-A0AD-7841-AFCD-54D6F01541E5}" srcOrd="1" destOrd="0" presId="urn:microsoft.com/office/officeart/2008/layout/RadialCluster"/>
    <dgm:cxn modelId="{261DB4A6-1005-EA48-BDCA-7A0C26664DD1}" type="presParOf" srcId="{83AE9130-856F-2249-858A-DBE550CD1578}" destId="{1DA778FE-B65B-FA45-9CA2-4FC6CF41AFE1}" srcOrd="2" destOrd="0" presId="urn:microsoft.com/office/officeart/2008/layout/RadialCluster"/>
    <dgm:cxn modelId="{46794E75-8AB1-714A-BB2A-CDE16A0D2E49}" type="presParOf" srcId="{83AE9130-856F-2249-858A-DBE550CD1578}" destId="{C5DE0027-0342-5D45-8695-C48369F33C4B}" srcOrd="3" destOrd="0" presId="urn:microsoft.com/office/officeart/2008/layout/RadialCluster"/>
    <dgm:cxn modelId="{2258A48E-F595-FE4E-99BC-004F0C497C4E}" type="presParOf" srcId="{83AE9130-856F-2249-858A-DBE550CD1578}" destId="{1ADAE7C3-2020-2847-9AF9-6F32ABE57EA7}" srcOrd="4" destOrd="0" presId="urn:microsoft.com/office/officeart/2008/layout/RadialCluster"/>
    <dgm:cxn modelId="{A891541A-DC7D-1C4B-89B5-71B04F8EE315}" type="presParOf" srcId="{83AE9130-856F-2249-858A-DBE550CD1578}" destId="{125A8644-76C8-C147-8536-AF3DF7A4F7CD}" srcOrd="5" destOrd="0" presId="urn:microsoft.com/office/officeart/2008/layout/RadialCluster"/>
    <dgm:cxn modelId="{5451D205-1BDA-0345-968B-80BF124265C0}" type="presParOf" srcId="{83AE9130-856F-2249-858A-DBE550CD1578}" destId="{23626D5D-2895-1949-9BE8-71EC13D4258A}"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8B0CA-2EAC-EF43-B443-D52AB1759342}">
      <dsp:nvSpPr>
        <dsp:cNvPr id="0" name=""/>
        <dsp:cNvSpPr/>
      </dsp:nvSpPr>
      <dsp:spPr>
        <a:xfrm>
          <a:off x="0" y="1219211"/>
          <a:ext cx="8452468" cy="494436"/>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Departments</a:t>
          </a:r>
        </a:p>
      </dsp:txBody>
      <dsp:txXfrm>
        <a:off x="0" y="1219211"/>
        <a:ext cx="2535740" cy="494436"/>
      </dsp:txXfrm>
    </dsp:sp>
    <dsp:sp modelId="{9652BFC5-77B7-B948-AB27-5A6129E5583A}">
      <dsp:nvSpPr>
        <dsp:cNvPr id="0" name=""/>
        <dsp:cNvSpPr/>
      </dsp:nvSpPr>
      <dsp:spPr>
        <a:xfrm>
          <a:off x="0" y="642369"/>
          <a:ext cx="8452468" cy="494436"/>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t>Div</a:t>
          </a:r>
          <a:r>
            <a:rPr lang="en-US" sz="1800" kern="1200" dirty="0"/>
            <a:t>/</a:t>
          </a:r>
          <a:r>
            <a:rPr lang="en-US" sz="1800" kern="1200" dirty="0" err="1"/>
            <a:t>Sch</a:t>
          </a:r>
          <a:r>
            <a:rPr lang="en-US" sz="1800" kern="1200" dirty="0"/>
            <a:t> P&amp;B</a:t>
          </a:r>
        </a:p>
      </dsp:txBody>
      <dsp:txXfrm>
        <a:off x="0" y="642369"/>
        <a:ext cx="2535740" cy="494436"/>
      </dsp:txXfrm>
    </dsp:sp>
    <dsp:sp modelId="{6E00E4F9-9B08-8749-A328-E38A34A2C5D9}">
      <dsp:nvSpPr>
        <dsp:cNvPr id="0" name=""/>
        <dsp:cNvSpPr/>
      </dsp:nvSpPr>
      <dsp:spPr>
        <a:xfrm>
          <a:off x="0" y="0"/>
          <a:ext cx="8452468" cy="494436"/>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College P&amp;B</a:t>
          </a:r>
        </a:p>
      </dsp:txBody>
      <dsp:txXfrm>
        <a:off x="0" y="0"/>
        <a:ext cx="2535740" cy="494436"/>
      </dsp:txXfrm>
    </dsp:sp>
    <dsp:sp modelId="{C2C320AE-842E-4440-9151-C0BA47639D2B}">
      <dsp:nvSpPr>
        <dsp:cNvPr id="0" name=""/>
        <dsp:cNvSpPr/>
      </dsp:nvSpPr>
      <dsp:spPr>
        <a:xfrm>
          <a:off x="4584028" y="106729"/>
          <a:ext cx="1651102" cy="412030"/>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President, Provost, CFO, 6 Deans, 5 chairs ,&amp;  2 students</a:t>
          </a:r>
        </a:p>
      </dsp:txBody>
      <dsp:txXfrm>
        <a:off x="4596096" y="118797"/>
        <a:ext cx="1626966" cy="387894"/>
      </dsp:txXfrm>
    </dsp:sp>
    <dsp:sp modelId="{4C7C2E41-62DD-CC44-8154-6004A6922BD5}">
      <dsp:nvSpPr>
        <dsp:cNvPr id="0" name=""/>
        <dsp:cNvSpPr/>
      </dsp:nvSpPr>
      <dsp:spPr>
        <a:xfrm>
          <a:off x="3802661" y="518760"/>
          <a:ext cx="1606918" cy="164812"/>
        </a:xfrm>
        <a:custGeom>
          <a:avLst/>
          <a:gdLst/>
          <a:ahLst/>
          <a:cxnLst/>
          <a:rect l="0" t="0" r="0" b="0"/>
          <a:pathLst>
            <a:path>
              <a:moveTo>
                <a:pt x="1606918" y="0"/>
              </a:moveTo>
              <a:lnTo>
                <a:pt x="1606918" y="82406"/>
              </a:lnTo>
              <a:lnTo>
                <a:pt x="0" y="82406"/>
              </a:lnTo>
              <a:lnTo>
                <a:pt x="0" y="16481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2ADFAC-E85D-364E-980D-C6B624444AF7}">
      <dsp:nvSpPr>
        <dsp:cNvPr id="0" name=""/>
        <dsp:cNvSpPr/>
      </dsp:nvSpPr>
      <dsp:spPr>
        <a:xfrm>
          <a:off x="3493638" y="683572"/>
          <a:ext cx="618045" cy="412030"/>
        </a:xfrm>
        <a:prstGeom prst="roundRect">
          <a:avLst>
            <a:gd name="adj" fmla="val 10000"/>
          </a:avLst>
        </a:prstGeom>
        <a:solidFill>
          <a:srgbClr val="0000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Dean HSS + 9 chairs</a:t>
          </a:r>
        </a:p>
      </dsp:txBody>
      <dsp:txXfrm>
        <a:off x="3505706" y="695640"/>
        <a:ext cx="593909" cy="387894"/>
      </dsp:txXfrm>
    </dsp:sp>
    <dsp:sp modelId="{E49CA668-9B15-704B-ADE7-765E8D8B7724}">
      <dsp:nvSpPr>
        <dsp:cNvPr id="0" name=""/>
        <dsp:cNvSpPr/>
      </dsp:nvSpPr>
      <dsp:spPr>
        <a:xfrm>
          <a:off x="3756941" y="1095602"/>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F7E183-0F90-9A43-8CA1-7FC8DC93A245}">
      <dsp:nvSpPr>
        <dsp:cNvPr id="0" name=""/>
        <dsp:cNvSpPr/>
      </dsp:nvSpPr>
      <dsp:spPr>
        <a:xfrm>
          <a:off x="3493638" y="1260414"/>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English</a:t>
          </a:r>
        </a:p>
      </dsp:txBody>
      <dsp:txXfrm>
        <a:off x="3505706" y="1272482"/>
        <a:ext cx="593909" cy="387894"/>
      </dsp:txXfrm>
    </dsp:sp>
    <dsp:sp modelId="{D858BFFC-CCA9-6E49-85EE-7AE926E24F23}">
      <dsp:nvSpPr>
        <dsp:cNvPr id="0" name=""/>
        <dsp:cNvSpPr/>
      </dsp:nvSpPr>
      <dsp:spPr>
        <a:xfrm>
          <a:off x="3756941" y="1672444"/>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3FC0C9-B749-1945-B712-261CB73B2719}">
      <dsp:nvSpPr>
        <dsp:cNvPr id="0" name=""/>
        <dsp:cNvSpPr/>
      </dsp:nvSpPr>
      <dsp:spPr>
        <a:xfrm>
          <a:off x="3493638" y="1837257"/>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History</a:t>
          </a:r>
        </a:p>
      </dsp:txBody>
      <dsp:txXfrm>
        <a:off x="3505706" y="1849325"/>
        <a:ext cx="593909" cy="387894"/>
      </dsp:txXfrm>
    </dsp:sp>
    <dsp:sp modelId="{6F7022AB-CE53-ED45-84A4-80ECF638D2D1}">
      <dsp:nvSpPr>
        <dsp:cNvPr id="0" name=""/>
        <dsp:cNvSpPr/>
      </dsp:nvSpPr>
      <dsp:spPr>
        <a:xfrm>
          <a:off x="3756941" y="2249287"/>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9A4D7E-9984-A245-BFC6-C13FC8917E39}">
      <dsp:nvSpPr>
        <dsp:cNvPr id="0" name=""/>
        <dsp:cNvSpPr/>
      </dsp:nvSpPr>
      <dsp:spPr>
        <a:xfrm>
          <a:off x="3493638" y="2414099"/>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Med Cult</a:t>
          </a:r>
        </a:p>
      </dsp:txBody>
      <dsp:txXfrm>
        <a:off x="3505706" y="2426167"/>
        <a:ext cx="593909" cy="387894"/>
      </dsp:txXfrm>
    </dsp:sp>
    <dsp:sp modelId="{BCBDC439-8147-4A41-A13F-3F91C2368DC0}">
      <dsp:nvSpPr>
        <dsp:cNvPr id="0" name=""/>
        <dsp:cNvSpPr/>
      </dsp:nvSpPr>
      <dsp:spPr>
        <a:xfrm>
          <a:off x="3756941" y="2826129"/>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9C5E34-28A6-DA48-8480-AE7A74DA168F}">
      <dsp:nvSpPr>
        <dsp:cNvPr id="0" name=""/>
        <dsp:cNvSpPr/>
      </dsp:nvSpPr>
      <dsp:spPr>
        <a:xfrm>
          <a:off x="3493638" y="2990941"/>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PCA</a:t>
          </a:r>
        </a:p>
      </dsp:txBody>
      <dsp:txXfrm>
        <a:off x="3505706" y="3003009"/>
        <a:ext cx="593909" cy="387894"/>
      </dsp:txXfrm>
    </dsp:sp>
    <dsp:sp modelId="{36BDECE6-FBB1-2A4C-9CC0-90741A8BEF40}">
      <dsp:nvSpPr>
        <dsp:cNvPr id="0" name=""/>
        <dsp:cNvSpPr/>
      </dsp:nvSpPr>
      <dsp:spPr>
        <a:xfrm>
          <a:off x="3756941" y="3402972"/>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E65926D-86A4-D245-B431-F00FA17CAF69}">
      <dsp:nvSpPr>
        <dsp:cNvPr id="0" name=""/>
        <dsp:cNvSpPr/>
      </dsp:nvSpPr>
      <dsp:spPr>
        <a:xfrm>
          <a:off x="3493638" y="3567784"/>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Philosophy</a:t>
          </a:r>
        </a:p>
      </dsp:txBody>
      <dsp:txXfrm>
        <a:off x="3505706" y="3579852"/>
        <a:ext cx="593909" cy="387894"/>
      </dsp:txXfrm>
    </dsp:sp>
    <dsp:sp modelId="{74A349F7-38A9-2347-849F-897F3D5D6850}">
      <dsp:nvSpPr>
        <dsp:cNvPr id="0" name=""/>
        <dsp:cNvSpPr/>
      </dsp:nvSpPr>
      <dsp:spPr>
        <a:xfrm>
          <a:off x="3756941" y="3979814"/>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3E2495-5A4A-F24C-87D8-95F8AAC66427}">
      <dsp:nvSpPr>
        <dsp:cNvPr id="0" name=""/>
        <dsp:cNvSpPr/>
      </dsp:nvSpPr>
      <dsp:spPr>
        <a:xfrm>
          <a:off x="3493638" y="4144626"/>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PS&amp;GA</a:t>
          </a:r>
        </a:p>
      </dsp:txBody>
      <dsp:txXfrm>
        <a:off x="3505706" y="4156694"/>
        <a:ext cx="593909" cy="387894"/>
      </dsp:txXfrm>
    </dsp:sp>
    <dsp:sp modelId="{B2F4980F-D67F-5D4F-9D76-122060B255B3}">
      <dsp:nvSpPr>
        <dsp:cNvPr id="0" name=""/>
        <dsp:cNvSpPr/>
      </dsp:nvSpPr>
      <dsp:spPr>
        <a:xfrm>
          <a:off x="3756941" y="4556657"/>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279A86-AAEF-B345-AC40-A9BEE5AE05CD}">
      <dsp:nvSpPr>
        <dsp:cNvPr id="0" name=""/>
        <dsp:cNvSpPr/>
      </dsp:nvSpPr>
      <dsp:spPr>
        <a:xfrm>
          <a:off x="3493638" y="4721469"/>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Psychology</a:t>
          </a:r>
        </a:p>
      </dsp:txBody>
      <dsp:txXfrm>
        <a:off x="3505706" y="4733537"/>
        <a:ext cx="593909" cy="387894"/>
      </dsp:txXfrm>
    </dsp:sp>
    <dsp:sp modelId="{9D754F50-2C9E-054D-A4D8-A6E5F52840DC}">
      <dsp:nvSpPr>
        <dsp:cNvPr id="0" name=""/>
        <dsp:cNvSpPr/>
      </dsp:nvSpPr>
      <dsp:spPr>
        <a:xfrm>
          <a:off x="3756941" y="5133499"/>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8A8063-CBAB-4944-94AE-1706872463F6}">
      <dsp:nvSpPr>
        <dsp:cNvPr id="0" name=""/>
        <dsp:cNvSpPr/>
      </dsp:nvSpPr>
      <dsp:spPr>
        <a:xfrm>
          <a:off x="3493638" y="5298311"/>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Soc</a:t>
          </a:r>
          <a:r>
            <a:rPr lang="en-US" sz="800" kern="1200" dirty="0"/>
            <a:t> &amp; Ant</a:t>
          </a:r>
        </a:p>
      </dsp:txBody>
      <dsp:txXfrm>
        <a:off x="3505706" y="5310379"/>
        <a:ext cx="593909" cy="387894"/>
      </dsp:txXfrm>
    </dsp:sp>
    <dsp:sp modelId="{07E6ED33-1B05-8F4A-9058-3F82D1BB6761}">
      <dsp:nvSpPr>
        <dsp:cNvPr id="0" name=""/>
        <dsp:cNvSpPr/>
      </dsp:nvSpPr>
      <dsp:spPr>
        <a:xfrm>
          <a:off x="3756941" y="5710341"/>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7C665C-0233-E24A-8D9B-4EA674506ECC}">
      <dsp:nvSpPr>
        <dsp:cNvPr id="0" name=""/>
        <dsp:cNvSpPr/>
      </dsp:nvSpPr>
      <dsp:spPr>
        <a:xfrm>
          <a:off x="3493638" y="5875153"/>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WL&amp;L</a:t>
          </a:r>
        </a:p>
      </dsp:txBody>
      <dsp:txXfrm>
        <a:off x="3505706" y="5887221"/>
        <a:ext cx="593909" cy="387894"/>
      </dsp:txXfrm>
    </dsp:sp>
    <dsp:sp modelId="{F25AB403-F71F-2E4E-BCDD-06AC0CBF4892}">
      <dsp:nvSpPr>
        <dsp:cNvPr id="0" name=""/>
        <dsp:cNvSpPr/>
      </dsp:nvSpPr>
      <dsp:spPr>
        <a:xfrm>
          <a:off x="4606120" y="518760"/>
          <a:ext cx="803459" cy="164812"/>
        </a:xfrm>
        <a:custGeom>
          <a:avLst/>
          <a:gdLst/>
          <a:ahLst/>
          <a:cxnLst/>
          <a:rect l="0" t="0" r="0" b="0"/>
          <a:pathLst>
            <a:path>
              <a:moveTo>
                <a:pt x="803459" y="0"/>
              </a:moveTo>
              <a:lnTo>
                <a:pt x="803459" y="82406"/>
              </a:lnTo>
              <a:lnTo>
                <a:pt x="0" y="82406"/>
              </a:lnTo>
              <a:lnTo>
                <a:pt x="0" y="16481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43E6BA-1AC8-CB4D-B3FB-BEDCAB4BFDC8}">
      <dsp:nvSpPr>
        <dsp:cNvPr id="0" name=""/>
        <dsp:cNvSpPr/>
      </dsp:nvSpPr>
      <dsp:spPr>
        <a:xfrm>
          <a:off x="4297097" y="683572"/>
          <a:ext cx="618045" cy="412030"/>
        </a:xfrm>
        <a:prstGeom prst="roundRect">
          <a:avLst>
            <a:gd name="adj" fmla="val 10000"/>
          </a:avLst>
        </a:prstGeom>
        <a:solidFill>
          <a:srgbClr val="0000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Dean ST + 6+? chairs</a:t>
          </a:r>
        </a:p>
      </dsp:txBody>
      <dsp:txXfrm>
        <a:off x="4309165" y="695640"/>
        <a:ext cx="593909" cy="387894"/>
      </dsp:txXfrm>
    </dsp:sp>
    <dsp:sp modelId="{0A928E31-CF46-C545-B3E2-54446CF9C591}">
      <dsp:nvSpPr>
        <dsp:cNvPr id="0" name=""/>
        <dsp:cNvSpPr/>
      </dsp:nvSpPr>
      <dsp:spPr>
        <a:xfrm>
          <a:off x="4560400" y="1095602"/>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A64DF23-02E4-1747-B8C6-BCD86A226727}">
      <dsp:nvSpPr>
        <dsp:cNvPr id="0" name=""/>
        <dsp:cNvSpPr/>
      </dsp:nvSpPr>
      <dsp:spPr>
        <a:xfrm>
          <a:off x="4297097" y="1260414"/>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Biology</a:t>
          </a:r>
        </a:p>
      </dsp:txBody>
      <dsp:txXfrm>
        <a:off x="4309165" y="1272482"/>
        <a:ext cx="593909" cy="387894"/>
      </dsp:txXfrm>
    </dsp:sp>
    <dsp:sp modelId="{D60CD307-2FE2-7C48-BCBD-8EA8CA8FE54C}">
      <dsp:nvSpPr>
        <dsp:cNvPr id="0" name=""/>
        <dsp:cNvSpPr/>
      </dsp:nvSpPr>
      <dsp:spPr>
        <a:xfrm>
          <a:off x="4560400" y="1672444"/>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FBBA02-93DB-774E-AD26-35A371D5D50C}">
      <dsp:nvSpPr>
        <dsp:cNvPr id="0" name=""/>
        <dsp:cNvSpPr/>
      </dsp:nvSpPr>
      <dsp:spPr>
        <a:xfrm>
          <a:off x="4297097" y="1837257"/>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Chemistry</a:t>
          </a:r>
        </a:p>
      </dsp:txBody>
      <dsp:txXfrm>
        <a:off x="4309165" y="1849325"/>
        <a:ext cx="593909" cy="387894"/>
      </dsp:txXfrm>
    </dsp:sp>
    <dsp:sp modelId="{A003E27A-307F-F94D-BB1E-22447744FBC7}">
      <dsp:nvSpPr>
        <dsp:cNvPr id="0" name=""/>
        <dsp:cNvSpPr/>
      </dsp:nvSpPr>
      <dsp:spPr>
        <a:xfrm>
          <a:off x="4560400" y="2249287"/>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41F7259-4CA5-CB40-BAE4-5FA11D9B1E52}">
      <dsp:nvSpPr>
        <dsp:cNvPr id="0" name=""/>
        <dsp:cNvSpPr/>
      </dsp:nvSpPr>
      <dsp:spPr>
        <a:xfrm>
          <a:off x="4297097" y="2414099"/>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Comp </a:t>
          </a:r>
          <a:r>
            <a:rPr lang="en-US" sz="800" kern="1200" dirty="0" err="1"/>
            <a:t>Sci</a:t>
          </a:r>
          <a:endParaRPr lang="en-US" sz="800" kern="1200" dirty="0"/>
        </a:p>
      </dsp:txBody>
      <dsp:txXfrm>
        <a:off x="4309165" y="2426167"/>
        <a:ext cx="593909" cy="387894"/>
      </dsp:txXfrm>
    </dsp:sp>
    <dsp:sp modelId="{5479278B-1FBF-724D-B08B-CAFE902E6419}">
      <dsp:nvSpPr>
        <dsp:cNvPr id="0" name=""/>
        <dsp:cNvSpPr/>
      </dsp:nvSpPr>
      <dsp:spPr>
        <a:xfrm>
          <a:off x="4560400" y="2826129"/>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BEB615-2A66-4545-B65C-5DE3B1B51D2F}">
      <dsp:nvSpPr>
        <dsp:cNvPr id="0" name=""/>
        <dsp:cNvSpPr/>
      </dsp:nvSpPr>
      <dsp:spPr>
        <a:xfrm>
          <a:off x="4297097" y="2990941"/>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Eng</a:t>
          </a:r>
          <a:r>
            <a:rPr lang="en-US" sz="800" kern="1200" dirty="0"/>
            <a:t> &amp; </a:t>
          </a:r>
          <a:r>
            <a:rPr lang="en-US" sz="800" kern="1200" dirty="0" err="1"/>
            <a:t>Env</a:t>
          </a:r>
          <a:endParaRPr lang="en-US" sz="800" kern="1200" dirty="0"/>
        </a:p>
      </dsp:txBody>
      <dsp:txXfrm>
        <a:off x="4309165" y="3003009"/>
        <a:ext cx="593909" cy="387894"/>
      </dsp:txXfrm>
    </dsp:sp>
    <dsp:sp modelId="{68B71773-709B-0E48-AF4C-46C3CAD4261B}">
      <dsp:nvSpPr>
        <dsp:cNvPr id="0" name=""/>
        <dsp:cNvSpPr/>
      </dsp:nvSpPr>
      <dsp:spPr>
        <a:xfrm>
          <a:off x="4560400" y="3402972"/>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CFEB09-5A4D-2949-BB83-8DE733CD2FBA}">
      <dsp:nvSpPr>
        <dsp:cNvPr id="0" name=""/>
        <dsp:cNvSpPr/>
      </dsp:nvSpPr>
      <dsp:spPr>
        <a:xfrm>
          <a:off x="4297097" y="3567784"/>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Math</a:t>
          </a:r>
        </a:p>
      </dsp:txBody>
      <dsp:txXfrm>
        <a:off x="4309165" y="3579852"/>
        <a:ext cx="593909" cy="387894"/>
      </dsp:txXfrm>
    </dsp:sp>
    <dsp:sp modelId="{C75926D2-57F2-3E4A-866A-B03BE52DB415}">
      <dsp:nvSpPr>
        <dsp:cNvPr id="0" name=""/>
        <dsp:cNvSpPr/>
      </dsp:nvSpPr>
      <dsp:spPr>
        <a:xfrm>
          <a:off x="4560400" y="3979814"/>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B934E2-BCFB-9446-9DF3-B650838E651D}">
      <dsp:nvSpPr>
        <dsp:cNvPr id="0" name=""/>
        <dsp:cNvSpPr/>
      </dsp:nvSpPr>
      <dsp:spPr>
        <a:xfrm>
          <a:off x="4297097" y="4144626"/>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Phys</a:t>
          </a:r>
          <a:r>
            <a:rPr lang="en-US" sz="800" kern="1200" dirty="0"/>
            <a:t> &amp; </a:t>
          </a:r>
          <a:r>
            <a:rPr lang="en-US" sz="800" kern="1200" dirty="0" err="1"/>
            <a:t>Ast</a:t>
          </a:r>
          <a:endParaRPr lang="en-US" sz="800" kern="1200" dirty="0"/>
        </a:p>
      </dsp:txBody>
      <dsp:txXfrm>
        <a:off x="4309165" y="4156694"/>
        <a:ext cx="593909" cy="387894"/>
      </dsp:txXfrm>
    </dsp:sp>
    <dsp:sp modelId="{18C06870-6BC0-8D43-9CFA-E32CA47084BB}">
      <dsp:nvSpPr>
        <dsp:cNvPr id="0" name=""/>
        <dsp:cNvSpPr/>
      </dsp:nvSpPr>
      <dsp:spPr>
        <a:xfrm>
          <a:off x="4560400" y="4556657"/>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E19B1D-59B1-7949-BF55-C629BE970D5C}">
      <dsp:nvSpPr>
        <dsp:cNvPr id="0" name=""/>
        <dsp:cNvSpPr/>
      </dsp:nvSpPr>
      <dsp:spPr>
        <a:xfrm>
          <a:off x="4297097" y="4721469"/>
          <a:ext cx="618045" cy="412030"/>
        </a:xfrm>
        <a:prstGeom prst="roundRect">
          <a:avLst>
            <a:gd name="adj" fmla="val 10000"/>
          </a:avLst>
        </a:prstGeom>
        <a:solidFill>
          <a:srgbClr val="008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Library ???</a:t>
          </a:r>
        </a:p>
      </dsp:txBody>
      <dsp:txXfrm>
        <a:off x="4309165" y="4733537"/>
        <a:ext cx="593909" cy="387894"/>
      </dsp:txXfrm>
    </dsp:sp>
    <dsp:sp modelId="{C20EF686-2DEF-9142-9637-B2846AE1C04D}">
      <dsp:nvSpPr>
        <dsp:cNvPr id="0" name=""/>
        <dsp:cNvSpPr/>
      </dsp:nvSpPr>
      <dsp:spPr>
        <a:xfrm>
          <a:off x="5363859" y="518760"/>
          <a:ext cx="91440" cy="164812"/>
        </a:xfrm>
        <a:custGeom>
          <a:avLst/>
          <a:gdLst/>
          <a:ahLst/>
          <a:cxnLst/>
          <a:rect l="0" t="0" r="0" b="0"/>
          <a:pathLst>
            <a:path>
              <a:moveTo>
                <a:pt x="45720" y="0"/>
              </a:moveTo>
              <a:lnTo>
                <a:pt x="45720" y="16481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95B535-2EFA-6245-8EE0-2BFBAC9881BC}">
      <dsp:nvSpPr>
        <dsp:cNvPr id="0" name=""/>
        <dsp:cNvSpPr/>
      </dsp:nvSpPr>
      <dsp:spPr>
        <a:xfrm>
          <a:off x="5100556" y="683572"/>
          <a:ext cx="618045" cy="412030"/>
        </a:xfrm>
        <a:prstGeom prst="roundRect">
          <a:avLst>
            <a:gd name="adj" fmla="val 10000"/>
          </a:avLst>
        </a:prstGeom>
        <a:solidFill>
          <a:srgbClr val="0000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Dean </a:t>
          </a:r>
          <a:r>
            <a:rPr lang="en-US" sz="800" kern="1200" dirty="0" err="1"/>
            <a:t>SoE</a:t>
          </a:r>
          <a:r>
            <a:rPr lang="en-US" sz="800" kern="1200" dirty="0"/>
            <a:t> + 2 chairs</a:t>
          </a:r>
        </a:p>
      </dsp:txBody>
      <dsp:txXfrm>
        <a:off x="5112624" y="695640"/>
        <a:ext cx="593909" cy="387894"/>
      </dsp:txXfrm>
    </dsp:sp>
    <dsp:sp modelId="{BF0ECB9B-19D3-064E-9AD1-8F54FFE99F6C}">
      <dsp:nvSpPr>
        <dsp:cNvPr id="0" name=""/>
        <dsp:cNvSpPr/>
      </dsp:nvSpPr>
      <dsp:spPr>
        <a:xfrm>
          <a:off x="5363859" y="1095602"/>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9540AF-CF4B-604E-8C31-3F4A6DDC82C7}">
      <dsp:nvSpPr>
        <dsp:cNvPr id="0" name=""/>
        <dsp:cNvSpPr/>
      </dsp:nvSpPr>
      <dsp:spPr>
        <a:xfrm>
          <a:off x="5100556" y="1260414"/>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Curr</a:t>
          </a:r>
          <a:r>
            <a:rPr lang="en-US" sz="800" kern="1200" dirty="0"/>
            <a:t> &amp; </a:t>
          </a:r>
          <a:r>
            <a:rPr lang="en-US" sz="800" kern="1200" dirty="0" err="1"/>
            <a:t>Inst</a:t>
          </a:r>
          <a:endParaRPr lang="en-US" sz="800" kern="1200" dirty="0"/>
        </a:p>
      </dsp:txBody>
      <dsp:txXfrm>
        <a:off x="5112624" y="1272482"/>
        <a:ext cx="593909" cy="387894"/>
      </dsp:txXfrm>
    </dsp:sp>
    <dsp:sp modelId="{48F5B708-04CF-0F4F-A3A0-5087489D3D01}">
      <dsp:nvSpPr>
        <dsp:cNvPr id="0" name=""/>
        <dsp:cNvSpPr/>
      </dsp:nvSpPr>
      <dsp:spPr>
        <a:xfrm>
          <a:off x="5363859" y="1672444"/>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554E30-51E6-D545-BFCA-6D6D69343A66}">
      <dsp:nvSpPr>
        <dsp:cNvPr id="0" name=""/>
        <dsp:cNvSpPr/>
      </dsp:nvSpPr>
      <dsp:spPr>
        <a:xfrm>
          <a:off x="5100556" y="1837257"/>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Educ</a:t>
          </a:r>
          <a:r>
            <a:rPr lang="en-US" sz="800" kern="1200" dirty="0"/>
            <a:t> Stud</a:t>
          </a:r>
        </a:p>
      </dsp:txBody>
      <dsp:txXfrm>
        <a:off x="5112624" y="1849325"/>
        <a:ext cx="593909" cy="387894"/>
      </dsp:txXfrm>
    </dsp:sp>
    <dsp:sp modelId="{6A5D29A7-98B3-6A4E-830C-6E44B097FFE6}">
      <dsp:nvSpPr>
        <dsp:cNvPr id="0" name=""/>
        <dsp:cNvSpPr/>
      </dsp:nvSpPr>
      <dsp:spPr>
        <a:xfrm>
          <a:off x="5409579" y="518760"/>
          <a:ext cx="803459" cy="164812"/>
        </a:xfrm>
        <a:custGeom>
          <a:avLst/>
          <a:gdLst/>
          <a:ahLst/>
          <a:cxnLst/>
          <a:rect l="0" t="0" r="0" b="0"/>
          <a:pathLst>
            <a:path>
              <a:moveTo>
                <a:pt x="0" y="0"/>
              </a:moveTo>
              <a:lnTo>
                <a:pt x="0" y="82406"/>
              </a:lnTo>
              <a:lnTo>
                <a:pt x="803459" y="82406"/>
              </a:lnTo>
              <a:lnTo>
                <a:pt x="803459" y="16481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95139D-BA77-EB42-B46F-F36AC3F4CA5B}">
      <dsp:nvSpPr>
        <dsp:cNvPr id="0" name=""/>
        <dsp:cNvSpPr/>
      </dsp:nvSpPr>
      <dsp:spPr>
        <a:xfrm>
          <a:off x="5904015" y="683572"/>
          <a:ext cx="618045" cy="412030"/>
        </a:xfrm>
        <a:prstGeom prst="roundRect">
          <a:avLst>
            <a:gd name="adj" fmla="val 10000"/>
          </a:avLst>
        </a:prstGeom>
        <a:solidFill>
          <a:srgbClr val="0000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Dean </a:t>
          </a:r>
          <a:r>
            <a:rPr lang="en-US" sz="800" kern="1200" dirty="0" err="1"/>
            <a:t>SoB</a:t>
          </a:r>
          <a:r>
            <a:rPr lang="en-US" sz="800" kern="1200" dirty="0"/>
            <a:t>+  4 chairs</a:t>
          </a:r>
        </a:p>
      </dsp:txBody>
      <dsp:txXfrm>
        <a:off x="5916083" y="695640"/>
        <a:ext cx="593909" cy="387894"/>
      </dsp:txXfrm>
    </dsp:sp>
    <dsp:sp modelId="{6732096D-E601-4744-A4DB-BAF17BB8BA40}">
      <dsp:nvSpPr>
        <dsp:cNvPr id="0" name=""/>
        <dsp:cNvSpPr/>
      </dsp:nvSpPr>
      <dsp:spPr>
        <a:xfrm>
          <a:off x="6167318" y="1095602"/>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04AEEC-3FA7-7641-974C-ADF39A430030}">
      <dsp:nvSpPr>
        <dsp:cNvPr id="0" name=""/>
        <dsp:cNvSpPr/>
      </dsp:nvSpPr>
      <dsp:spPr>
        <a:xfrm>
          <a:off x="5904015" y="1260414"/>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Acct &amp; Fin</a:t>
          </a:r>
        </a:p>
      </dsp:txBody>
      <dsp:txXfrm>
        <a:off x="5916083" y="1272482"/>
        <a:ext cx="593909" cy="387894"/>
      </dsp:txXfrm>
    </dsp:sp>
    <dsp:sp modelId="{995254C7-C092-F943-9162-808BA2382278}">
      <dsp:nvSpPr>
        <dsp:cNvPr id="0" name=""/>
        <dsp:cNvSpPr/>
      </dsp:nvSpPr>
      <dsp:spPr>
        <a:xfrm>
          <a:off x="6167318" y="1672444"/>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84EB6C-47FC-ED43-B9D9-334248E68C73}">
      <dsp:nvSpPr>
        <dsp:cNvPr id="0" name=""/>
        <dsp:cNvSpPr/>
      </dsp:nvSpPr>
      <dsp:spPr>
        <a:xfrm>
          <a:off x="5904015" y="1837257"/>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Economics</a:t>
          </a:r>
        </a:p>
      </dsp:txBody>
      <dsp:txXfrm>
        <a:off x="5916083" y="1849325"/>
        <a:ext cx="593909" cy="387894"/>
      </dsp:txXfrm>
    </dsp:sp>
    <dsp:sp modelId="{5DE4A061-22CC-3040-9448-C5154120075A}">
      <dsp:nvSpPr>
        <dsp:cNvPr id="0" name=""/>
        <dsp:cNvSpPr/>
      </dsp:nvSpPr>
      <dsp:spPr>
        <a:xfrm>
          <a:off x="6167318" y="2249287"/>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E0CF61A-5C9D-234F-BE3E-A1236546D7B4}">
      <dsp:nvSpPr>
        <dsp:cNvPr id="0" name=""/>
        <dsp:cNvSpPr/>
      </dsp:nvSpPr>
      <dsp:spPr>
        <a:xfrm>
          <a:off x="5904015" y="2414099"/>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Marketing</a:t>
          </a:r>
        </a:p>
      </dsp:txBody>
      <dsp:txXfrm>
        <a:off x="5916083" y="2426167"/>
        <a:ext cx="593909" cy="387894"/>
      </dsp:txXfrm>
    </dsp:sp>
    <dsp:sp modelId="{BA835D0E-4BAB-6446-AD40-188C4477EF4C}">
      <dsp:nvSpPr>
        <dsp:cNvPr id="0" name=""/>
        <dsp:cNvSpPr/>
      </dsp:nvSpPr>
      <dsp:spPr>
        <a:xfrm>
          <a:off x="6167318" y="2826129"/>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C9E83E-3889-554B-9778-81E00995F64B}">
      <dsp:nvSpPr>
        <dsp:cNvPr id="0" name=""/>
        <dsp:cNvSpPr/>
      </dsp:nvSpPr>
      <dsp:spPr>
        <a:xfrm>
          <a:off x="5904015" y="2990941"/>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Mgmt</a:t>
          </a:r>
          <a:endParaRPr lang="en-US" sz="800" kern="1200" dirty="0"/>
        </a:p>
      </dsp:txBody>
      <dsp:txXfrm>
        <a:off x="5916083" y="3003009"/>
        <a:ext cx="593909" cy="387894"/>
      </dsp:txXfrm>
    </dsp:sp>
    <dsp:sp modelId="{CAC1A963-509C-D448-9CF7-B183DBCAE25A}">
      <dsp:nvSpPr>
        <dsp:cNvPr id="0" name=""/>
        <dsp:cNvSpPr/>
      </dsp:nvSpPr>
      <dsp:spPr>
        <a:xfrm>
          <a:off x="5409579" y="518760"/>
          <a:ext cx="1606918" cy="164812"/>
        </a:xfrm>
        <a:custGeom>
          <a:avLst/>
          <a:gdLst/>
          <a:ahLst/>
          <a:cxnLst/>
          <a:rect l="0" t="0" r="0" b="0"/>
          <a:pathLst>
            <a:path>
              <a:moveTo>
                <a:pt x="0" y="0"/>
              </a:moveTo>
              <a:lnTo>
                <a:pt x="0" y="82406"/>
              </a:lnTo>
              <a:lnTo>
                <a:pt x="1606918" y="82406"/>
              </a:lnTo>
              <a:lnTo>
                <a:pt x="1606918" y="16481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A4B5ED-58CA-0D43-BB44-001485F5DCCA}">
      <dsp:nvSpPr>
        <dsp:cNvPr id="0" name=""/>
        <dsp:cNvSpPr/>
      </dsp:nvSpPr>
      <dsp:spPr>
        <a:xfrm>
          <a:off x="6707474" y="683572"/>
          <a:ext cx="618045" cy="412030"/>
        </a:xfrm>
        <a:prstGeom prst="roundRect">
          <a:avLst>
            <a:gd name="adj" fmla="val 10000"/>
          </a:avLst>
        </a:prstGeom>
        <a:solidFill>
          <a:srgbClr val="0000FF"/>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Dean </a:t>
          </a:r>
          <a:r>
            <a:rPr lang="en-US" sz="800" kern="1200" dirty="0" err="1"/>
            <a:t>SoHSc</a:t>
          </a:r>
          <a:r>
            <a:rPr lang="en-US" sz="800" kern="1200" dirty="0"/>
            <a:t> +  3 chairs</a:t>
          </a:r>
        </a:p>
      </dsp:txBody>
      <dsp:txXfrm>
        <a:off x="6719542" y="695640"/>
        <a:ext cx="593909" cy="387894"/>
      </dsp:txXfrm>
    </dsp:sp>
    <dsp:sp modelId="{82B90D2C-17A5-1D4B-B7FD-86EF6968BF51}">
      <dsp:nvSpPr>
        <dsp:cNvPr id="0" name=""/>
        <dsp:cNvSpPr/>
      </dsp:nvSpPr>
      <dsp:spPr>
        <a:xfrm>
          <a:off x="6970777" y="1095602"/>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4A4574-231E-0E4E-83D3-CF86379F71EA}">
      <dsp:nvSpPr>
        <dsp:cNvPr id="0" name=""/>
        <dsp:cNvSpPr/>
      </dsp:nvSpPr>
      <dsp:spPr>
        <a:xfrm>
          <a:off x="6707474" y="1260414"/>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Nursing</a:t>
          </a:r>
        </a:p>
      </dsp:txBody>
      <dsp:txXfrm>
        <a:off x="6719542" y="1272482"/>
        <a:ext cx="593909" cy="387894"/>
      </dsp:txXfrm>
    </dsp:sp>
    <dsp:sp modelId="{B7E7BBA0-597B-A749-9F1C-30E7B9549792}">
      <dsp:nvSpPr>
        <dsp:cNvPr id="0" name=""/>
        <dsp:cNvSpPr/>
      </dsp:nvSpPr>
      <dsp:spPr>
        <a:xfrm>
          <a:off x="6970777" y="1672444"/>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E90F6E-4AA2-A246-8DF2-144D4BA261A0}">
      <dsp:nvSpPr>
        <dsp:cNvPr id="0" name=""/>
        <dsp:cNvSpPr/>
      </dsp:nvSpPr>
      <dsp:spPr>
        <a:xfrm>
          <a:off x="6707474" y="1837257"/>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Phys</a:t>
          </a:r>
          <a:r>
            <a:rPr lang="en-US" sz="800" kern="1200" dirty="0"/>
            <a:t> Therapy</a:t>
          </a:r>
        </a:p>
      </dsp:txBody>
      <dsp:txXfrm>
        <a:off x="6719542" y="1849325"/>
        <a:ext cx="593909" cy="387894"/>
      </dsp:txXfrm>
    </dsp:sp>
    <dsp:sp modelId="{51114874-07D0-6242-A999-BCB52B594C03}">
      <dsp:nvSpPr>
        <dsp:cNvPr id="0" name=""/>
        <dsp:cNvSpPr/>
      </dsp:nvSpPr>
      <dsp:spPr>
        <a:xfrm>
          <a:off x="6970777" y="2249287"/>
          <a:ext cx="91440" cy="164812"/>
        </a:xfrm>
        <a:custGeom>
          <a:avLst/>
          <a:gdLst/>
          <a:ahLst/>
          <a:cxnLst/>
          <a:rect l="0" t="0" r="0" b="0"/>
          <a:pathLst>
            <a:path>
              <a:moveTo>
                <a:pt x="45720" y="0"/>
              </a:moveTo>
              <a:lnTo>
                <a:pt x="45720" y="16481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BAD7750-51FA-1046-8B81-078DD8B5BF11}">
      <dsp:nvSpPr>
        <dsp:cNvPr id="0" name=""/>
        <dsp:cNvSpPr/>
      </dsp:nvSpPr>
      <dsp:spPr>
        <a:xfrm>
          <a:off x="6707474" y="2414099"/>
          <a:ext cx="618045" cy="41203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Social Work</a:t>
          </a:r>
        </a:p>
      </dsp:txBody>
      <dsp:txXfrm>
        <a:off x="6719542" y="2426167"/>
        <a:ext cx="593909" cy="38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285F2-1C61-0044-8C1A-E0705059D75B}">
      <dsp:nvSpPr>
        <dsp:cNvPr id="0" name=""/>
        <dsp:cNvSpPr/>
      </dsp:nvSpPr>
      <dsp:spPr>
        <a:xfrm>
          <a:off x="1066407" y="559"/>
          <a:ext cx="1807991" cy="165069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College Council </a:t>
          </a:r>
        </a:p>
      </dsp:txBody>
      <dsp:txXfrm>
        <a:off x="1331181" y="242297"/>
        <a:ext cx="1278443" cy="1167215"/>
      </dsp:txXfrm>
    </dsp:sp>
    <dsp:sp modelId="{5DCEC7EC-BEB9-5648-9489-BA6B1591F67D}">
      <dsp:nvSpPr>
        <dsp:cNvPr id="0" name=""/>
        <dsp:cNvSpPr/>
      </dsp:nvSpPr>
      <dsp:spPr>
        <a:xfrm>
          <a:off x="1492036" y="1785193"/>
          <a:ext cx="956731" cy="956731"/>
        </a:xfrm>
        <a:prstGeom prst="mathPlus">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618851" y="2151047"/>
        <a:ext cx="703101" cy="225023"/>
      </dsp:txXfrm>
    </dsp:sp>
    <dsp:sp modelId="{51250609-DF71-9046-A7CF-787686779AD8}">
      <dsp:nvSpPr>
        <dsp:cNvPr id="0" name=""/>
        <dsp:cNvSpPr/>
      </dsp:nvSpPr>
      <dsp:spPr>
        <a:xfrm>
          <a:off x="1145634" y="2875866"/>
          <a:ext cx="1649536" cy="1649536"/>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Faculty Senate</a:t>
          </a:r>
        </a:p>
      </dsp:txBody>
      <dsp:txXfrm>
        <a:off x="1387203" y="3117435"/>
        <a:ext cx="1166398" cy="1166398"/>
      </dsp:txXfrm>
    </dsp:sp>
    <dsp:sp modelId="{2E5497F1-A3EB-104E-B8CE-FDF1B40A34D2}">
      <dsp:nvSpPr>
        <dsp:cNvPr id="0" name=""/>
        <dsp:cNvSpPr/>
      </dsp:nvSpPr>
      <dsp:spPr>
        <a:xfrm>
          <a:off x="3121828" y="1956167"/>
          <a:ext cx="524552" cy="613627"/>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121828" y="2078892"/>
        <a:ext cx="367186" cy="368177"/>
      </dsp:txXfrm>
    </dsp:sp>
    <dsp:sp modelId="{34080815-0FE4-604E-A157-7297930D50D8}">
      <dsp:nvSpPr>
        <dsp:cNvPr id="0" name=""/>
        <dsp:cNvSpPr/>
      </dsp:nvSpPr>
      <dsp:spPr>
        <a:xfrm>
          <a:off x="3864119" y="613444"/>
          <a:ext cx="3299073" cy="329907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2266950">
            <a:lnSpc>
              <a:spcPct val="90000"/>
            </a:lnSpc>
            <a:spcBef>
              <a:spcPct val="0"/>
            </a:spcBef>
            <a:spcAft>
              <a:spcPct val="35000"/>
            </a:spcAft>
            <a:buNone/>
          </a:pPr>
          <a:r>
            <a:rPr lang="en-US" sz="5100" kern="1200" dirty="0"/>
            <a:t>College Senate</a:t>
          </a:r>
        </a:p>
      </dsp:txBody>
      <dsp:txXfrm>
        <a:off x="4347257" y="1096582"/>
        <a:ext cx="2332797" cy="2332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285F2-1C61-0044-8C1A-E0705059D75B}">
      <dsp:nvSpPr>
        <dsp:cNvPr id="0" name=""/>
        <dsp:cNvSpPr/>
      </dsp:nvSpPr>
      <dsp:spPr>
        <a:xfrm>
          <a:off x="1003846" y="780"/>
          <a:ext cx="1989980" cy="1816846"/>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Renamed &amp; revamped Faculty Senate Committees (minus 2)</a:t>
          </a:r>
        </a:p>
      </dsp:txBody>
      <dsp:txXfrm>
        <a:off x="1295272" y="266851"/>
        <a:ext cx="1407128" cy="1284704"/>
      </dsp:txXfrm>
    </dsp:sp>
    <dsp:sp modelId="{5DCEC7EC-BEB9-5648-9489-BA6B1591F67D}">
      <dsp:nvSpPr>
        <dsp:cNvPr id="0" name=""/>
        <dsp:cNvSpPr/>
      </dsp:nvSpPr>
      <dsp:spPr>
        <a:xfrm>
          <a:off x="1472319" y="1965051"/>
          <a:ext cx="1053034" cy="1053034"/>
        </a:xfrm>
        <a:prstGeom prst="mathPlus">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611899" y="2367731"/>
        <a:ext cx="773874" cy="247674"/>
      </dsp:txXfrm>
    </dsp:sp>
    <dsp:sp modelId="{51250609-DF71-9046-A7CF-787686779AD8}">
      <dsp:nvSpPr>
        <dsp:cNvPr id="0" name=""/>
        <dsp:cNvSpPr/>
      </dsp:nvSpPr>
      <dsp:spPr>
        <a:xfrm>
          <a:off x="1091048" y="3165510"/>
          <a:ext cx="1815575" cy="18155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Plus 3 new committees</a:t>
          </a:r>
        </a:p>
      </dsp:txBody>
      <dsp:txXfrm>
        <a:off x="1356933" y="3431395"/>
        <a:ext cx="1283805" cy="1283805"/>
      </dsp:txXfrm>
    </dsp:sp>
    <dsp:sp modelId="{2E5497F1-A3EB-104E-B8CE-FDF1B40A34D2}">
      <dsp:nvSpPr>
        <dsp:cNvPr id="0" name=""/>
        <dsp:cNvSpPr/>
      </dsp:nvSpPr>
      <dsp:spPr>
        <a:xfrm>
          <a:off x="3266162" y="2153236"/>
          <a:ext cx="577353" cy="675394"/>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266162" y="2288315"/>
        <a:ext cx="404147" cy="405236"/>
      </dsp:txXfrm>
    </dsp:sp>
    <dsp:sp modelId="{34080815-0FE4-604E-A157-7297930D50D8}">
      <dsp:nvSpPr>
        <dsp:cNvPr id="0" name=""/>
        <dsp:cNvSpPr/>
      </dsp:nvSpPr>
      <dsp:spPr>
        <a:xfrm>
          <a:off x="4083171" y="675357"/>
          <a:ext cx="3631151" cy="363115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College Senate</a:t>
          </a:r>
        </a:p>
        <a:p>
          <a:pPr marL="0" lvl="0" indent="0" algn="ctr" defTabSz="1422400">
            <a:lnSpc>
              <a:spcPct val="90000"/>
            </a:lnSpc>
            <a:spcBef>
              <a:spcPct val="0"/>
            </a:spcBef>
            <a:spcAft>
              <a:spcPct val="35000"/>
            </a:spcAft>
            <a:buNone/>
          </a:pPr>
          <a:r>
            <a:rPr lang="en-US" sz="3200" kern="1200" dirty="0"/>
            <a:t>+</a:t>
          </a:r>
        </a:p>
        <a:p>
          <a:pPr marL="0" lvl="0" indent="0" algn="ctr" defTabSz="1422400">
            <a:lnSpc>
              <a:spcPct val="90000"/>
            </a:lnSpc>
            <a:spcBef>
              <a:spcPct val="0"/>
            </a:spcBef>
            <a:spcAft>
              <a:spcPct val="35000"/>
            </a:spcAft>
            <a:buNone/>
          </a:pPr>
          <a:r>
            <a:rPr lang="en-US" sz="3200" kern="1200" dirty="0"/>
            <a:t>12 standing committees</a:t>
          </a:r>
        </a:p>
      </dsp:txBody>
      <dsp:txXfrm>
        <a:off x="4614941" y="1207127"/>
        <a:ext cx="2567611" cy="2567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E6E17-E49D-E24F-8800-B88FBDAB7995}">
      <dsp:nvSpPr>
        <dsp:cNvPr id="0" name=""/>
        <dsp:cNvSpPr/>
      </dsp:nvSpPr>
      <dsp:spPr>
        <a:xfrm>
          <a:off x="3435905" y="1584087"/>
          <a:ext cx="1357788" cy="135778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College Council</a:t>
          </a:r>
        </a:p>
      </dsp:txBody>
      <dsp:txXfrm>
        <a:off x="3502187" y="1650369"/>
        <a:ext cx="1225224" cy="1225224"/>
      </dsp:txXfrm>
    </dsp:sp>
    <dsp:sp modelId="{887A450A-A0AD-7841-AFCD-54D6F01541E5}">
      <dsp:nvSpPr>
        <dsp:cNvPr id="0" name=""/>
        <dsp:cNvSpPr/>
      </dsp:nvSpPr>
      <dsp:spPr>
        <a:xfrm rot="16200000">
          <a:off x="3777810" y="1247097"/>
          <a:ext cx="673979" cy="0"/>
        </a:xfrm>
        <a:custGeom>
          <a:avLst/>
          <a:gdLst/>
          <a:ahLst/>
          <a:cxnLst/>
          <a:rect l="0" t="0" r="0" b="0"/>
          <a:pathLst>
            <a:path>
              <a:moveTo>
                <a:pt x="0" y="0"/>
              </a:moveTo>
              <a:lnTo>
                <a:pt x="67397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A778FE-B65B-FA45-9CA2-4FC6CF41AFE1}">
      <dsp:nvSpPr>
        <dsp:cNvPr id="0" name=""/>
        <dsp:cNvSpPr/>
      </dsp:nvSpPr>
      <dsp:spPr>
        <a:xfrm>
          <a:off x="3659940" y="388"/>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US" sz="900" kern="1200" dirty="0"/>
            <a:t>Administrative Review &amp; Evaluation committee</a:t>
          </a:r>
        </a:p>
      </dsp:txBody>
      <dsp:txXfrm>
        <a:off x="3704349" y="44797"/>
        <a:ext cx="820900" cy="820900"/>
      </dsp:txXfrm>
    </dsp:sp>
    <dsp:sp modelId="{C5DE0027-0342-5D45-8695-C48369F33C4B}">
      <dsp:nvSpPr>
        <dsp:cNvPr id="0" name=""/>
        <dsp:cNvSpPr/>
      </dsp:nvSpPr>
      <dsp:spPr>
        <a:xfrm rot="19800000">
          <a:off x="4760295" y="1746374"/>
          <a:ext cx="498587" cy="0"/>
        </a:xfrm>
        <a:custGeom>
          <a:avLst/>
          <a:gdLst/>
          <a:ahLst/>
          <a:cxnLst/>
          <a:rect l="0" t="0" r="0" b="0"/>
          <a:pathLst>
            <a:path>
              <a:moveTo>
                <a:pt x="0" y="0"/>
              </a:moveTo>
              <a:lnTo>
                <a:pt x="49858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DAE7C3-2020-2847-9AF9-6F32ABE57EA7}">
      <dsp:nvSpPr>
        <dsp:cNvPr id="0" name=""/>
        <dsp:cNvSpPr/>
      </dsp:nvSpPr>
      <dsp:spPr>
        <a:xfrm>
          <a:off x="5225483" y="904255"/>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Budget Committee</a:t>
          </a:r>
        </a:p>
      </dsp:txBody>
      <dsp:txXfrm>
        <a:off x="5269892" y="948664"/>
        <a:ext cx="820900" cy="820900"/>
      </dsp:txXfrm>
    </dsp:sp>
    <dsp:sp modelId="{125A8644-76C8-C147-8536-AF3DF7A4F7CD}">
      <dsp:nvSpPr>
        <dsp:cNvPr id="0" name=""/>
        <dsp:cNvSpPr/>
      </dsp:nvSpPr>
      <dsp:spPr>
        <a:xfrm rot="1800000">
          <a:off x="4760295" y="2779588"/>
          <a:ext cx="498587" cy="0"/>
        </a:xfrm>
        <a:custGeom>
          <a:avLst/>
          <a:gdLst/>
          <a:ahLst/>
          <a:cxnLst/>
          <a:rect l="0" t="0" r="0" b="0"/>
          <a:pathLst>
            <a:path>
              <a:moveTo>
                <a:pt x="0" y="0"/>
              </a:moveTo>
              <a:lnTo>
                <a:pt x="49858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626D5D-2895-1949-9BE8-71EC13D4258A}">
      <dsp:nvSpPr>
        <dsp:cNvPr id="0" name=""/>
        <dsp:cNvSpPr/>
      </dsp:nvSpPr>
      <dsp:spPr>
        <a:xfrm>
          <a:off x="5225483" y="2711988"/>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Bylaws Committee</a:t>
          </a:r>
        </a:p>
      </dsp:txBody>
      <dsp:txXfrm>
        <a:off x="5269892" y="2756397"/>
        <a:ext cx="820900" cy="820900"/>
      </dsp:txXfrm>
    </dsp:sp>
    <dsp:sp modelId="{4F601637-2E27-FE49-8FB2-07268A845BEC}">
      <dsp:nvSpPr>
        <dsp:cNvPr id="0" name=""/>
        <dsp:cNvSpPr/>
      </dsp:nvSpPr>
      <dsp:spPr>
        <a:xfrm rot="5400000">
          <a:off x="3777810" y="3278865"/>
          <a:ext cx="673979" cy="0"/>
        </a:xfrm>
        <a:custGeom>
          <a:avLst/>
          <a:gdLst/>
          <a:ahLst/>
          <a:cxnLst/>
          <a:rect l="0" t="0" r="0" b="0"/>
          <a:pathLst>
            <a:path>
              <a:moveTo>
                <a:pt x="0" y="0"/>
              </a:moveTo>
              <a:lnTo>
                <a:pt x="67397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BDA8B3-6D35-7B48-9F74-2B1514B6D06C}">
      <dsp:nvSpPr>
        <dsp:cNvPr id="0" name=""/>
        <dsp:cNvSpPr/>
      </dsp:nvSpPr>
      <dsp:spPr>
        <a:xfrm>
          <a:off x="3659940" y="3615855"/>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Committee on Organization</a:t>
          </a:r>
        </a:p>
      </dsp:txBody>
      <dsp:txXfrm>
        <a:off x="3704349" y="3660264"/>
        <a:ext cx="820900" cy="820900"/>
      </dsp:txXfrm>
    </dsp:sp>
    <dsp:sp modelId="{518531CA-033E-DC44-8B01-702DEA24B433}">
      <dsp:nvSpPr>
        <dsp:cNvPr id="0" name=""/>
        <dsp:cNvSpPr/>
      </dsp:nvSpPr>
      <dsp:spPr>
        <a:xfrm rot="9000000">
          <a:off x="2970717" y="2779588"/>
          <a:ext cx="498587" cy="0"/>
        </a:xfrm>
        <a:custGeom>
          <a:avLst/>
          <a:gdLst/>
          <a:ahLst/>
          <a:cxnLst/>
          <a:rect l="0" t="0" r="0" b="0"/>
          <a:pathLst>
            <a:path>
              <a:moveTo>
                <a:pt x="0" y="0"/>
              </a:moveTo>
              <a:lnTo>
                <a:pt x="49858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8E74B8-C2F1-514D-A0BA-7F0D1078166D}">
      <dsp:nvSpPr>
        <dsp:cNvPr id="0" name=""/>
        <dsp:cNvSpPr/>
      </dsp:nvSpPr>
      <dsp:spPr>
        <a:xfrm>
          <a:off x="2094397" y="2711988"/>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Facilities (in part)</a:t>
          </a:r>
        </a:p>
      </dsp:txBody>
      <dsp:txXfrm>
        <a:off x="2138806" y="2756397"/>
        <a:ext cx="820900" cy="820900"/>
      </dsp:txXfrm>
    </dsp:sp>
    <dsp:sp modelId="{B2A86293-8F49-B64F-A33A-9FC4D120C663}">
      <dsp:nvSpPr>
        <dsp:cNvPr id="0" name=""/>
        <dsp:cNvSpPr/>
      </dsp:nvSpPr>
      <dsp:spPr>
        <a:xfrm rot="12600000">
          <a:off x="2970717" y="1746374"/>
          <a:ext cx="498587" cy="0"/>
        </a:xfrm>
        <a:custGeom>
          <a:avLst/>
          <a:gdLst/>
          <a:ahLst/>
          <a:cxnLst/>
          <a:rect l="0" t="0" r="0" b="0"/>
          <a:pathLst>
            <a:path>
              <a:moveTo>
                <a:pt x="0" y="0"/>
              </a:moveTo>
              <a:lnTo>
                <a:pt x="498587"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7491C3-459A-E94B-858B-BE4CC26214A8}">
      <dsp:nvSpPr>
        <dsp:cNvPr id="0" name=""/>
        <dsp:cNvSpPr/>
      </dsp:nvSpPr>
      <dsp:spPr>
        <a:xfrm>
          <a:off x="2094397" y="904255"/>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kern="1200" dirty="0"/>
            <a:t>Institutional Planning Committee</a:t>
          </a:r>
        </a:p>
      </dsp:txBody>
      <dsp:txXfrm>
        <a:off x="2138806" y="948664"/>
        <a:ext cx="820900" cy="820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C773C-BEDD-7247-BF1D-4A5F8C0BFFBD}">
      <dsp:nvSpPr>
        <dsp:cNvPr id="0" name=""/>
        <dsp:cNvSpPr/>
      </dsp:nvSpPr>
      <dsp:spPr>
        <a:xfrm>
          <a:off x="3435905" y="1584087"/>
          <a:ext cx="1357788" cy="135778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Faculty Senate</a:t>
          </a:r>
        </a:p>
      </dsp:txBody>
      <dsp:txXfrm>
        <a:off x="3502187" y="1650369"/>
        <a:ext cx="1225224" cy="1225224"/>
      </dsp:txXfrm>
    </dsp:sp>
    <dsp:sp modelId="{16A9399D-3F03-9448-81AC-3F3492B7DABC}">
      <dsp:nvSpPr>
        <dsp:cNvPr id="0" name=""/>
        <dsp:cNvSpPr/>
      </dsp:nvSpPr>
      <dsp:spPr>
        <a:xfrm rot="16200000">
          <a:off x="3777810" y="1247097"/>
          <a:ext cx="673979" cy="0"/>
        </a:xfrm>
        <a:custGeom>
          <a:avLst/>
          <a:gdLst/>
          <a:ahLst/>
          <a:cxnLst/>
          <a:rect l="0" t="0" r="0" b="0"/>
          <a:pathLst>
            <a:path>
              <a:moveTo>
                <a:pt x="0" y="0"/>
              </a:moveTo>
              <a:lnTo>
                <a:pt x="67397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B97496-81AB-144D-96FE-5493DBA6C6E9}">
      <dsp:nvSpPr>
        <dsp:cNvPr id="0" name=""/>
        <dsp:cNvSpPr/>
      </dsp:nvSpPr>
      <dsp:spPr>
        <a:xfrm>
          <a:off x="3659940" y="388"/>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Research (kind of)</a:t>
          </a:r>
        </a:p>
      </dsp:txBody>
      <dsp:txXfrm>
        <a:off x="3704349" y="44797"/>
        <a:ext cx="820900" cy="820900"/>
      </dsp:txXfrm>
    </dsp:sp>
    <dsp:sp modelId="{4CA1C1F0-369A-1E40-B16B-A6FD65A2987B}">
      <dsp:nvSpPr>
        <dsp:cNvPr id="0" name=""/>
        <dsp:cNvSpPr/>
      </dsp:nvSpPr>
      <dsp:spPr>
        <a:xfrm rot="5400000">
          <a:off x="3777810" y="3278865"/>
          <a:ext cx="673979" cy="0"/>
        </a:xfrm>
        <a:custGeom>
          <a:avLst/>
          <a:gdLst/>
          <a:ahLst/>
          <a:cxnLst/>
          <a:rect l="0" t="0" r="0" b="0"/>
          <a:pathLst>
            <a:path>
              <a:moveTo>
                <a:pt x="0" y="0"/>
              </a:moveTo>
              <a:lnTo>
                <a:pt x="67397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DC3CEC-A889-7A48-9024-1C6189642FA1}">
      <dsp:nvSpPr>
        <dsp:cNvPr id="0" name=""/>
        <dsp:cNvSpPr/>
      </dsp:nvSpPr>
      <dsp:spPr>
        <a:xfrm>
          <a:off x="3659940" y="3615855"/>
          <a:ext cx="909718" cy="909718"/>
        </a:xfrm>
        <a:prstGeom prst="roundRect">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Faculty Personnel &amp; Policy</a:t>
          </a:r>
        </a:p>
      </dsp:txBody>
      <dsp:txXfrm>
        <a:off x="3704349" y="3660264"/>
        <a:ext cx="820900" cy="820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E6E17-E49D-E24F-8800-B88FBDAB7995}">
      <dsp:nvSpPr>
        <dsp:cNvPr id="0" name=""/>
        <dsp:cNvSpPr/>
      </dsp:nvSpPr>
      <dsp:spPr>
        <a:xfrm>
          <a:off x="3435905" y="2105633"/>
          <a:ext cx="1357788" cy="135778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College Senate</a:t>
          </a:r>
        </a:p>
      </dsp:txBody>
      <dsp:txXfrm>
        <a:off x="3502187" y="2171915"/>
        <a:ext cx="1225224" cy="1225224"/>
      </dsp:txXfrm>
    </dsp:sp>
    <dsp:sp modelId="{887A450A-A0AD-7841-AFCD-54D6F01541E5}">
      <dsp:nvSpPr>
        <dsp:cNvPr id="0" name=""/>
        <dsp:cNvSpPr/>
      </dsp:nvSpPr>
      <dsp:spPr>
        <a:xfrm rot="16200000">
          <a:off x="3638583" y="1629417"/>
          <a:ext cx="952432" cy="0"/>
        </a:xfrm>
        <a:custGeom>
          <a:avLst/>
          <a:gdLst/>
          <a:ahLst/>
          <a:cxnLst/>
          <a:rect l="0" t="0" r="0" b="0"/>
          <a:pathLst>
            <a:path>
              <a:moveTo>
                <a:pt x="0" y="0"/>
              </a:moveTo>
              <a:lnTo>
                <a:pt x="952432"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A778FE-B65B-FA45-9CA2-4FC6CF41AFE1}">
      <dsp:nvSpPr>
        <dsp:cNvPr id="0" name=""/>
        <dsp:cNvSpPr/>
      </dsp:nvSpPr>
      <dsp:spPr>
        <a:xfrm>
          <a:off x="3659940" y="243482"/>
          <a:ext cx="909718" cy="909718"/>
        </a:xfrm>
        <a:prstGeom prst="roundRect">
          <a:avLst/>
        </a:prstGeom>
        <a:solidFill>
          <a:srgbClr val="008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Assessment and Institutional Effectiveness</a:t>
          </a:r>
        </a:p>
      </dsp:txBody>
      <dsp:txXfrm>
        <a:off x="3704349" y="287891"/>
        <a:ext cx="820900" cy="820900"/>
      </dsp:txXfrm>
    </dsp:sp>
    <dsp:sp modelId="{C5DE0027-0342-5D45-8695-C48369F33C4B}">
      <dsp:nvSpPr>
        <dsp:cNvPr id="0" name=""/>
        <dsp:cNvSpPr/>
      </dsp:nvSpPr>
      <dsp:spPr>
        <a:xfrm rot="1800000">
          <a:off x="4741642" y="3370747"/>
          <a:ext cx="777040" cy="0"/>
        </a:xfrm>
        <a:custGeom>
          <a:avLst/>
          <a:gdLst/>
          <a:ahLst/>
          <a:cxnLst/>
          <a:rect l="0" t="0" r="0" b="0"/>
          <a:pathLst>
            <a:path>
              <a:moveTo>
                <a:pt x="0" y="0"/>
              </a:moveTo>
              <a:lnTo>
                <a:pt x="777040"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DAE7C3-2020-2847-9AF9-6F32ABE57EA7}">
      <dsp:nvSpPr>
        <dsp:cNvPr id="0" name=""/>
        <dsp:cNvSpPr/>
      </dsp:nvSpPr>
      <dsp:spPr>
        <a:xfrm>
          <a:off x="5466630" y="3372761"/>
          <a:ext cx="909718" cy="909718"/>
        </a:xfrm>
        <a:prstGeom prst="roundRect">
          <a:avLst/>
        </a:prstGeom>
        <a:solidFill>
          <a:srgbClr val="008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Student Affairs</a:t>
          </a:r>
        </a:p>
      </dsp:txBody>
      <dsp:txXfrm>
        <a:off x="5511039" y="3417170"/>
        <a:ext cx="820900" cy="820900"/>
      </dsp:txXfrm>
    </dsp:sp>
    <dsp:sp modelId="{125A8644-76C8-C147-8536-AF3DF7A4F7CD}">
      <dsp:nvSpPr>
        <dsp:cNvPr id="0" name=""/>
        <dsp:cNvSpPr/>
      </dsp:nvSpPr>
      <dsp:spPr>
        <a:xfrm rot="9000000">
          <a:off x="2710917" y="3370747"/>
          <a:ext cx="777040" cy="0"/>
        </a:xfrm>
        <a:custGeom>
          <a:avLst/>
          <a:gdLst/>
          <a:ahLst/>
          <a:cxnLst/>
          <a:rect l="0" t="0" r="0" b="0"/>
          <a:pathLst>
            <a:path>
              <a:moveTo>
                <a:pt x="0" y="0"/>
              </a:moveTo>
              <a:lnTo>
                <a:pt x="777040"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3626D5D-2895-1949-9BE8-71EC13D4258A}">
      <dsp:nvSpPr>
        <dsp:cNvPr id="0" name=""/>
        <dsp:cNvSpPr/>
      </dsp:nvSpPr>
      <dsp:spPr>
        <a:xfrm>
          <a:off x="1853250" y="3372761"/>
          <a:ext cx="909718" cy="909718"/>
        </a:xfrm>
        <a:prstGeom prst="roundRect">
          <a:avLst/>
        </a:prstGeom>
        <a:solidFill>
          <a:srgbClr val="008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Student Evaluation of Courses &amp; Teaching</a:t>
          </a:r>
        </a:p>
      </dsp:txBody>
      <dsp:txXfrm>
        <a:off x="1897659" y="3417170"/>
        <a:ext cx="820900" cy="8209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491929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42900" algn="l">
              <a:spcBef>
                <a:spcPts val="360"/>
              </a:spcBef>
              <a:spcAft>
                <a:spcPts val="0"/>
              </a:spcAft>
              <a:buClr>
                <a:schemeClr val="dk1"/>
              </a:buClr>
              <a:buSzPts val="1800"/>
              <a:buChar char="–"/>
              <a:defRPr sz="1800"/>
            </a:lvl2pPr>
            <a:lvl3pPr marL="1371600" lvl="2" indent="-342900" algn="l">
              <a:spcBef>
                <a:spcPts val="360"/>
              </a:spcBef>
              <a:spcAft>
                <a:spcPts val="0"/>
              </a:spcAft>
              <a:buClr>
                <a:schemeClr val="dk1"/>
              </a:buClr>
              <a:buSzPts val="1800"/>
              <a:buChar char="•"/>
              <a:defRPr sz="1800"/>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aup.org/report/statement-government-colleges-and-universiti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si-covid19.github.io/CCFS/Mar-SpecialMee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hyperlink" Target="mailto:jverzani@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Proposed Governance Changes: </a:t>
            </a:r>
            <a:br>
              <a:rPr lang="en-US" dirty="0"/>
            </a:br>
            <a:r>
              <a:rPr lang="en-US" dirty="0"/>
              <a:t>A review</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rgbClr val="888888"/>
              </a:buClr>
              <a:buSzPts val="3200"/>
              <a:buNone/>
            </a:pPr>
            <a:br>
              <a:rPr lang="en-US" dirty="0">
                <a:solidFill>
                  <a:srgbClr val="888888"/>
                </a:solidFill>
              </a:rPr>
            </a:br>
            <a:br>
              <a:rPr lang="en-US" dirty="0">
                <a:solidFill>
                  <a:srgbClr val="888888"/>
                </a:solidFill>
              </a:rPr>
            </a:br>
            <a:r>
              <a:rPr lang="en-US" dirty="0">
                <a:solidFill>
                  <a:srgbClr val="888888"/>
                </a:solidFill>
              </a:rPr>
              <a:t>John </a:t>
            </a:r>
            <a:r>
              <a:rPr lang="en-US" dirty="0" err="1">
                <a:solidFill>
                  <a:srgbClr val="888888"/>
                </a:solidFill>
              </a:rPr>
              <a:t>Verzani</a:t>
            </a:r>
            <a:r>
              <a:rPr lang="en-US">
                <a:solidFill>
                  <a:srgbClr val="888888"/>
                </a:solidFill>
              </a:rPr>
              <a:t> </a:t>
            </a:r>
          </a:p>
          <a:p>
            <a:pPr marL="0" lvl="0" indent="0" algn="ctr" rtl="0">
              <a:spcBef>
                <a:spcPts val="0"/>
              </a:spcBef>
              <a:spcAft>
                <a:spcPts val="0"/>
              </a:spcAft>
              <a:buClr>
                <a:srgbClr val="888888"/>
              </a:buClr>
              <a:buSzPts val="3200"/>
              <a:buNone/>
            </a:pPr>
            <a:r>
              <a:rPr lang="en-US">
                <a:solidFill>
                  <a:srgbClr val="888888"/>
                </a:solidFill>
              </a:rPr>
              <a:t>Chair, College Council</a:t>
            </a:r>
            <a:endParaRPr/>
          </a:p>
        </p:txBody>
      </p:sp>
      <p:sp>
        <p:nvSpPr>
          <p:cNvPr id="86" name="Google Shape;8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888888"/>
              </a:buClr>
              <a:buSzPts val="1200"/>
              <a:buFont typeface="Calibri"/>
              <a:buNone/>
            </a:pPr>
            <a:r>
              <a:rPr lang="en-US"/>
              <a:t>March 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Subcommittees to Standing Committees</a:t>
            </a:r>
            <a:endParaRPr/>
          </a:p>
        </p:txBody>
      </p:sp>
      <p:sp>
        <p:nvSpPr>
          <p:cNvPr id="134" name="Google Shape;1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742950" lvl="1" indent="-294322" algn="l" rtl="0">
              <a:spcBef>
                <a:spcPts val="0"/>
              </a:spcBef>
              <a:spcAft>
                <a:spcPts val="0"/>
              </a:spcAft>
              <a:buClr>
                <a:schemeClr val="dk1"/>
              </a:buClr>
              <a:buSzPts val="1800"/>
              <a:buChar char="–"/>
            </a:pPr>
            <a:r>
              <a:rPr lang="en-US" dirty="0"/>
              <a:t>The Faculty senate has numerous </a:t>
            </a:r>
            <a:r>
              <a:rPr lang="en-US" b="1" dirty="0"/>
              <a:t>subcommittees</a:t>
            </a:r>
            <a:r>
              <a:rPr lang="en-US" dirty="0"/>
              <a:t>; this proposal has numerous </a:t>
            </a:r>
            <a:r>
              <a:rPr lang="en-US" b="1" dirty="0"/>
              <a:t>standing committee</a:t>
            </a:r>
            <a:r>
              <a:rPr lang="en-US" dirty="0"/>
              <a:t>s. The reporting nature is not the same:</a:t>
            </a:r>
            <a:endParaRPr dirty="0"/>
          </a:p>
          <a:p>
            <a:pPr marL="0" lvl="0" indent="0" algn="l" rtl="0">
              <a:spcBef>
                <a:spcPts val="444"/>
              </a:spcBef>
              <a:spcAft>
                <a:spcPts val="0"/>
              </a:spcAft>
              <a:buClr>
                <a:schemeClr val="dk1"/>
              </a:buClr>
              <a:buSzPts val="2400"/>
              <a:buNone/>
            </a:pPr>
            <a:r>
              <a:rPr lang="en-US" dirty="0"/>
              <a:t>Currently:</a:t>
            </a:r>
            <a:endParaRPr dirty="0"/>
          </a:p>
          <a:p>
            <a:pPr marL="1270000" lvl="0" indent="0" algn="l" rtl="0">
              <a:spcBef>
                <a:spcPts val="370"/>
              </a:spcBef>
              <a:spcAft>
                <a:spcPts val="0"/>
              </a:spcAft>
              <a:buClr>
                <a:schemeClr val="dk1"/>
              </a:buClr>
              <a:buSzPts val="2000"/>
              <a:buNone/>
            </a:pPr>
            <a:r>
              <a:rPr lang="en-US" sz="2000" dirty="0"/>
              <a:t>None of the Faculty Senate committees are policy-making bodies, and all </a:t>
            </a:r>
            <a:r>
              <a:rPr lang="en-US" sz="2000" b="1" dirty="0"/>
              <a:t>recommendations made by such committees are subject to review for further action</a:t>
            </a:r>
            <a:r>
              <a:rPr lang="en-US" sz="2000" dirty="0"/>
              <a:t> in accordance with the Governance Plan, except that decisions related to individual students are final.</a:t>
            </a:r>
            <a:endParaRPr dirty="0"/>
          </a:p>
          <a:p>
            <a:pPr marL="0" lvl="0" indent="0" algn="l" rtl="0">
              <a:spcBef>
                <a:spcPts val="444"/>
              </a:spcBef>
              <a:spcAft>
                <a:spcPts val="0"/>
              </a:spcAft>
              <a:buClr>
                <a:schemeClr val="dk1"/>
              </a:buClr>
              <a:buSzPts val="2400"/>
              <a:buNone/>
            </a:pPr>
            <a:r>
              <a:rPr lang="en-US" dirty="0"/>
              <a:t>Proposed</a:t>
            </a:r>
            <a:endParaRPr dirty="0"/>
          </a:p>
          <a:p>
            <a:pPr marL="742950" lvl="1" indent="-294322" algn="l" rtl="0">
              <a:spcBef>
                <a:spcPts val="333"/>
              </a:spcBef>
              <a:spcAft>
                <a:spcPts val="0"/>
              </a:spcAft>
              <a:buClr>
                <a:schemeClr val="dk1"/>
              </a:buClr>
              <a:buSzPts val="1800"/>
              <a:buChar char="–"/>
            </a:pPr>
            <a:r>
              <a:rPr lang="en-US" dirty="0"/>
              <a:t>Admissions – “Decisions of the committee may be appealed to the Provost.”</a:t>
            </a:r>
            <a:endParaRPr dirty="0"/>
          </a:p>
          <a:p>
            <a:pPr marL="742950" lvl="1" indent="-294322" algn="l" rtl="0">
              <a:spcBef>
                <a:spcPts val="333"/>
              </a:spcBef>
              <a:spcAft>
                <a:spcPts val="0"/>
              </a:spcAft>
              <a:buClr>
                <a:schemeClr val="dk1"/>
              </a:buClr>
              <a:buSzPts val="1800"/>
              <a:buChar char="–"/>
            </a:pPr>
            <a:r>
              <a:rPr lang="en-US" dirty="0"/>
              <a:t>Assessment and Institutional Effectiveness – (no reporting given)</a:t>
            </a:r>
            <a:endParaRPr dirty="0"/>
          </a:p>
          <a:p>
            <a:pPr marL="742950" lvl="1" indent="-294322" algn="l" rtl="0">
              <a:spcBef>
                <a:spcPts val="333"/>
              </a:spcBef>
              <a:spcAft>
                <a:spcPts val="0"/>
              </a:spcAft>
              <a:buClr>
                <a:schemeClr val="dk1"/>
              </a:buClr>
              <a:buSzPts val="1800"/>
              <a:buChar char="–"/>
            </a:pPr>
            <a:r>
              <a:rPr lang="en-US" dirty="0"/>
              <a:t>Research – “Makes recommendations to the provost.”</a:t>
            </a:r>
            <a:endParaRPr dirty="0"/>
          </a:p>
          <a:p>
            <a:pPr marL="742950" lvl="1" indent="-294322" algn="l" rtl="0">
              <a:spcBef>
                <a:spcPts val="333"/>
              </a:spcBef>
              <a:spcAft>
                <a:spcPts val="0"/>
              </a:spcAft>
              <a:buClr>
                <a:schemeClr val="dk1"/>
              </a:buClr>
              <a:buSzPts val="1800"/>
              <a:buChar char="–"/>
            </a:pPr>
            <a:r>
              <a:rPr lang="en-US" dirty="0"/>
              <a:t>Student Affairs – “</a:t>
            </a:r>
            <a:r>
              <a:rPr lang="en-US" b="1" dirty="0"/>
              <a:t>Reports</a:t>
            </a:r>
            <a:r>
              <a:rPr lang="en-US" dirty="0"/>
              <a:t> will be made to College Senate. Recommendations may be appealed to the President.”</a:t>
            </a:r>
            <a:endParaRPr dirty="0"/>
          </a:p>
          <a:p>
            <a:pPr marL="742950" lvl="1" indent="-294322" algn="l" rtl="0">
              <a:spcBef>
                <a:spcPts val="333"/>
              </a:spcBef>
              <a:spcAft>
                <a:spcPts val="0"/>
              </a:spcAft>
              <a:buClr>
                <a:schemeClr val="dk1"/>
              </a:buClr>
              <a:buSzPts val="1800"/>
              <a:buChar char="–"/>
            </a:pPr>
            <a:r>
              <a:rPr lang="en-US" dirty="0"/>
              <a:t>Student Evaluation of Courses and Teaching – ditto</a:t>
            </a:r>
            <a:endParaRPr dirty="0"/>
          </a:p>
          <a:p>
            <a:pPr marL="742950" lvl="1" indent="-294322" algn="l" rtl="0">
              <a:spcBef>
                <a:spcPts val="333"/>
              </a:spcBef>
              <a:spcAft>
                <a:spcPts val="0"/>
              </a:spcAft>
              <a:buClr>
                <a:schemeClr val="dk1"/>
              </a:buClr>
              <a:buSzPts val="1800"/>
              <a:buChar char="–"/>
            </a:pPr>
            <a:r>
              <a:rPr lang="en-US" dirty="0"/>
              <a:t>Technology – ditto</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Term limits</a:t>
            </a:r>
            <a:endParaRPr/>
          </a:p>
        </p:txBody>
      </p:sp>
      <p:sp>
        <p:nvSpPr>
          <p:cNvPr id="140" name="Google Shape;14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t>These committees have significant restrictions on who can serve, as compared to the current practice</a:t>
            </a:r>
            <a:endParaRPr/>
          </a:p>
          <a:p>
            <a:pPr marL="742950" lvl="1" indent="-285750" algn="l" rtl="0">
              <a:spcBef>
                <a:spcPts val="360"/>
              </a:spcBef>
              <a:spcAft>
                <a:spcPts val="0"/>
              </a:spcAft>
              <a:buClr>
                <a:schemeClr val="dk1"/>
              </a:buClr>
              <a:buSzPts val="1800"/>
              <a:buChar char="–"/>
            </a:pPr>
            <a:r>
              <a:rPr lang="en-US" sz="1800"/>
              <a:t>The term of service for all college, division/school and department committees shall be two years.</a:t>
            </a:r>
            <a:endParaRPr/>
          </a:p>
          <a:p>
            <a:pPr marL="742950" lvl="1" indent="-285750" algn="l" rtl="0">
              <a:spcBef>
                <a:spcPts val="360"/>
              </a:spcBef>
              <a:spcAft>
                <a:spcPts val="0"/>
              </a:spcAft>
              <a:buClr>
                <a:schemeClr val="dk1"/>
              </a:buClr>
              <a:buSzPts val="1800"/>
              <a:buChar char="–"/>
            </a:pPr>
            <a:r>
              <a:rPr lang="en-US" sz="1800"/>
              <a:t>No person shall be elected to more than two consecutive two-year terms on any committee. Members may stand again for election after a two-year interval.</a:t>
            </a:r>
            <a:endParaRPr/>
          </a:p>
          <a:p>
            <a:pPr marL="742950" lvl="1" indent="-285750" algn="l" rtl="0">
              <a:spcBef>
                <a:spcPts val="360"/>
              </a:spcBef>
              <a:spcAft>
                <a:spcPts val="0"/>
              </a:spcAft>
              <a:buClr>
                <a:schemeClr val="dk1"/>
              </a:buClr>
              <a:buSzPts val="1800"/>
              <a:buChar char="–"/>
            </a:pPr>
            <a:r>
              <a:rPr lang="en-US" sz="1800"/>
              <a:t>No person shall be elected to serve simultaneously on more than one college-level standing committee.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Reduction/reapportioning of faculty voice on areas of primary responsibility</a:t>
            </a:r>
            <a:endParaRPr/>
          </a:p>
        </p:txBody>
      </p:sp>
      <p:sp>
        <p:nvSpPr>
          <p:cNvPr id="146" name="Google Shape;146;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270000" lvl="0" indent="0" algn="l" rtl="0">
              <a:spcBef>
                <a:spcPts val="0"/>
              </a:spcBef>
              <a:spcAft>
                <a:spcPts val="0"/>
              </a:spcAft>
              <a:buClr>
                <a:schemeClr val="dk1"/>
              </a:buClr>
              <a:buSzPts val="2000"/>
              <a:buNone/>
            </a:pPr>
            <a:r>
              <a:rPr lang="en-US" sz="2000" dirty="0"/>
              <a:t>The faculty has primary responsibility for such fundamental areas as curriculum, subject matter and methods of instruction, research, faculty status, and those aspects of student life which relate to the educational process. (AAUP </a:t>
            </a:r>
            <a:r>
              <a:rPr lang="en-US" sz="2000" u="sng" dirty="0">
                <a:solidFill>
                  <a:schemeClr val="hlink"/>
                </a:solidFill>
                <a:hlinkClick r:id="rId3"/>
              </a:rPr>
              <a:t>Statement on Government of Colleges and Universities</a:t>
            </a:r>
            <a:r>
              <a:rPr lang="en-US" sz="2000" dirty="0"/>
              <a:t> )</a:t>
            </a:r>
          </a:p>
          <a:p>
            <a:pPr marL="1270000" lvl="0" indent="0" algn="l" rtl="0">
              <a:spcBef>
                <a:spcPts val="0"/>
              </a:spcBef>
              <a:spcAft>
                <a:spcPts val="0"/>
              </a:spcAft>
              <a:buClr>
                <a:schemeClr val="dk1"/>
              </a:buClr>
              <a:buSzPts val="2000"/>
              <a:buNone/>
            </a:pPr>
            <a:endParaRPr dirty="0"/>
          </a:p>
          <a:p>
            <a:pPr marL="742950" lvl="1" indent="-285750" algn="l" rtl="0">
              <a:spcBef>
                <a:spcPts val="360"/>
              </a:spcBef>
              <a:spcAft>
                <a:spcPts val="0"/>
              </a:spcAft>
              <a:buClr>
                <a:schemeClr val="dk1"/>
              </a:buClr>
              <a:buSzPts val="1800"/>
              <a:buChar char="–"/>
            </a:pPr>
            <a:r>
              <a:rPr lang="en-US" sz="1800" dirty="0"/>
              <a:t>Administrative Chairs replace elected chairs</a:t>
            </a:r>
            <a:endParaRPr dirty="0"/>
          </a:p>
          <a:p>
            <a:pPr marL="742950" lvl="1" indent="-285750" algn="l" rtl="0">
              <a:spcBef>
                <a:spcPts val="360"/>
              </a:spcBef>
              <a:spcAft>
                <a:spcPts val="0"/>
              </a:spcAft>
              <a:buClr>
                <a:schemeClr val="dk1"/>
              </a:buClr>
              <a:buSzPts val="1800"/>
              <a:buChar char="–"/>
            </a:pPr>
            <a:r>
              <a:rPr lang="en-US" sz="1800" dirty="0"/>
              <a:t>Replaces the careful balancing of faculty from Division/Schools</a:t>
            </a:r>
            <a:endParaRPr dirty="0"/>
          </a:p>
          <a:p>
            <a:pPr marL="742950" lvl="1" indent="-285750" algn="l" rtl="0">
              <a:spcBef>
                <a:spcPts val="360"/>
              </a:spcBef>
              <a:spcAft>
                <a:spcPts val="0"/>
              </a:spcAft>
              <a:buClr>
                <a:schemeClr val="dk1"/>
              </a:buClr>
              <a:buSzPts val="1800"/>
              <a:buChar char="–"/>
            </a:pPr>
            <a:r>
              <a:rPr lang="en-US" sz="1800" dirty="0"/>
              <a:t>The Academic Freedom Committee is currently </a:t>
            </a:r>
            <a:r>
              <a:rPr lang="en-US" sz="1800" b="1" dirty="0"/>
              <a:t>selected</a:t>
            </a:r>
            <a:r>
              <a:rPr lang="en-US" sz="1800" dirty="0"/>
              <a:t> by the Faculty Senate Executive Committee; the proposed new committee would be </a:t>
            </a:r>
            <a:r>
              <a:rPr lang="en-US" sz="1800" b="1" dirty="0"/>
              <a:t>selected</a:t>
            </a:r>
            <a:r>
              <a:rPr lang="en-US" sz="1800" dirty="0"/>
              <a:t> by the Deans.</a:t>
            </a:r>
            <a:endParaRPr dirty="0"/>
          </a:p>
          <a:p>
            <a:pPr marL="742950" lvl="1" indent="-285750" algn="l" rtl="0">
              <a:spcBef>
                <a:spcPts val="360"/>
              </a:spcBef>
              <a:spcAft>
                <a:spcPts val="0"/>
              </a:spcAft>
              <a:buClr>
                <a:schemeClr val="dk1"/>
              </a:buClr>
              <a:buSzPts val="1800"/>
              <a:buChar char="–"/>
            </a:pPr>
            <a:r>
              <a:rPr lang="en-US" sz="1800" b="1" dirty="0"/>
              <a:t>Faculty Personnel Policy Committee</a:t>
            </a:r>
            <a:r>
              <a:rPr lang="en-US" sz="1800" dirty="0"/>
              <a:t> is </a:t>
            </a:r>
            <a:r>
              <a:rPr lang="en-US" sz="1800" b="1" dirty="0"/>
              <a:t>abolished</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Removal of many other important College Council functions</a:t>
            </a:r>
            <a:endParaRPr/>
          </a:p>
        </p:txBody>
      </p:sp>
      <p:sp>
        <p:nvSpPr>
          <p:cNvPr id="152" name="Google Shape;152;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a:t>
            </a:r>
            <a:r>
              <a:rPr lang="en-US" sz="1800" b="1" dirty="0"/>
              <a:t>AREC committee </a:t>
            </a:r>
            <a:r>
              <a:rPr lang="en-US" sz="1800" dirty="0"/>
              <a:t>with its oversight duties is </a:t>
            </a:r>
            <a:r>
              <a:rPr lang="en-US" sz="1800" b="1" dirty="0"/>
              <a:t>abolished</a:t>
            </a:r>
            <a:endParaRPr b="1" dirty="0"/>
          </a:p>
          <a:p>
            <a:pPr marL="742950" lvl="1" indent="-285750" algn="l" rtl="0">
              <a:spcBef>
                <a:spcPts val="360"/>
              </a:spcBef>
              <a:spcAft>
                <a:spcPts val="0"/>
              </a:spcAft>
              <a:buClr>
                <a:schemeClr val="dk1"/>
              </a:buClr>
              <a:buSzPts val="1800"/>
              <a:buChar char="–"/>
            </a:pPr>
            <a:r>
              <a:rPr lang="en-US" sz="1800" dirty="0"/>
              <a:t>The </a:t>
            </a:r>
            <a:r>
              <a:rPr lang="en-US" sz="1800" b="1" dirty="0"/>
              <a:t>Committee on organization </a:t>
            </a:r>
            <a:r>
              <a:rPr lang="en-US" sz="1800" dirty="0"/>
              <a:t>is </a:t>
            </a:r>
            <a:r>
              <a:rPr lang="en-US" sz="1800" b="1" dirty="0"/>
              <a:t>abolished</a:t>
            </a:r>
            <a:endParaRPr b="1" dirty="0"/>
          </a:p>
          <a:p>
            <a:pPr marL="742950" lvl="1" indent="-285750" algn="l" rtl="0">
              <a:spcBef>
                <a:spcPts val="360"/>
              </a:spcBef>
              <a:spcAft>
                <a:spcPts val="0"/>
              </a:spcAft>
              <a:buClr>
                <a:schemeClr val="dk1"/>
              </a:buClr>
              <a:buSzPts val="1800"/>
              <a:buChar char="–"/>
            </a:pPr>
            <a:r>
              <a:rPr lang="en-US" dirty="0"/>
              <a:t>T</a:t>
            </a:r>
            <a:r>
              <a:rPr lang="en-US" sz="1800" dirty="0"/>
              <a:t>he </a:t>
            </a:r>
            <a:r>
              <a:rPr lang="en-US" sz="1800" b="1" dirty="0"/>
              <a:t>Bylaws committee</a:t>
            </a:r>
            <a:r>
              <a:rPr lang="en-US" sz="1800" dirty="0"/>
              <a:t> is </a:t>
            </a:r>
            <a:r>
              <a:rPr lang="en-US" sz="1800" b="1" dirty="0"/>
              <a:t>abolished</a:t>
            </a:r>
            <a:r>
              <a:rPr lang="en-US" sz="1800" dirty="0"/>
              <a:t>. Though the referendum process is similar in wording, the Student voice on any change is proposed to be 2/71 instead of 8/74; the PT faculty voice is removed; the HEO/CLT voice is diminished</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Upon first read of Proposed Plan, you may think it’s</a:t>
            </a:r>
            <a:r>
              <a:rPr lang="is-IS" dirty="0"/>
              <a:t>…</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477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closer read of Proposed Plan</a:t>
            </a:r>
            <a:r>
              <a:rPr lang="is-IS"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5990982"/>
              </p:ext>
            </p:extLst>
          </p:nvPr>
        </p:nvGraphicFramePr>
        <p:xfrm>
          <a:off x="231813" y="1600200"/>
          <a:ext cx="8718170" cy="4981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85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Abolished committees of the CC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733073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55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Abolished 2 committees on FS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682904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20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Three new committees</a:t>
            </a:r>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22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a:t>The proposal has many technical issues, e.g.:</a:t>
            </a:r>
            <a:endParaRPr/>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742950" lvl="1" indent="-285750" algn="l" rtl="0">
              <a:spcBef>
                <a:spcPts val="0"/>
              </a:spcBef>
              <a:spcAft>
                <a:spcPts val="0"/>
              </a:spcAft>
              <a:buClr>
                <a:schemeClr val="dk1"/>
              </a:buClr>
              <a:buSzPct val="100000"/>
              <a:buChar char="–"/>
            </a:pPr>
            <a:r>
              <a:rPr lang="en-US" dirty="0"/>
              <a:t>The membership of the executive committee of the CSI College Senate is deliberately vague. All members may be appointed by the President, as written.</a:t>
            </a:r>
            <a:endParaRPr dirty="0"/>
          </a:p>
          <a:p>
            <a:pPr marL="742950" lvl="1" indent="-285750" algn="l" rtl="0">
              <a:spcBef>
                <a:spcPts val="333"/>
              </a:spcBef>
              <a:spcAft>
                <a:spcPts val="0"/>
              </a:spcAft>
              <a:buClr>
                <a:schemeClr val="dk1"/>
              </a:buClr>
              <a:buSzPct val="100000"/>
              <a:buChar char="–"/>
            </a:pPr>
            <a:r>
              <a:rPr lang="en-US" dirty="0"/>
              <a:t>The non-chair faculty membership of the CSI College Senate could </a:t>
            </a:r>
            <a:r>
              <a:rPr lang="en-US" i="1" dirty="0"/>
              <a:t>possibly</a:t>
            </a:r>
            <a:r>
              <a:rPr lang="en-US" dirty="0"/>
              <a:t> be appointed, as no mention of an election is given.</a:t>
            </a:r>
            <a:endParaRPr dirty="0"/>
          </a:p>
          <a:p>
            <a:pPr marL="742950" lvl="1" indent="-285750" algn="l" rtl="0">
              <a:spcBef>
                <a:spcPts val="333"/>
              </a:spcBef>
              <a:spcAft>
                <a:spcPts val="0"/>
              </a:spcAft>
              <a:buClr>
                <a:schemeClr val="dk1"/>
              </a:buClr>
              <a:buSzPct val="100000"/>
              <a:buChar char="–"/>
            </a:pPr>
            <a:r>
              <a:rPr lang="en-US" dirty="0"/>
              <a:t>The HEOs on the CSI College Senate are not elected, nor necessarily members of the Steering Committee.</a:t>
            </a:r>
            <a:endParaRPr dirty="0"/>
          </a:p>
          <a:p>
            <a:pPr marL="742950" lvl="1" indent="-285750" algn="l" rtl="0">
              <a:spcBef>
                <a:spcPts val="333"/>
              </a:spcBef>
              <a:spcAft>
                <a:spcPts val="0"/>
              </a:spcAft>
              <a:buClr>
                <a:schemeClr val="dk1"/>
              </a:buClr>
              <a:buSzPct val="100000"/>
              <a:buChar char="–"/>
            </a:pPr>
            <a:r>
              <a:rPr lang="en-US" dirty="0"/>
              <a:t>The administrative portion of the votes on the CSI College Senate can grow significantly in proportion; all other bodies have a fixed size.</a:t>
            </a:r>
            <a:endParaRPr dirty="0"/>
          </a:p>
          <a:p>
            <a:pPr marL="742950" lvl="1" indent="-285750" algn="l" rtl="0">
              <a:spcBef>
                <a:spcPts val="333"/>
              </a:spcBef>
              <a:spcAft>
                <a:spcPts val="0"/>
              </a:spcAft>
              <a:buClr>
                <a:schemeClr val="dk1"/>
              </a:buClr>
              <a:buSzPct val="100000"/>
              <a:buChar char="–"/>
            </a:pPr>
            <a:r>
              <a:rPr lang="en-US" dirty="0"/>
              <a:t>The Divisional/School Personnel and Budget Committees are not specified; the chairs – which play a significant role in the P&amp;B – may presumably be </a:t>
            </a:r>
            <a:r>
              <a:rPr lang="en-US" i="1" dirty="0"/>
              <a:t>appointed</a:t>
            </a:r>
            <a:r>
              <a:rPr lang="en-US" dirty="0"/>
              <a:t>.</a:t>
            </a:r>
            <a:endParaRPr dirty="0"/>
          </a:p>
          <a:p>
            <a:pPr marL="742950" lvl="1" indent="-285750" algn="l" rtl="0">
              <a:spcBef>
                <a:spcPts val="333"/>
              </a:spcBef>
              <a:spcAft>
                <a:spcPts val="0"/>
              </a:spcAft>
              <a:buClr>
                <a:schemeClr val="dk1"/>
              </a:buClr>
              <a:buSzPct val="100000"/>
              <a:buChar char="–"/>
            </a:pPr>
            <a:r>
              <a:rPr lang="en-US" dirty="0"/>
              <a:t>The Departmental Appointments Committees are abolished and their duties not assigned.</a:t>
            </a:r>
            <a:endParaRPr dirty="0"/>
          </a:p>
          <a:p>
            <a:pPr marL="742950" lvl="1" indent="-285750" algn="l" rtl="0">
              <a:spcBef>
                <a:spcPts val="333"/>
              </a:spcBef>
              <a:spcAft>
                <a:spcPts val="0"/>
              </a:spcAft>
              <a:buClr>
                <a:schemeClr val="dk1"/>
              </a:buClr>
              <a:buSzPct val="100000"/>
              <a:buChar char="–"/>
            </a:pPr>
            <a:r>
              <a:rPr lang="en-US" dirty="0"/>
              <a:t>The Division/School representatives are elected by members from all the voting faculty.</a:t>
            </a:r>
            <a:endParaRPr dirty="0"/>
          </a:p>
          <a:p>
            <a:pPr marL="742950" lvl="1" indent="-285750" algn="l" rtl="0">
              <a:spcBef>
                <a:spcPts val="333"/>
              </a:spcBef>
              <a:spcAft>
                <a:spcPts val="0"/>
              </a:spcAft>
              <a:buClr>
                <a:schemeClr val="dk1"/>
              </a:buClr>
              <a:buSzPct val="100000"/>
              <a:buChar char="–"/>
            </a:pPr>
            <a:r>
              <a:rPr lang="en-US" dirty="0"/>
              <a:t>The allocation of faculty voice in all committees does not reflect the size of the body they represent.</a:t>
            </a:r>
            <a:endParaRPr dirty="0"/>
          </a:p>
          <a:p>
            <a:pPr marL="742950" lvl="1" indent="-285750" algn="l" rtl="0">
              <a:spcBef>
                <a:spcPts val="333"/>
              </a:spcBef>
              <a:spcAft>
                <a:spcPts val="0"/>
              </a:spcAft>
              <a:buClr>
                <a:schemeClr val="dk1"/>
              </a:buClr>
              <a:buSzPct val="100000"/>
              <a:buChar char="–"/>
            </a:pPr>
            <a:r>
              <a:rPr lang="en-US" dirty="0"/>
              <a:t>Where faculty have </a:t>
            </a:r>
            <a:r>
              <a:rPr lang="en-US" i="1" dirty="0"/>
              <a:t>primary</a:t>
            </a:r>
            <a:r>
              <a:rPr lang="en-US" dirty="0"/>
              <a:t> responsibility for matters of status, the proposed P&amp;B has only 5/15 votes as faculty. And as mentioned these may possibly be </a:t>
            </a:r>
            <a:r>
              <a:rPr lang="en-US" i="1" dirty="0"/>
              <a:t>appointed</a:t>
            </a:r>
            <a:r>
              <a:rPr lang="en-US" dirty="0"/>
              <a:t>.</a:t>
            </a:r>
          </a:p>
          <a:p>
            <a:pPr marL="742950" lvl="1" indent="-285750" algn="l" rtl="0">
              <a:spcBef>
                <a:spcPts val="333"/>
              </a:spcBef>
              <a:spcAft>
                <a:spcPts val="0"/>
              </a:spcAft>
              <a:buClr>
                <a:schemeClr val="dk1"/>
              </a:buClr>
              <a:buSzPct val="100000"/>
              <a:buChar char="–"/>
            </a:pPr>
            <a:r>
              <a:rPr lang="en-US" b="1" dirty="0"/>
              <a:t>...</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dirty="0"/>
              <a:t>At a glance</a:t>
            </a:r>
            <a:endParaRPr dirty="0"/>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dirty="0"/>
              <a:t>The proposed wholesale replacement has many deviations from our current practice as to make a summary difficult. </a:t>
            </a:r>
          </a:p>
          <a:p>
            <a:pPr marL="0" lvl="0" indent="0" algn="l" rtl="0">
              <a:spcBef>
                <a:spcPts val="0"/>
              </a:spcBef>
              <a:spcAft>
                <a:spcPts val="0"/>
              </a:spcAft>
              <a:buClr>
                <a:schemeClr val="dk1"/>
              </a:buClr>
              <a:buSzPts val="2400"/>
              <a:buNone/>
            </a:pPr>
            <a:endParaRPr lang="en-US" dirty="0"/>
          </a:p>
          <a:p>
            <a:pPr marL="0" lvl="0" indent="0" algn="l" rtl="0">
              <a:spcBef>
                <a:spcPts val="0"/>
              </a:spcBef>
              <a:spcAft>
                <a:spcPts val="0"/>
              </a:spcAft>
              <a:buClr>
                <a:schemeClr val="dk1"/>
              </a:buClr>
              <a:buSzPts val="2400"/>
              <a:buNone/>
            </a:pPr>
            <a:r>
              <a:rPr lang="en-US" sz="2400" dirty="0"/>
              <a:t>I have summarized them here as best we can for a 10-minute discussion.</a:t>
            </a:r>
          </a:p>
          <a:p>
            <a:pPr marL="0" lvl="0" indent="0" algn="l" rtl="0">
              <a:spcBef>
                <a:spcPts val="0"/>
              </a:spcBef>
              <a:spcAft>
                <a:spcPts val="0"/>
              </a:spcAft>
              <a:buClr>
                <a:schemeClr val="dk1"/>
              </a:buClr>
              <a:buSzPts val="2400"/>
              <a:buNone/>
            </a:pPr>
            <a:endParaRPr dirty="0"/>
          </a:p>
          <a:p>
            <a:pPr marL="0" lvl="0" indent="0" algn="l" rtl="0">
              <a:spcBef>
                <a:spcPts val="480"/>
              </a:spcBef>
              <a:spcAft>
                <a:spcPts val="0"/>
              </a:spcAft>
              <a:buClr>
                <a:schemeClr val="dk1"/>
              </a:buClr>
              <a:buSzPts val="2400"/>
              <a:buNone/>
            </a:pPr>
            <a:r>
              <a:rPr lang="en-US" sz="2400" dirty="0"/>
              <a:t>There are 3 supplemental documents for a more thorough break down at </a:t>
            </a:r>
            <a:r>
              <a:rPr lang="en-US" u="sng" dirty="0">
                <a:solidFill>
                  <a:schemeClr val="hlink"/>
                </a:solidFill>
                <a:hlinkClick r:id="rId3"/>
              </a:rPr>
              <a:t>https://csi-covid19.github.io/CCFS/Mar-SpecialMeeting/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71C3-6B33-7247-8854-339E6185C5AF}"/>
              </a:ext>
            </a:extLst>
          </p:cNvPr>
          <p:cNvSpPr>
            <a:spLocks noGrp="1"/>
          </p:cNvSpPr>
          <p:nvPr>
            <p:ph type="title"/>
          </p:nvPr>
        </p:nvSpPr>
        <p:spPr/>
        <p:txBody>
          <a:bodyPr/>
          <a:lstStyle/>
          <a:p>
            <a:r>
              <a:rPr lang="en-US" dirty="0"/>
              <a:t>Please participate</a:t>
            </a:r>
          </a:p>
        </p:txBody>
      </p:sp>
      <p:sp>
        <p:nvSpPr>
          <p:cNvPr id="3" name="Text Placeholder 2">
            <a:extLst>
              <a:ext uri="{FF2B5EF4-FFF2-40B4-BE49-F238E27FC236}">
                <a16:creationId xmlns:a16="http://schemas.microsoft.com/office/drawing/2014/main" id="{2B8FED71-54FA-324C-86D7-82C60583A551}"/>
              </a:ext>
            </a:extLst>
          </p:cNvPr>
          <p:cNvSpPr>
            <a:spLocks noGrp="1"/>
          </p:cNvSpPr>
          <p:nvPr>
            <p:ph type="body" idx="1"/>
          </p:nvPr>
        </p:nvSpPr>
        <p:spPr/>
        <p:txBody>
          <a:bodyPr/>
          <a:lstStyle/>
          <a:p>
            <a:r>
              <a:rPr lang="en-US" dirty="0"/>
              <a:t>The President has arranged for commentary to be held through “TEAMS.” The link in the 3/2 email initiates membership in the group.</a:t>
            </a:r>
          </a:p>
          <a:p>
            <a:r>
              <a:rPr lang="en-US" dirty="0"/>
              <a:t>Unlike past uses of community bulletin board, there is apparently no means to post anonymous commentary. The fear of retaliation is always present when interacting with a College President. If you have such a concern, I have offered to post comments sent to me (</a:t>
            </a:r>
            <a:r>
              <a:rPr lang="en-US" dirty="0">
                <a:hlinkClick r:id="rId2"/>
              </a:rPr>
              <a:t>jverzani@gmail.com</a:t>
            </a:r>
            <a:r>
              <a:rPr lang="en-US" dirty="0"/>
              <a:t>) to the TEAMS site.</a:t>
            </a:r>
          </a:p>
        </p:txBody>
      </p:sp>
    </p:spTree>
    <p:extLst>
      <p:ext uri="{BB962C8B-B14F-4D97-AF65-F5344CB8AC3E}">
        <p14:creationId xmlns:p14="http://schemas.microsoft.com/office/powerpoint/2010/main" val="208951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The process used for approval is an outlier in our history</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2400"/>
              <a:buNone/>
            </a:pPr>
            <a:r>
              <a:rPr lang="en-US" sz="2400" dirty="0"/>
              <a:t>Quoting from a 2009 letter then Provost Fritz sent to then By laws Committee Chair Sandi Cooper:</a:t>
            </a:r>
          </a:p>
          <a:p>
            <a:pPr marL="0" lvl="0" indent="0" algn="l" rtl="0">
              <a:spcBef>
                <a:spcPts val="0"/>
              </a:spcBef>
              <a:spcAft>
                <a:spcPts val="0"/>
              </a:spcAft>
              <a:buClr>
                <a:schemeClr val="dk1"/>
              </a:buClr>
              <a:buSzPts val="2400"/>
              <a:buNone/>
            </a:pPr>
            <a:endParaRPr dirty="0"/>
          </a:p>
          <a:p>
            <a:pPr marL="457200" lvl="1" indent="0">
              <a:spcBef>
                <a:spcPts val="480"/>
              </a:spcBef>
              <a:buSzPts val="2400"/>
              <a:buNone/>
            </a:pPr>
            <a:r>
              <a:rPr lang="en-US" sz="2000" dirty="0"/>
              <a:t>“Language in a governance plan takes on charged meaning and even small, seemingly inconsequential changes, can have profound implications.”</a:t>
            </a:r>
            <a:endParaRPr sz="2000" dirty="0"/>
          </a:p>
          <a:p>
            <a:pPr marL="0" lvl="0" indent="0" algn="l" rtl="0">
              <a:spcBef>
                <a:spcPts val="480"/>
              </a:spcBef>
              <a:spcAft>
                <a:spcPts val="0"/>
              </a:spcAft>
              <a:buClr>
                <a:schemeClr val="dk1"/>
              </a:buClr>
              <a:buSzPts val="2400"/>
              <a:buNone/>
            </a:pPr>
            <a:endParaRPr lang="en-US" sz="2400" dirty="0"/>
          </a:p>
          <a:p>
            <a:pPr marL="0" lvl="0" indent="0" algn="l" rtl="0">
              <a:spcBef>
                <a:spcPts val="480"/>
              </a:spcBef>
              <a:spcAft>
                <a:spcPts val="0"/>
              </a:spcAft>
              <a:buClr>
                <a:schemeClr val="dk1"/>
              </a:buClr>
              <a:buSzPts val="2400"/>
              <a:buNone/>
            </a:pPr>
            <a:r>
              <a:rPr lang="en-US" sz="2400" dirty="0"/>
              <a:t>Here we can agree. </a:t>
            </a:r>
          </a:p>
          <a:p>
            <a:pPr marL="0" lvl="0" indent="0" algn="l" rtl="0">
              <a:spcBef>
                <a:spcPts val="480"/>
              </a:spcBef>
              <a:spcAft>
                <a:spcPts val="0"/>
              </a:spcAft>
              <a:buClr>
                <a:schemeClr val="dk1"/>
              </a:buClr>
              <a:buSzPts val="2400"/>
              <a:buNone/>
            </a:pPr>
            <a:endParaRPr lang="en-US" sz="2400" dirty="0"/>
          </a:p>
          <a:p>
            <a:pPr marL="0" lvl="0" indent="0" algn="l" rtl="0">
              <a:spcBef>
                <a:spcPts val="480"/>
              </a:spcBef>
              <a:spcAft>
                <a:spcPts val="0"/>
              </a:spcAft>
              <a:buClr>
                <a:schemeClr val="dk1"/>
              </a:buClr>
              <a:buSzPts val="2400"/>
              <a:buNone/>
            </a:pPr>
            <a:r>
              <a:rPr lang="en-US" sz="2400" dirty="0"/>
              <a:t>The president took 12 months to </a:t>
            </a:r>
            <a:r>
              <a:rPr lang="en-US" sz="2400" b="1" dirty="0"/>
              <a:t>review</a:t>
            </a:r>
            <a:r>
              <a:rPr lang="en-US" sz="2400" dirty="0"/>
              <a:t> and </a:t>
            </a:r>
            <a:r>
              <a:rPr lang="en-US" sz="2400" b="1" dirty="0"/>
              <a:t>approve</a:t>
            </a:r>
            <a:r>
              <a:rPr lang="en-US" sz="2400" dirty="0"/>
              <a:t> (just this Winter) a short </a:t>
            </a:r>
            <a:r>
              <a:rPr lang="en-US" dirty="0"/>
              <a:t>collection of modest </a:t>
            </a:r>
            <a:r>
              <a:rPr lang="en-US" sz="2400" dirty="0"/>
              <a:t>proposed amendments to the governance plan the Bylaws committee had worked for year or 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Changes to the role of the president, provost, and cabinet</a:t>
            </a:r>
            <a:endParaRPr/>
          </a:p>
        </p:txBody>
      </p:sp>
      <p:sp>
        <p:nvSpPr>
          <p:cNvPr id="104" name="Google Shape;10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dirty="0"/>
              <a:t>The College Council and Faculty Senate would be replaced with a CSI College Senate, which plays both roles, though primarily that of the College Council. The committee structure is completely revamped</a:t>
            </a:r>
            <a:endParaRPr dirty="0"/>
          </a:p>
          <a:p>
            <a:pPr marL="742950" lvl="1" indent="-285750" algn="l" rtl="0">
              <a:spcBef>
                <a:spcPts val="360"/>
              </a:spcBef>
              <a:spcAft>
                <a:spcPts val="0"/>
              </a:spcAft>
              <a:buClr>
                <a:schemeClr val="dk1"/>
              </a:buClr>
              <a:buSzPts val="1800"/>
              <a:buChar char="–"/>
            </a:pPr>
            <a:r>
              <a:rPr lang="en-US" sz="1800" dirty="0"/>
              <a:t>The CSI College Senate would have no elected leadership; the president would be its chair</a:t>
            </a:r>
            <a:endParaRPr dirty="0"/>
          </a:p>
          <a:p>
            <a:pPr marL="742950" lvl="1" indent="-285750" algn="l" rtl="0">
              <a:spcBef>
                <a:spcPts val="360"/>
              </a:spcBef>
              <a:spcAft>
                <a:spcPts val="0"/>
              </a:spcAft>
              <a:buClr>
                <a:schemeClr val="dk1"/>
              </a:buClr>
              <a:buSzPts val="1800"/>
              <a:buChar char="–"/>
            </a:pPr>
            <a:r>
              <a:rPr lang="en-US" sz="1800" dirty="0"/>
              <a:t>The standing committees are all chaired by either the President, the Provost, or a designee. There are no elected chairs.</a:t>
            </a:r>
            <a:endParaRPr dirty="0"/>
          </a:p>
          <a:p>
            <a:pPr marL="742950" lvl="1" indent="-285750" algn="l" rtl="0">
              <a:spcBef>
                <a:spcPts val="360"/>
              </a:spcBef>
              <a:spcAft>
                <a:spcPts val="0"/>
              </a:spcAft>
              <a:buClr>
                <a:schemeClr val="dk1"/>
              </a:buClr>
              <a:buSzPts val="1800"/>
              <a:buChar char="–"/>
            </a:pPr>
            <a:r>
              <a:rPr lang="en-US" sz="1800" dirty="0"/>
              <a:t>The entire cabinet becomes a member of the Senate, save the Chief of Staff</a:t>
            </a:r>
            <a:endParaRPr dirty="0"/>
          </a:p>
          <a:p>
            <a:pPr marL="742950" lvl="1" indent="-285750" algn="l" rtl="0">
              <a:spcBef>
                <a:spcPts val="360"/>
              </a:spcBef>
              <a:spcAft>
                <a:spcPts val="0"/>
              </a:spcAft>
              <a:buClr>
                <a:schemeClr val="dk1"/>
              </a:buClr>
              <a:buSzPts val="1800"/>
              <a:buChar char="–"/>
            </a:pPr>
            <a:r>
              <a:rPr lang="en-US" sz="1800" dirty="0"/>
              <a:t>The executive committees of the College Council and Faculty Senate are elected by the bodies; the executive committee of College Senate is composed of </a:t>
            </a:r>
            <a:r>
              <a:rPr lang="en-US" dirty="0"/>
              <a:t>t</a:t>
            </a:r>
            <a:r>
              <a:rPr lang="en-US" sz="1800" dirty="0"/>
              <a:t>he President, Provost, Chief of Staff, </a:t>
            </a:r>
            <a:r>
              <a:rPr lang="en-US" b="1" dirty="0"/>
              <a:t>possibly appointed (“taken” not “elected”)</a:t>
            </a:r>
            <a:r>
              <a:rPr lang="en-US" sz="1800" dirty="0"/>
              <a:t> faculty members (</a:t>
            </a:r>
            <a:r>
              <a:rPr lang="en-US" sz="1800" b="1" dirty="0"/>
              <a:t>though</a:t>
            </a:r>
            <a:r>
              <a:rPr lang="en-US" sz="1800" dirty="0"/>
              <a:t> </a:t>
            </a:r>
            <a:r>
              <a:rPr lang="en-US" b="1" dirty="0"/>
              <a:t>as written, these could be deans</a:t>
            </a:r>
            <a:r>
              <a:rPr lang="en-US" sz="1800" dirty="0"/>
              <a:t>), and one HEO </a:t>
            </a:r>
            <a:r>
              <a:rPr lang="en-US" b="1" dirty="0"/>
              <a:t>(again “taken” not “elected”)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Changes to the consultative nature of many committees</a:t>
            </a:r>
            <a:endParaRPr/>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elected </a:t>
            </a:r>
            <a:r>
              <a:rPr lang="en-US" sz="1800" b="1" dirty="0"/>
              <a:t>College Council Executive Committee</a:t>
            </a:r>
            <a:r>
              <a:rPr lang="en-US" sz="1800" dirty="0"/>
              <a:t>, which meets monthly with the President and Provost, for consultative meetings is </a:t>
            </a:r>
            <a:r>
              <a:rPr lang="en-US" sz="1800" b="1" dirty="0"/>
              <a:t>abolished</a:t>
            </a:r>
            <a:r>
              <a:rPr lang="en-US" sz="1800" dirty="0"/>
              <a:t>.</a:t>
            </a:r>
            <a:endParaRPr dirty="0"/>
          </a:p>
          <a:p>
            <a:pPr marL="742950" lvl="1" indent="-285750" algn="l" rtl="0">
              <a:spcBef>
                <a:spcPts val="360"/>
              </a:spcBef>
              <a:spcAft>
                <a:spcPts val="0"/>
              </a:spcAft>
              <a:buClr>
                <a:schemeClr val="dk1"/>
              </a:buClr>
              <a:buSzPts val="1800"/>
              <a:buChar char="–"/>
            </a:pPr>
            <a:r>
              <a:rPr lang="en-US" sz="1800" dirty="0"/>
              <a:t>The elected </a:t>
            </a:r>
            <a:r>
              <a:rPr lang="en-US" sz="1800" b="1" dirty="0"/>
              <a:t>Faculty Senate Executive Committee</a:t>
            </a:r>
            <a:r>
              <a:rPr lang="en-US" sz="1800" dirty="0"/>
              <a:t>, which meets monthly with the Provost and Academic Deans for consultative meetings, is </a:t>
            </a:r>
            <a:r>
              <a:rPr lang="en-US" sz="1800" b="1" dirty="0"/>
              <a:t>abolished</a:t>
            </a:r>
            <a:r>
              <a:rPr lang="en-US" sz="1800" dirty="0"/>
              <a:t>.</a:t>
            </a:r>
            <a:endParaRPr dirty="0"/>
          </a:p>
          <a:p>
            <a:pPr marL="742950" lvl="1" indent="-285750" algn="l" rtl="0">
              <a:spcBef>
                <a:spcPts val="360"/>
              </a:spcBef>
              <a:spcAft>
                <a:spcPts val="0"/>
              </a:spcAft>
              <a:buClr>
                <a:schemeClr val="dk1"/>
              </a:buClr>
              <a:buSzPts val="1800"/>
              <a:buChar char="–"/>
            </a:pPr>
            <a:r>
              <a:rPr lang="en-US" sz="1800" dirty="0"/>
              <a:t>The </a:t>
            </a:r>
            <a:r>
              <a:rPr lang="en-US" sz="1800" b="1" dirty="0"/>
              <a:t>Institutional Planning Committee</a:t>
            </a:r>
            <a:r>
              <a:rPr lang="en-US" sz="1800" dirty="0"/>
              <a:t>, which offers elected faculty a chance for meaningful participation with the President and other cabinet members about the direction and mission </a:t>
            </a:r>
            <a:r>
              <a:rPr lang="en-US" dirty="0"/>
              <a:t>of the college </a:t>
            </a:r>
            <a:r>
              <a:rPr lang="en-US" sz="1800" dirty="0"/>
              <a:t>is </a:t>
            </a:r>
            <a:r>
              <a:rPr lang="en-US" sz="1800" b="1" dirty="0"/>
              <a:t>abolished</a:t>
            </a:r>
            <a:endParaRPr b="1" dirty="0"/>
          </a:p>
          <a:p>
            <a:pPr marL="742950" lvl="1" indent="-285750" algn="l" rtl="0">
              <a:spcBef>
                <a:spcPts val="360"/>
              </a:spcBef>
              <a:spcAft>
                <a:spcPts val="0"/>
              </a:spcAft>
              <a:buClr>
                <a:schemeClr val="dk1"/>
              </a:buClr>
              <a:buSzPts val="1800"/>
              <a:buChar char="–"/>
            </a:pPr>
            <a:r>
              <a:rPr lang="en-US" sz="1800" dirty="0"/>
              <a:t>The </a:t>
            </a:r>
            <a:r>
              <a:rPr lang="en-US" sz="1800" b="1" dirty="0"/>
              <a:t>College Council Budget Committee</a:t>
            </a:r>
            <a:r>
              <a:rPr lang="en-US" sz="1800" dirty="0"/>
              <a:t> is </a:t>
            </a:r>
            <a:r>
              <a:rPr lang="en-US" sz="1800" b="1" dirty="0"/>
              <a:t>abolished</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P&amp;B changes</a:t>
            </a:r>
            <a:endParaRPr/>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current College P&amp;B voting members consisting of the 25 chairs is replaced with a committee with just 5 faculty; 2 students; 5 deans; the CFO, Provost and President. </a:t>
            </a:r>
            <a:r>
              <a:rPr lang="en-US" sz="1800" b="1" dirty="0"/>
              <a:t>Faculty voice is limited to only 5 of 15 votes</a:t>
            </a:r>
            <a:endParaRPr b="1" dirty="0"/>
          </a:p>
          <a:p>
            <a:pPr marL="742950" lvl="1" indent="-285750" algn="l" rtl="0">
              <a:spcBef>
                <a:spcPts val="360"/>
              </a:spcBef>
              <a:spcAft>
                <a:spcPts val="0"/>
              </a:spcAft>
              <a:buClr>
                <a:schemeClr val="dk1"/>
              </a:buClr>
              <a:buSzPts val="1800"/>
              <a:buChar char="–"/>
            </a:pPr>
            <a:r>
              <a:rPr lang="en-US" sz="1800" dirty="0"/>
              <a:t>Divisional/School P&amp;Bs are proposed </a:t>
            </a:r>
            <a:r>
              <a:rPr lang="en-US" b="1" dirty="0"/>
              <a:t>but their composition is not defined, including who is the chair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09209151"/>
              </p:ext>
            </p:extLst>
          </p:nvPr>
        </p:nvGraphicFramePr>
        <p:xfrm>
          <a:off x="437042" y="158798"/>
          <a:ext cx="8452468" cy="6352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74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The curriculum approval process changes</a:t>
            </a:r>
            <a:endParaRPr/>
          </a:p>
        </p:txBody>
      </p:sp>
      <p:sp>
        <p:nvSpPr>
          <p:cNvPr id="122" name="Google Shape;12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a:t>Each Division/School would have a curriculum committee. These would be chaired by Deans. The plan mandates 55 faculty be involved at this level, up from 26 in the current model.</a:t>
            </a:r>
            <a:endParaRPr/>
          </a:p>
          <a:p>
            <a:pPr marL="742950" lvl="1" indent="-285750" algn="l" rtl="0">
              <a:spcBef>
                <a:spcPts val="360"/>
              </a:spcBef>
              <a:spcAft>
                <a:spcPts val="0"/>
              </a:spcAft>
              <a:buClr>
                <a:schemeClr val="dk1"/>
              </a:buClr>
              <a:buSzPts val="1800"/>
              <a:buChar char="–"/>
            </a:pPr>
            <a:r>
              <a:rPr lang="en-US" sz="1800"/>
              <a:t>Unlike the Faculty Senate where “Decisions… are forwarded to the Executive Committee of the Faculty Senate for review … and </a:t>
            </a:r>
            <a:r>
              <a:rPr lang="en-US" b="1"/>
              <a:t>action</a:t>
            </a:r>
            <a:r>
              <a:rPr lang="en-US" sz="1800"/>
              <a:t> by the Faculty Senate</a:t>
            </a:r>
            <a:r>
              <a:rPr lang="en-US"/>
              <a:t>,</a:t>
            </a:r>
            <a:r>
              <a:rPr lang="en-US" sz="1800"/>
              <a:t>” proposals are “forwarded to the College Senate for </a:t>
            </a:r>
            <a:r>
              <a:rPr lang="en-US" b="1"/>
              <a:t>review</a:t>
            </a:r>
            <a:r>
              <a:rPr lang="en-US" sz="1800"/>
              <a:t> and submission to the President for approval.” (This does not imply approval is necessary.)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dirty="0"/>
              <a:t>General Education changes</a:t>
            </a:r>
            <a:endParaRPr dirty="0"/>
          </a:p>
        </p:txBody>
      </p:sp>
      <p:sp>
        <p:nvSpPr>
          <p:cNvPr id="128" name="Google Shape;12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1800"/>
              <a:buChar char="–"/>
            </a:pPr>
            <a:r>
              <a:rPr lang="en-US" sz="1800" dirty="0"/>
              <a:t>The </a:t>
            </a:r>
            <a:r>
              <a:rPr lang="en-US" sz="1800" b="1" dirty="0"/>
              <a:t>General Education Committee </a:t>
            </a:r>
            <a:r>
              <a:rPr lang="en-US" sz="1800" dirty="0"/>
              <a:t>with 25 potential faculty members is </a:t>
            </a:r>
            <a:r>
              <a:rPr lang="en-US" sz="1800" b="1" dirty="0"/>
              <a:t>abolished</a:t>
            </a:r>
            <a:r>
              <a:rPr lang="en-US" sz="1800" dirty="0"/>
              <a:t>.</a:t>
            </a:r>
            <a:endParaRPr dirty="0"/>
          </a:p>
          <a:p>
            <a:pPr marL="742950" lvl="1" indent="-285750" algn="l" rtl="0">
              <a:spcBef>
                <a:spcPts val="360"/>
              </a:spcBef>
              <a:spcAft>
                <a:spcPts val="0"/>
              </a:spcAft>
              <a:buClr>
                <a:schemeClr val="dk1"/>
              </a:buClr>
              <a:buSzPts val="1800"/>
              <a:buChar char="–"/>
            </a:pPr>
            <a:r>
              <a:rPr lang="en-US" sz="1800" dirty="0"/>
              <a:t>The proposed “Curriculum and Articulation” committee consists of “Two faculty member [sic] elected from each division/school” (</a:t>
            </a:r>
            <a:r>
              <a:rPr lang="en-US" i="1" dirty="0"/>
              <a:t>elected by the entire faculty, as written</a:t>
            </a:r>
            <a:r>
              <a:rPr lang="en-US" sz="1800" dirty="0"/>
              <a:t>); an associate provost, the academic deans, the registrar, two students, and the provost, as chair.</a:t>
            </a:r>
            <a:endParaRPr dirty="0"/>
          </a:p>
          <a:p>
            <a:pPr marL="742950" lvl="1" indent="-285750" algn="l" rtl="0">
              <a:spcBef>
                <a:spcPts val="360"/>
              </a:spcBef>
              <a:spcAft>
                <a:spcPts val="0"/>
              </a:spcAft>
              <a:buClr>
                <a:schemeClr val="dk1"/>
              </a:buClr>
              <a:buSzPts val="1800"/>
              <a:buChar char="–"/>
            </a:pPr>
            <a:r>
              <a:rPr lang="en-US" sz="1800" b="1" dirty="0"/>
              <a:t>Review isn’t expected</a:t>
            </a:r>
            <a:r>
              <a:rPr lang="en-US" sz="1800" dirty="0"/>
              <a:t>: “Recommendations are forwarded to the College Senate and submitted to the President for approval.”</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1572</Words>
  <Application>Microsoft Macintosh PowerPoint</Application>
  <PresentationFormat>On-screen Show (4:3)</PresentationFormat>
  <Paragraphs>141</Paragraphs>
  <Slides>20</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Proposed Governance Changes:  A review</vt:lpstr>
      <vt:lpstr>At a glance</vt:lpstr>
      <vt:lpstr>The process used for approval is an outlier in our history</vt:lpstr>
      <vt:lpstr>Changes to the role of the president, provost, and cabinet</vt:lpstr>
      <vt:lpstr>Changes to the consultative nature of many committees</vt:lpstr>
      <vt:lpstr>P&amp;B changes</vt:lpstr>
      <vt:lpstr>PowerPoint Presentation</vt:lpstr>
      <vt:lpstr>The curriculum approval process changes</vt:lpstr>
      <vt:lpstr>General Education changes</vt:lpstr>
      <vt:lpstr>Subcommittees to Standing Committees</vt:lpstr>
      <vt:lpstr>Term limits</vt:lpstr>
      <vt:lpstr>Reduction/reapportioning of faculty voice on areas of primary responsibility</vt:lpstr>
      <vt:lpstr>Removal of many other important College Council functions</vt:lpstr>
      <vt:lpstr>Upon first read of Proposed Plan, you may think it’s…</vt:lpstr>
      <vt:lpstr>A closer read of Proposed Plan…</vt:lpstr>
      <vt:lpstr>Abolished committees of the CC</vt:lpstr>
      <vt:lpstr>Abolished 2 committees on FS</vt:lpstr>
      <vt:lpstr>Three new committees</vt:lpstr>
      <vt:lpstr>The proposal has many technical issues, e.g.:</vt:lpstr>
      <vt:lpstr>Please participate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Governance Changes,  a review</dc:title>
  <dc:creator>John Verzani, Chair College Council</dc:creator>
  <cp:lastModifiedBy>Microsoft Office User</cp:lastModifiedBy>
  <cp:revision>9</cp:revision>
  <dcterms:created xsi:type="dcterms:W3CDTF">2021-03-10T23:11:17Z</dcterms:created>
  <dcterms:modified xsi:type="dcterms:W3CDTF">2021-03-11T18:31:12Z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22, 2005</vt:lpwstr>
  </property>
</Properties>
</file>