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2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FCC2-638D-407C-A013-5DE59342D4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5E8F-7AA4-4191-8145-18AD27334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FCC2-638D-407C-A013-5DE59342D4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5E8F-7AA4-4191-8145-18AD27334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FCC2-638D-407C-A013-5DE59342D4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5E8F-7AA4-4191-8145-18AD27334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FCC2-638D-407C-A013-5DE59342D4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5E8F-7AA4-4191-8145-18AD27334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FCC2-638D-407C-A013-5DE59342D4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5E8F-7AA4-4191-8145-18AD27334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FCC2-638D-407C-A013-5DE59342D4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5E8F-7AA4-4191-8145-18AD27334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FCC2-638D-407C-A013-5DE59342D4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5E8F-7AA4-4191-8145-18AD27334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FCC2-638D-407C-A013-5DE59342D4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5E8F-7AA4-4191-8145-18AD27334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FCC2-638D-407C-A013-5DE59342D4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5E8F-7AA4-4191-8145-18AD27334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FCC2-638D-407C-A013-5DE59342D4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5E8F-7AA4-4191-8145-18AD27334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FCC2-638D-407C-A013-5DE59342D4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25E8F-7AA4-4191-8145-18AD27334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FCC2-638D-407C-A013-5DE59342D4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25E8F-7AA4-4191-8145-18AD273347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8996349" cy="289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3528" y="260648"/>
            <a:ext cx="356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AGSNFPLAY, EH7760, full annotation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33056"/>
            <a:ext cx="9092269" cy="29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79512" y="3645024"/>
            <a:ext cx="37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AGSNFPLAY, EH7760, y and b ions only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933056"/>
            <a:ext cx="8415356" cy="2707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3528" y="260648"/>
            <a:ext cx="356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Q</a:t>
            </a:r>
            <a:r>
              <a:rPr lang="nb-NO" smtClean="0"/>
              <a:t>GSNFPLAY</a:t>
            </a:r>
            <a:r>
              <a:rPr lang="nb-NO" dirty="0" smtClean="0"/>
              <a:t>, EH7760, full annotation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3645024"/>
            <a:ext cx="37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Q</a:t>
            </a:r>
            <a:r>
              <a:rPr lang="nb-NO" dirty="0" smtClean="0"/>
              <a:t>GSNFPLAY, EH7760, y and b ions only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92696"/>
            <a:ext cx="850587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OUS HF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 Stensland</dc:creator>
  <cp:lastModifiedBy>Maria Stensland</cp:lastModifiedBy>
  <cp:revision>3</cp:revision>
  <dcterms:created xsi:type="dcterms:W3CDTF">2024-05-15T13:19:59Z</dcterms:created>
  <dcterms:modified xsi:type="dcterms:W3CDTF">2024-05-15T13:44:02Z</dcterms:modified>
</cp:coreProperties>
</file>