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627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3600"/>
              <a:t>ANDROID LOCATION ALARM</a:t>
            </a:r>
            <a:endParaRPr b="1" sz="3600"/>
          </a:p>
        </p:txBody>
      </p:sp>
      <p:sp>
        <p:nvSpPr>
          <p:cNvPr id="55" name="Shape 55"/>
          <p:cNvSpPr txBox="1"/>
          <p:nvPr>
            <p:ph idx="1" type="subTitle"/>
          </p:nvPr>
        </p:nvSpPr>
        <p:spPr>
          <a:xfrm>
            <a:off x="311700" y="2096875"/>
            <a:ext cx="8520600" cy="792600"/>
          </a:xfrm>
          <a:prstGeom prst="rect">
            <a:avLst/>
          </a:prstGeom>
        </p:spPr>
        <p:txBody>
          <a:bodyPr anchorCtr="0" anchor="t" bIns="91425" lIns="91425" spcFirstLastPara="1" rIns="91425" wrap="square" tIns="91425">
            <a:noAutofit/>
          </a:bodyPr>
          <a:lstStyle/>
          <a:p>
            <a:pPr indent="0" lvl="0" marL="0" rtl="0">
              <a:lnSpc>
                <a:spcPct val="115000"/>
              </a:lnSpc>
              <a:spcBef>
                <a:spcPts val="800"/>
              </a:spcBef>
              <a:spcAft>
                <a:spcPts val="0"/>
              </a:spcAft>
              <a:buClr>
                <a:schemeClr val="dk1"/>
              </a:buClr>
              <a:buSzPts val="1100"/>
              <a:buFont typeface="Arial"/>
              <a:buNone/>
            </a:pPr>
            <a:r>
              <a:rPr lang="en" sz="3200">
                <a:solidFill>
                  <a:srgbClr val="898989"/>
                </a:solidFill>
              </a:rPr>
              <a:t>Problem statement,solution,our research about how to solve it using our android app,our learning etc</a:t>
            </a:r>
            <a:endParaRPr sz="3200">
              <a:solidFill>
                <a:srgbClr val="898989"/>
              </a:solidFill>
            </a:endParaRPr>
          </a:p>
          <a:p>
            <a:pPr indent="0" lvl="0" marL="0">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228600" lvl="0" marL="457200" rtl="0">
              <a:lnSpc>
                <a:spcPct val="115000"/>
              </a:lnSpc>
              <a:spcBef>
                <a:spcPts val="0"/>
              </a:spcBef>
              <a:spcAft>
                <a:spcPts val="0"/>
              </a:spcAft>
              <a:buClr>
                <a:srgbClr val="2E3D49"/>
              </a:buClr>
              <a:buSzPts val="1200"/>
              <a:buNone/>
            </a:pPr>
            <a:r>
              <a:t/>
            </a:r>
            <a:endParaRPr sz="1200">
              <a:solidFill>
                <a:srgbClr val="2E3D49"/>
              </a:solidFill>
              <a:highlight>
                <a:srgbClr val="FFFFFF"/>
              </a:highlight>
            </a:endParaRPr>
          </a:p>
        </p:txBody>
      </p:sp>
      <p:sp>
        <p:nvSpPr>
          <p:cNvPr id="106" name="Shape 106"/>
          <p:cNvSpPr txBox="1"/>
          <p:nvPr/>
        </p:nvSpPr>
        <p:spPr>
          <a:xfrm>
            <a:off x="0" y="0"/>
            <a:ext cx="8821200" cy="5067600"/>
          </a:xfrm>
          <a:prstGeom prst="rect">
            <a:avLst/>
          </a:prstGeom>
          <a:noFill/>
          <a:ln>
            <a:noFill/>
          </a:ln>
        </p:spPr>
        <p:txBody>
          <a:bodyPr anchorCtr="0" anchor="ctr" bIns="91425" lIns="91425" spcFirstLastPara="1" rIns="91425" wrap="square" tIns="91425">
            <a:noAutofit/>
          </a:bodyPr>
          <a:lstStyle/>
          <a:p>
            <a:pPr indent="-228600" lvl="0" marL="457200" rtl="0">
              <a:lnSpc>
                <a:spcPct val="115000"/>
              </a:lnSpc>
              <a:spcBef>
                <a:spcPts val="0"/>
              </a:spcBef>
              <a:spcAft>
                <a:spcPts val="0"/>
              </a:spcAft>
              <a:buClr>
                <a:srgbClr val="2E3D49"/>
              </a:buClr>
              <a:buSzPts val="2400"/>
              <a:buNone/>
            </a:pPr>
            <a:r>
              <a:rPr lang="en" sz="2400">
                <a:solidFill>
                  <a:srgbClr val="2E3D49"/>
                </a:solidFill>
                <a:highlight>
                  <a:srgbClr val="FFFFFF"/>
                </a:highlight>
              </a:rPr>
              <a:t>4.</a:t>
            </a:r>
            <a:r>
              <a:rPr lang="en" sz="2400">
                <a:solidFill>
                  <a:srgbClr val="2E3D49"/>
                </a:solidFill>
                <a:highlight>
                  <a:srgbClr val="FFFFFF"/>
                </a:highlight>
              </a:rPr>
              <a:t>Learn about Views and ViewGroups, the basic building blocks of any Android App's User Interface.</a:t>
            </a:r>
            <a:endParaRPr sz="2400">
              <a:solidFill>
                <a:srgbClr val="2E3D49"/>
              </a:solidFill>
              <a:highlight>
                <a:srgbClr val="FFFFFF"/>
              </a:highlight>
            </a:endParaRPr>
          </a:p>
          <a:p>
            <a:pPr indent="-228600" lvl="0" marL="457200" rtl="0">
              <a:lnSpc>
                <a:spcPct val="115000"/>
              </a:lnSpc>
              <a:spcBef>
                <a:spcPts val="0"/>
              </a:spcBef>
              <a:spcAft>
                <a:spcPts val="0"/>
              </a:spcAft>
              <a:buClr>
                <a:srgbClr val="2E3D49"/>
              </a:buClr>
              <a:buSzPts val="2400"/>
              <a:buNone/>
            </a:pPr>
            <a:r>
              <a:rPr lang="en" sz="2400">
                <a:solidFill>
                  <a:srgbClr val="2E3D49"/>
                </a:solidFill>
                <a:highlight>
                  <a:srgbClr val="FFFFFF"/>
                </a:highlight>
              </a:rPr>
              <a:t>5.Learn how to use Views and ViewGroups to display images and text.</a:t>
            </a:r>
            <a:endParaRPr sz="2400">
              <a:solidFill>
                <a:srgbClr val="2E3D49"/>
              </a:solidFill>
              <a:highlight>
                <a:srgbClr val="FFFFFF"/>
              </a:highlight>
            </a:endParaRPr>
          </a:p>
          <a:p>
            <a:pPr indent="-228600" lvl="0" marL="457200" rtl="0">
              <a:lnSpc>
                <a:spcPct val="115000"/>
              </a:lnSpc>
              <a:spcBef>
                <a:spcPts val="0"/>
              </a:spcBef>
              <a:spcAft>
                <a:spcPts val="0"/>
              </a:spcAft>
              <a:buClr>
                <a:srgbClr val="2E3D49"/>
              </a:buClr>
              <a:buSzPts val="2400"/>
              <a:buNone/>
            </a:pPr>
            <a:r>
              <a:rPr lang="en" sz="2400">
                <a:solidFill>
                  <a:srgbClr val="2E3D49"/>
                </a:solidFill>
                <a:highlight>
                  <a:srgbClr val="FFFFFF"/>
                </a:highlight>
              </a:rPr>
              <a:t>6.Use padding and margins in order to make your layout comfortable .</a:t>
            </a:r>
            <a:endParaRPr sz="2400">
              <a:solidFill>
                <a:srgbClr val="2E3D49"/>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
        <p:nvSpPr>
          <p:cNvPr id="112" name="Shape 112"/>
          <p:cNvSpPr txBox="1"/>
          <p:nvPr/>
        </p:nvSpPr>
        <p:spPr>
          <a:xfrm>
            <a:off x="0" y="0"/>
            <a:ext cx="9478200" cy="4221000"/>
          </a:xfrm>
          <a:prstGeom prst="rect">
            <a:avLst/>
          </a:prstGeom>
          <a:noFill/>
          <a:ln>
            <a:noFill/>
          </a:ln>
        </p:spPr>
        <p:txBody>
          <a:bodyPr anchorCtr="0" anchor="ctr" bIns="91425" lIns="91425" spcFirstLastPara="1" rIns="91425" wrap="square" tIns="91425">
            <a:noAutofit/>
          </a:bodyPr>
          <a:lstStyle/>
          <a:p>
            <a:pPr indent="0" lvl="0" marL="0" rtl="0">
              <a:lnSpc>
                <a:spcPct val="115000"/>
              </a:lnSpc>
              <a:spcBef>
                <a:spcPts val="0"/>
              </a:spcBef>
              <a:spcAft>
                <a:spcPts val="1600"/>
              </a:spcAft>
              <a:buNone/>
            </a:pPr>
            <a:r>
              <a:rPr lang="en" sz="2400">
                <a:solidFill>
                  <a:schemeClr val="dk2"/>
                </a:solidFill>
              </a:rPr>
              <a:t>After learning the basics of android .We have got an idea of various features that could be added to the app which makes it more efficient and user friendly.</a:t>
            </a:r>
            <a:endParaRPr sz="24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ctrTitle"/>
          </p:nvPr>
        </p:nvSpPr>
        <p:spPr>
          <a:xfrm>
            <a:off x="311700" y="303300"/>
            <a:ext cx="8520600" cy="79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b="1" lang="en" sz="3000" u="sng"/>
              <a:t>Scenario</a:t>
            </a:r>
            <a:endParaRPr b="1" sz="3000" u="sng"/>
          </a:p>
        </p:txBody>
      </p:sp>
      <p:sp>
        <p:nvSpPr>
          <p:cNvPr id="61" name="Shape 61"/>
          <p:cNvSpPr txBox="1"/>
          <p:nvPr>
            <p:ph idx="1" type="subTitle"/>
          </p:nvPr>
        </p:nvSpPr>
        <p:spPr>
          <a:xfrm>
            <a:off x="311700" y="1437100"/>
            <a:ext cx="8520600" cy="25308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sz="2400"/>
              <a:t>Life is busy and so frustrated is your brain?</a:t>
            </a:r>
            <a:endParaRPr sz="2400"/>
          </a:p>
          <a:p>
            <a:pPr indent="0" lvl="0" marL="0" algn="l">
              <a:spcBef>
                <a:spcPts val="0"/>
              </a:spcBef>
              <a:spcAft>
                <a:spcPts val="0"/>
              </a:spcAft>
              <a:buNone/>
            </a:pPr>
            <a:r>
              <a:rPr lang="en" sz="2400"/>
              <a:t>Don’t remember what was to be done?</a:t>
            </a:r>
            <a:endParaRPr sz="2400"/>
          </a:p>
          <a:p>
            <a:pPr indent="0" lvl="0" marL="0" rtl="0" algn="l">
              <a:spcBef>
                <a:spcPts val="0"/>
              </a:spcBef>
              <a:spcAft>
                <a:spcPts val="0"/>
              </a:spcAft>
              <a:buNone/>
            </a:pPr>
            <a:r>
              <a:rPr lang="en" sz="2400"/>
              <a:t>Forget bought fresh fruits after your  long Weekly Shopping?</a:t>
            </a:r>
            <a:endParaRPr sz="2400"/>
          </a:p>
          <a:p>
            <a:pPr indent="0" lvl="0" marL="0" rtl="0" algn="l">
              <a:spcBef>
                <a:spcPts val="0"/>
              </a:spcBef>
              <a:spcAft>
                <a:spcPts val="0"/>
              </a:spcAft>
              <a:buNone/>
            </a:pPr>
            <a:r>
              <a:rPr lang="en" sz="2400"/>
              <a:t>Things don’t happen at their right places?</a:t>
            </a:r>
            <a:endParaRPr sz="2400"/>
          </a:p>
          <a:p>
            <a:pPr indent="0" lvl="0" marL="0" rtl="0" algn="l">
              <a:spcBef>
                <a:spcPts val="0"/>
              </a:spcBef>
              <a:spcAft>
                <a:spcPts val="0"/>
              </a:spcAft>
              <a:buNone/>
            </a:pPr>
            <a:r>
              <a:rPr b="1" lang="en" sz="2400" u="sng"/>
              <a:t>“P</a:t>
            </a:r>
            <a:r>
              <a:rPr b="1" lang="en" sz="2400" u="sng"/>
              <a:t>lace”</a:t>
            </a:r>
            <a:endParaRPr b="1" sz="2400" u="sng"/>
          </a:p>
          <a:p>
            <a:pPr indent="0" lvl="0" marL="0" rtl="0" algn="l">
              <a:spcBef>
                <a:spcPts val="0"/>
              </a:spcBef>
              <a:spcAft>
                <a:spcPts val="0"/>
              </a:spcAft>
              <a:buNone/>
            </a:pPr>
            <a:r>
              <a:rPr lang="en" sz="2400"/>
              <a:t>Yaa</a:t>
            </a:r>
            <a:endParaRPr sz="2400"/>
          </a:p>
          <a:p>
            <a:pPr indent="0" lvl="0" marL="0" rtl="0" algn="l">
              <a:spcBef>
                <a:spcPts val="0"/>
              </a:spcBef>
              <a:spcAft>
                <a:spcPts val="0"/>
              </a:spcAft>
              <a:buNone/>
            </a:pPr>
            <a:r>
              <a:rPr lang="en" sz="2400"/>
              <a:t>That might help ,a reminder for a place.</a:t>
            </a:r>
            <a:endParaRPr sz="2400"/>
          </a:p>
          <a:p>
            <a:pPr indent="0" lvl="0" marL="0" algn="l">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2026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3000" u="sng"/>
              <a:t>Problem statement</a:t>
            </a:r>
            <a:endParaRPr b="1" sz="3000" u="sng"/>
          </a:p>
        </p:txBody>
      </p:sp>
      <p:sp>
        <p:nvSpPr>
          <p:cNvPr id="67" name="Shape 67"/>
          <p:cNvSpPr txBox="1"/>
          <p:nvPr>
            <p:ph idx="1" type="body"/>
          </p:nvPr>
        </p:nvSpPr>
        <p:spPr>
          <a:xfrm>
            <a:off x="311700" y="775300"/>
            <a:ext cx="8520600" cy="3416400"/>
          </a:xfrm>
          <a:prstGeom prst="rect">
            <a:avLst/>
          </a:prstGeom>
        </p:spPr>
        <p:txBody>
          <a:bodyPr anchorCtr="0" anchor="t" bIns="91425" lIns="91425" spcFirstLastPara="1" rIns="91425" wrap="square" tIns="91425">
            <a:noAutofit/>
          </a:bodyPr>
          <a:lstStyle/>
          <a:p>
            <a:pPr indent="0" lvl="0" marL="0" rtl="0">
              <a:spcBef>
                <a:spcPts val="800"/>
              </a:spcBef>
              <a:spcAft>
                <a:spcPts val="0"/>
              </a:spcAft>
              <a:buClr>
                <a:schemeClr val="dk1"/>
              </a:buClr>
              <a:buSzPts val="1100"/>
              <a:buFont typeface="Arial"/>
              <a:buNone/>
            </a:pPr>
            <a:r>
              <a:rPr lang="en" sz="3200">
                <a:solidFill>
                  <a:schemeClr val="dk1"/>
                </a:solidFill>
              </a:rPr>
              <a:t>•</a:t>
            </a:r>
            <a:r>
              <a:rPr lang="en" sz="2400">
                <a:solidFill>
                  <a:schemeClr val="dk1"/>
                </a:solidFill>
              </a:rPr>
              <a:t>It is so difficult to keep a track of different works at different places.</a:t>
            </a:r>
            <a:endParaRPr sz="2400">
              <a:solidFill>
                <a:schemeClr val="dk1"/>
              </a:solidFill>
            </a:endParaRPr>
          </a:p>
          <a:p>
            <a:pPr indent="0" lvl="0" marL="0" rtl="0">
              <a:spcBef>
                <a:spcPts val="800"/>
              </a:spcBef>
              <a:spcAft>
                <a:spcPts val="0"/>
              </a:spcAft>
              <a:buClr>
                <a:schemeClr val="dk1"/>
              </a:buClr>
              <a:buSzPts val="1100"/>
              <a:buFont typeface="Arial"/>
              <a:buNone/>
            </a:pPr>
            <a:r>
              <a:rPr lang="en" sz="2400">
                <a:solidFill>
                  <a:schemeClr val="dk1"/>
                </a:solidFill>
              </a:rPr>
              <a:t>•Is it possible that we have such a system that make us remind of our job within that location where it has to be done?</a:t>
            </a:r>
            <a:endParaRPr sz="2400">
              <a:solidFill>
                <a:schemeClr val="dk1"/>
              </a:solidFill>
            </a:endParaRPr>
          </a:p>
          <a:p>
            <a:pPr indent="0" lvl="0" marL="0" rtl="0">
              <a:spcBef>
                <a:spcPts val="800"/>
              </a:spcBef>
              <a:spcAft>
                <a:spcPts val="0"/>
              </a:spcAft>
              <a:buClr>
                <a:schemeClr val="dk1"/>
              </a:buClr>
              <a:buSzPts val="1100"/>
              <a:buFont typeface="Arial"/>
              <a:buNone/>
            </a:pPr>
            <a:r>
              <a:rPr lang="en" sz="2400">
                <a:solidFill>
                  <a:schemeClr val="dk1"/>
                </a:solidFill>
              </a:rPr>
              <a:t>•And is it possible that the work location is traced any how?</a:t>
            </a:r>
            <a:endParaRPr sz="24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a:t>
            </a:r>
            <a:r>
              <a:rPr b="1" lang="en" sz="3000" u="sng"/>
              <a:t> Solution </a:t>
            </a:r>
            <a:r>
              <a:rPr lang="en"/>
              <a:t> </a:t>
            </a:r>
            <a:endParaRPr/>
          </a:p>
        </p:txBody>
      </p:sp>
      <p:sp>
        <p:nvSpPr>
          <p:cNvPr id="73" name="Shape 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An app might be of use.?</a:t>
            </a:r>
            <a:endParaRPr sz="2400"/>
          </a:p>
          <a:p>
            <a:pPr indent="0" lvl="0" marL="0">
              <a:spcBef>
                <a:spcPts val="1600"/>
              </a:spcBef>
              <a:spcAft>
                <a:spcPts val="0"/>
              </a:spcAft>
              <a:buNone/>
            </a:pPr>
            <a:r>
              <a:rPr lang="en" sz="2400"/>
              <a:t>Will it?</a:t>
            </a:r>
            <a:endParaRPr sz="2400"/>
          </a:p>
          <a:p>
            <a:pPr indent="0" lvl="0" marL="0">
              <a:spcBef>
                <a:spcPts val="1600"/>
              </a:spcBef>
              <a:spcAft>
                <a:spcPts val="0"/>
              </a:spcAft>
              <a:buNone/>
            </a:pPr>
            <a:r>
              <a:rPr lang="en" sz="2400"/>
              <a:t>Ya of course </a:t>
            </a:r>
            <a:endParaRPr sz="2400"/>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1" type="body"/>
          </p:nvPr>
        </p:nvSpPr>
        <p:spPr>
          <a:xfrm>
            <a:off x="311700" y="0"/>
            <a:ext cx="8520600" cy="4569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We can have a app designed which works according to place .In which  the main inputs would be the place ,what’s to be done and output would be a reminder .</a:t>
            </a:r>
            <a:endParaRPr sz="2400"/>
          </a:p>
          <a:p>
            <a:pPr indent="0" lvl="0" marL="0">
              <a:spcBef>
                <a:spcPts val="1600"/>
              </a:spcBef>
              <a:spcAft>
                <a:spcPts val="0"/>
              </a:spcAft>
              <a:buNone/>
            </a:pPr>
            <a:r>
              <a:rPr lang="en" sz="2400"/>
              <a:t>An app which can send us notifications.</a:t>
            </a:r>
            <a:endParaRPr sz="2400"/>
          </a:p>
          <a:p>
            <a:pPr indent="0" lvl="0" marL="0">
              <a:spcBef>
                <a:spcPts val="1600"/>
              </a:spcBef>
              <a:spcAft>
                <a:spcPts val="1600"/>
              </a:spcAft>
              <a:buNone/>
            </a:pPr>
            <a:r>
              <a:rPr lang="en" sz="2400"/>
              <a:t>Snooze is another interesting option .You will be snoozed after  preset  time duration and only if you are still in the reminder area.</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39447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2400" u="sng"/>
              <a:t>How to solve this problem using a android app</a:t>
            </a:r>
            <a:endParaRPr b="1" sz="2400" u="sng"/>
          </a:p>
        </p:txBody>
      </p:sp>
      <p:sp>
        <p:nvSpPr>
          <p:cNvPr id="84" name="Shape 84"/>
          <p:cNvSpPr txBox="1"/>
          <p:nvPr>
            <p:ph idx="1" type="body"/>
          </p:nvPr>
        </p:nvSpPr>
        <p:spPr>
          <a:xfrm>
            <a:off x="311700" y="967175"/>
            <a:ext cx="8520600" cy="3586800"/>
          </a:xfrm>
          <a:prstGeom prst="rect">
            <a:avLst/>
          </a:prstGeom>
        </p:spPr>
        <p:txBody>
          <a:bodyPr anchorCtr="0" anchor="t" bIns="91425" lIns="91425" spcFirstLastPara="1" rIns="91425" wrap="square" tIns="91425">
            <a:noAutofit/>
          </a:bodyPr>
          <a:lstStyle/>
          <a:p>
            <a:pPr indent="0" lvl="0" marL="0" rtl="0">
              <a:spcBef>
                <a:spcPts val="800"/>
              </a:spcBef>
              <a:spcAft>
                <a:spcPts val="0"/>
              </a:spcAft>
              <a:buClr>
                <a:schemeClr val="dk1"/>
              </a:buClr>
              <a:buSzPts val="1100"/>
              <a:buFont typeface="Arial"/>
              <a:buNone/>
            </a:pPr>
            <a:r>
              <a:rPr lang="en" sz="2400">
                <a:solidFill>
                  <a:schemeClr val="dk1"/>
                </a:solidFill>
              </a:rPr>
              <a:t>As we know that now a days almost all of the practical problems are solvable using some or the other routine ,by computing the problem efficiently. Thus for our above mentioned problem we can develop such a android app which stores our workplace and the work we have at that place.As the app formed will be accessed by multiple users so there is a scope of data corruption so for giving the app a secure start and protect the data ,we register each visitor and assign a unique password to each.</a:t>
            </a:r>
            <a:endParaRPr sz="2400">
              <a:solidFill>
                <a:schemeClr val="dk1"/>
              </a:solidFill>
            </a:endParaRPr>
          </a:p>
          <a:p>
            <a:pPr indent="0" lvl="0" marL="0">
              <a:spcBef>
                <a:spcPts val="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idx="1" type="body"/>
          </p:nvPr>
        </p:nvSpPr>
        <p:spPr>
          <a:xfrm>
            <a:off x="311700" y="154300"/>
            <a:ext cx="8520600" cy="4749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000000"/>
                </a:solidFill>
              </a:rPr>
              <a:t>Now the user must enter the user id and password in order to login to the system.After login we will get four option :-</a:t>
            </a:r>
            <a:endParaRPr sz="2400">
              <a:solidFill>
                <a:srgbClr val="000000"/>
              </a:solidFill>
            </a:endParaRPr>
          </a:p>
          <a:p>
            <a:pPr indent="-381000" lvl="0" marL="457200" rtl="0">
              <a:spcBef>
                <a:spcPts val="1600"/>
              </a:spcBef>
              <a:spcAft>
                <a:spcPts val="0"/>
              </a:spcAft>
              <a:buClr>
                <a:srgbClr val="000000"/>
              </a:buClr>
              <a:buSzPts val="2400"/>
              <a:buAutoNum type="arabicPeriod"/>
            </a:pPr>
            <a:r>
              <a:rPr lang="en" sz="2400">
                <a:solidFill>
                  <a:srgbClr val="000000"/>
                </a:solidFill>
              </a:rPr>
              <a:t>Add task</a:t>
            </a:r>
            <a:endParaRPr sz="2400">
              <a:solidFill>
                <a:srgbClr val="000000"/>
              </a:solidFill>
            </a:endParaRPr>
          </a:p>
          <a:p>
            <a:pPr indent="-381000" lvl="0" marL="457200" rtl="0">
              <a:spcBef>
                <a:spcPts val="0"/>
              </a:spcBef>
              <a:spcAft>
                <a:spcPts val="0"/>
              </a:spcAft>
              <a:buClr>
                <a:srgbClr val="000000"/>
              </a:buClr>
              <a:buSzPts val="2400"/>
              <a:buAutoNum type="arabicPeriod"/>
            </a:pPr>
            <a:r>
              <a:rPr lang="en" sz="2400">
                <a:solidFill>
                  <a:srgbClr val="000000"/>
                </a:solidFill>
              </a:rPr>
              <a:t>Start</a:t>
            </a:r>
            <a:endParaRPr sz="2400">
              <a:solidFill>
                <a:srgbClr val="000000"/>
              </a:solidFill>
            </a:endParaRPr>
          </a:p>
          <a:p>
            <a:pPr indent="-381000" lvl="0" marL="457200" rtl="0">
              <a:spcBef>
                <a:spcPts val="0"/>
              </a:spcBef>
              <a:spcAft>
                <a:spcPts val="0"/>
              </a:spcAft>
              <a:buClr>
                <a:srgbClr val="000000"/>
              </a:buClr>
              <a:buSzPts val="2400"/>
              <a:buAutoNum type="arabicPeriod"/>
            </a:pPr>
            <a:r>
              <a:rPr lang="en" sz="2400">
                <a:solidFill>
                  <a:srgbClr val="000000"/>
                </a:solidFill>
              </a:rPr>
              <a:t>Finish task</a:t>
            </a:r>
            <a:endParaRPr sz="2400">
              <a:solidFill>
                <a:srgbClr val="000000"/>
              </a:solidFill>
            </a:endParaRPr>
          </a:p>
          <a:p>
            <a:pPr indent="-381000" lvl="0" marL="457200" rtl="0">
              <a:spcBef>
                <a:spcPts val="0"/>
              </a:spcBef>
              <a:spcAft>
                <a:spcPts val="0"/>
              </a:spcAft>
              <a:buClr>
                <a:srgbClr val="000000"/>
              </a:buClr>
              <a:buSzPts val="2400"/>
              <a:buAutoNum type="arabicPeriod"/>
            </a:pPr>
            <a:r>
              <a:rPr lang="en" sz="2400">
                <a:solidFill>
                  <a:srgbClr val="000000"/>
                </a:solidFill>
              </a:rPr>
              <a:t>Logout </a:t>
            </a:r>
            <a:endParaRPr sz="2400">
              <a:solidFill>
                <a:srgbClr val="000000"/>
              </a:solidFill>
            </a:endParaRPr>
          </a:p>
          <a:p>
            <a:pPr indent="0" lvl="0" marL="0">
              <a:spcBef>
                <a:spcPts val="1600"/>
              </a:spcBef>
              <a:spcAft>
                <a:spcPts val="1600"/>
              </a:spcAft>
              <a:buNone/>
            </a:pPr>
            <a:r>
              <a:rPr lang="en" sz="2400">
                <a:solidFill>
                  <a:srgbClr val="000000"/>
                </a:solidFill>
              </a:rPr>
              <a:t>To add task click on the add task option(the software will ask the user to enable the gps),the user will be assigned a unique task id(software generated by using some static variable id) and ask the user to enter the location of the work and </a:t>
            </a:r>
            <a:endParaRPr sz="2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idx="1" type="body"/>
          </p:nvPr>
        </p:nvSpPr>
        <p:spPr>
          <a:xfrm>
            <a:off x="311700" y="257175"/>
            <a:ext cx="8520600" cy="4311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a:t>
            </a:r>
            <a:r>
              <a:rPr lang="en" sz="2400"/>
              <a:t>the  task which has to be performed their.Then click the select location option will locate users location on GPS, then at last click the submit option which makes our task recorded in the apps memory.Then after when we click on start option android alarm will be activated and </a:t>
            </a:r>
            <a:r>
              <a:rPr lang="en" sz="2400">
                <a:solidFill>
                  <a:srgbClr val="4C4C4C"/>
                </a:solidFill>
              </a:rPr>
              <a:t>user will get notification as he reaches near to the task location. Notifications stops only when finish task option is selected after completion of task.</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What has been learnt so far?</a:t>
            </a:r>
            <a:endParaRPr/>
          </a:p>
          <a:p>
            <a:pPr indent="0" lvl="0" marL="0">
              <a:spcBef>
                <a:spcPts val="0"/>
              </a:spcBef>
              <a:spcAft>
                <a:spcPts val="0"/>
              </a:spcAft>
              <a:buNone/>
            </a:pPr>
            <a:r>
              <a:t/>
            </a:r>
            <a:endParaRPr/>
          </a:p>
        </p:txBody>
      </p:sp>
      <p:sp>
        <p:nvSpPr>
          <p:cNvPr id="100" name="Shape 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marR="381000" rtl="0">
              <a:spcBef>
                <a:spcPts val="0"/>
              </a:spcBef>
              <a:spcAft>
                <a:spcPts val="0"/>
              </a:spcAft>
              <a:buClr>
                <a:srgbClr val="2E3D49"/>
              </a:buClr>
              <a:buSzPts val="1200"/>
              <a:buNone/>
            </a:pPr>
            <a:r>
              <a:t/>
            </a:r>
            <a:endParaRPr sz="1200">
              <a:solidFill>
                <a:srgbClr val="2E3D49"/>
              </a:solidFill>
              <a:highlight>
                <a:srgbClr val="FFFFFF"/>
              </a:highlight>
            </a:endParaRPr>
          </a:p>
          <a:p>
            <a:pPr indent="-228600" lvl="0" marL="457200" marR="381000" rtl="0">
              <a:spcBef>
                <a:spcPts val="0"/>
              </a:spcBef>
              <a:spcAft>
                <a:spcPts val="0"/>
              </a:spcAft>
              <a:buClr>
                <a:srgbClr val="2E3D49"/>
              </a:buClr>
              <a:buSzPts val="2400"/>
              <a:buNone/>
            </a:pPr>
            <a:r>
              <a:rPr lang="en" sz="2400">
                <a:solidFill>
                  <a:srgbClr val="2E3D49"/>
                </a:solidFill>
                <a:highlight>
                  <a:srgbClr val="FFFFFF"/>
                </a:highlight>
              </a:rPr>
              <a:t> 1.To Take our  hand drawn app designs and lay them out on the phone screen.</a:t>
            </a:r>
            <a:endParaRPr sz="2400">
              <a:solidFill>
                <a:srgbClr val="2E3D49"/>
              </a:solidFill>
              <a:highlight>
                <a:srgbClr val="FFFFFF"/>
              </a:highlight>
            </a:endParaRPr>
          </a:p>
          <a:p>
            <a:pPr indent="-228600" lvl="0" marL="457200" marR="381000" rtl="0">
              <a:spcBef>
                <a:spcPts val="0"/>
              </a:spcBef>
              <a:spcAft>
                <a:spcPts val="0"/>
              </a:spcAft>
              <a:buClr>
                <a:srgbClr val="2E3D49"/>
              </a:buClr>
              <a:buSzPts val="2400"/>
              <a:buNone/>
            </a:pPr>
            <a:r>
              <a:rPr lang="en" sz="2400">
                <a:solidFill>
                  <a:srgbClr val="2E3D49"/>
                </a:solidFill>
                <a:highlight>
                  <a:srgbClr val="FFFFFF"/>
                </a:highlight>
              </a:rPr>
              <a:t>2.Learn the XML markup language used to lay out Android applications.</a:t>
            </a:r>
            <a:endParaRPr sz="2400">
              <a:solidFill>
                <a:srgbClr val="2E3D49"/>
              </a:solidFill>
              <a:highlight>
                <a:srgbClr val="FFFFFF"/>
              </a:highlight>
            </a:endParaRPr>
          </a:p>
          <a:p>
            <a:pPr indent="-228600" lvl="0" marL="457200" marR="381000" rtl="0">
              <a:spcBef>
                <a:spcPts val="0"/>
              </a:spcBef>
              <a:spcAft>
                <a:spcPts val="0"/>
              </a:spcAft>
              <a:buClr>
                <a:srgbClr val="2E3D49"/>
              </a:buClr>
              <a:buSzPts val="2400"/>
              <a:buNone/>
            </a:pPr>
            <a:r>
              <a:rPr lang="en" sz="2400">
                <a:solidFill>
                  <a:srgbClr val="2E3D49"/>
                </a:solidFill>
                <a:highlight>
                  <a:srgbClr val="FFFFFF"/>
                </a:highlight>
              </a:rPr>
              <a:t>3.Add text and color to your app</a:t>
            </a:r>
            <a:endParaRPr sz="2400">
              <a:solidFill>
                <a:srgbClr val="2E3D49"/>
              </a:solidFill>
              <a:highlight>
                <a:srgbClr val="FFFFFF"/>
              </a:highlight>
            </a:endParaRPr>
          </a:p>
          <a:p>
            <a:pPr indent="0" lvl="0" marL="0">
              <a:spcBef>
                <a:spcPts val="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