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5" name="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7-09-26T01:07:46.910">
    <p:pos x="6000" y="0"/>
    <p:text>-Matt Li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17-09-26T01:07:22.779">
    <p:pos x="6000" y="0"/>
    <p:text>Second Idea For home page
-Matt Li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17-09-26T01:20:16.850">
    <p:pos x="6000" y="0"/>
    <p:text>This screen will change as the application gets more features
-Matt Li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17-09-26T01:20:16.850">
    <p:pos x="6000" y="0"/>
    <p:text>This screen will change as the application gets more features
-Matt Li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17-09-26T01:41:54.072">
    <p:pos x="6000" y="0"/>
    <p:text>Android App, Swipe right and left for different tools
-Matt Li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1" name="Shape 1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5.xml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4.xm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0" y="0"/>
            <a:ext cx="12192000" cy="8640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2538926" y="11430"/>
            <a:ext cx="764237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Don’t Panic Educational Suite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842426"/>
            <a:ext cx="12094463" cy="601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0" y="0"/>
            <a:ext cx="12192000" cy="8640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4" y="122469"/>
            <a:ext cx="894932" cy="61907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/>
          <p:nvPr/>
        </p:nvSpPr>
        <p:spPr>
          <a:xfrm>
            <a:off x="1102995" y="1305369"/>
            <a:ext cx="1980020" cy="199028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Shape 177"/>
          <p:cNvGrpSpPr/>
          <p:nvPr/>
        </p:nvGrpSpPr>
        <p:grpSpPr>
          <a:xfrm>
            <a:off x="74294" y="4366851"/>
            <a:ext cx="4971902" cy="2491148"/>
            <a:chOff x="5377451" y="2506743"/>
            <a:chExt cx="4971902" cy="2491148"/>
          </a:xfrm>
        </p:grpSpPr>
        <p:sp>
          <p:nvSpPr>
            <p:cNvPr id="178" name="Shape 178"/>
            <p:cNvSpPr txBox="1"/>
            <p:nvPr/>
          </p:nvSpPr>
          <p:spPr>
            <a:xfrm>
              <a:off x="5727262" y="4628560"/>
              <a:ext cx="4378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0    5   10   15  20  25  30   35   40   45  50    55</a:t>
              </a:r>
            </a:p>
          </p:txBody>
        </p:sp>
        <p:pic>
          <p:nvPicPr>
            <p:cNvPr id="179" name="Shape 17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77451" y="2506743"/>
              <a:ext cx="4971902" cy="2208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Shape 180"/>
          <p:cNvSpPr txBox="1"/>
          <p:nvPr/>
        </p:nvSpPr>
        <p:spPr>
          <a:xfrm>
            <a:off x="74295" y="3736953"/>
            <a:ext cx="4728081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Student Count: 30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263016" y="35244"/>
            <a:ext cx="109823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Hogwarts School of Witchcraft and Wizardry - Potions</a:t>
            </a: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1150" y="1780649"/>
            <a:ext cx="6510223" cy="390853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/>
          <p:nvPr/>
        </p:nvSpPr>
        <p:spPr>
          <a:xfrm>
            <a:off x="1257662" y="1456380"/>
            <a:ext cx="1670683" cy="1688256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828773" y="2891508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 App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0" y="0"/>
            <a:ext cx="12192000" cy="8640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644" y="122469"/>
            <a:ext cx="894932" cy="61907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801279" y="2253006"/>
            <a:ext cx="3214539" cy="307313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Shape 196"/>
          <p:cNvGrpSpPr/>
          <p:nvPr/>
        </p:nvGrpSpPr>
        <p:grpSpPr>
          <a:xfrm>
            <a:off x="5662676" y="3463088"/>
            <a:ext cx="4971902" cy="2491148"/>
            <a:chOff x="5377451" y="2506743"/>
            <a:chExt cx="4971902" cy="2491148"/>
          </a:xfrm>
        </p:grpSpPr>
        <p:sp>
          <p:nvSpPr>
            <p:cNvPr id="197" name="Shape 197"/>
            <p:cNvSpPr txBox="1"/>
            <p:nvPr/>
          </p:nvSpPr>
          <p:spPr>
            <a:xfrm>
              <a:off x="5727262" y="4628560"/>
              <a:ext cx="4378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0    5   10   15  20  25  30   35   40   45  50    55</a:t>
              </a:r>
            </a:p>
          </p:txBody>
        </p:sp>
        <p:pic>
          <p:nvPicPr>
            <p:cNvPr id="198" name="Shape 19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377451" y="2506743"/>
              <a:ext cx="4971902" cy="2208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Shape 199"/>
          <p:cNvSpPr/>
          <p:nvPr/>
        </p:nvSpPr>
        <p:spPr>
          <a:xfrm>
            <a:off x="1117942" y="2506743"/>
            <a:ext cx="2581212" cy="256566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5662676" y="2257163"/>
            <a:ext cx="4728081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Student Count: 30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209675" y="11430"/>
            <a:ext cx="1098232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Hogwarts School of Witchcraft and Wizardry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0" y="0"/>
            <a:ext cx="12192000" cy="8640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4" y="122469"/>
            <a:ext cx="894932" cy="6190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Shape 208"/>
          <p:cNvGrpSpPr/>
          <p:nvPr/>
        </p:nvGrpSpPr>
        <p:grpSpPr>
          <a:xfrm>
            <a:off x="0" y="842426"/>
            <a:ext cx="12103912" cy="6512740"/>
            <a:chOff x="0" y="842426"/>
            <a:chExt cx="12103912" cy="6512740"/>
          </a:xfrm>
        </p:grpSpPr>
        <p:grpSp>
          <p:nvGrpSpPr>
            <p:cNvPr id="209" name="Shape 209"/>
            <p:cNvGrpSpPr/>
            <p:nvPr/>
          </p:nvGrpSpPr>
          <p:grpSpPr>
            <a:xfrm>
              <a:off x="0" y="842426"/>
              <a:ext cx="12103912" cy="6512740"/>
              <a:chOff x="0" y="842426"/>
              <a:chExt cx="12103912" cy="6512740"/>
            </a:xfrm>
          </p:grpSpPr>
          <p:pic>
            <p:nvPicPr>
              <p:cNvPr id="210" name="Shape 21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0" y="842426"/>
                <a:ext cx="12103912" cy="651274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" name="Shape 211"/>
              <p:cNvSpPr txBox="1"/>
              <p:nvPr/>
            </p:nvSpPr>
            <p:spPr>
              <a:xfrm>
                <a:off x="84840" y="929974"/>
                <a:ext cx="8955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Newest</a:t>
                </a:r>
              </a:p>
            </p:txBody>
          </p:sp>
          <p:sp>
            <p:nvSpPr>
              <p:cNvPr id="212" name="Shape 212"/>
              <p:cNvSpPr txBox="1"/>
              <p:nvPr/>
            </p:nvSpPr>
            <p:spPr>
              <a:xfrm>
                <a:off x="1102995" y="935725"/>
                <a:ext cx="11594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Top Rated</a:t>
                </a:r>
              </a:p>
            </p:txBody>
          </p:sp>
          <p:sp>
            <p:nvSpPr>
              <p:cNvPr id="213" name="Shape 213"/>
              <p:cNvSpPr txBox="1"/>
              <p:nvPr/>
            </p:nvSpPr>
            <p:spPr>
              <a:xfrm>
                <a:off x="2385040" y="929974"/>
                <a:ext cx="18287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Submit Question</a:t>
                </a:r>
              </a:p>
            </p:txBody>
          </p:sp>
        </p:grpSp>
        <p:pic>
          <p:nvPicPr>
            <p:cNvPr id="214" name="Shape 2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7100" y="1572591"/>
              <a:ext cx="11358996" cy="5572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Shape 2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7098" y="2231133"/>
              <a:ext cx="11358996" cy="5572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Shape 2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7097" y="2945626"/>
              <a:ext cx="11358996" cy="5572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Shape 2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7096" y="3678896"/>
              <a:ext cx="11358996" cy="5572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Shape 2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7095" y="4508303"/>
              <a:ext cx="11358996" cy="5572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Shape 219"/>
            <p:cNvSpPr txBox="1"/>
            <p:nvPr/>
          </p:nvSpPr>
          <p:spPr>
            <a:xfrm>
              <a:off x="1305612" y="1657751"/>
              <a:ext cx="29806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even is a Hufflepuff?</a:t>
              </a:r>
            </a:p>
          </p:txBody>
        </p:sp>
        <p:pic>
          <p:nvPicPr>
            <p:cNvPr id="220" name="Shape 2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9581" y="1600291"/>
              <a:ext cx="371363" cy="48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Shape 2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72910" y="2261368"/>
              <a:ext cx="371363" cy="48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Shape 2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9581" y="2938644"/>
              <a:ext cx="371363" cy="48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Shape 2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9581" y="3714862"/>
              <a:ext cx="371363" cy="48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Shape 2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9581" y="4528719"/>
              <a:ext cx="371363" cy="48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Shape 2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226979" y="1591186"/>
              <a:ext cx="371363" cy="48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Shape 2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214410" y="2244228"/>
              <a:ext cx="371363" cy="48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Shape 2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226979" y="2938644"/>
              <a:ext cx="371363" cy="48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Shape 22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211268" y="3705317"/>
              <a:ext cx="371363" cy="485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Shape 2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226979" y="4536314"/>
              <a:ext cx="371363" cy="4855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Shape 230"/>
            <p:cNvSpPr txBox="1"/>
            <p:nvPr/>
          </p:nvSpPr>
          <p:spPr>
            <a:xfrm>
              <a:off x="1305611" y="2309025"/>
              <a:ext cx="4821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Signs that someone is a werewolf</a:t>
              </a:r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1305609" y="2996967"/>
              <a:ext cx="38131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do I do this homework?</a:t>
              </a: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1305609" y="3763537"/>
              <a:ext cx="43316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What do I add next to this potion</a:t>
              </a: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1305609" y="4607039"/>
              <a:ext cx="38131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do I declare a pointer in java?</a:t>
              </a:r>
            </a:p>
          </p:txBody>
        </p:sp>
      </p:grpSp>
      <p:sp>
        <p:nvSpPr>
          <p:cNvPr id="234" name="Shape 234"/>
          <p:cNvSpPr txBox="1"/>
          <p:nvPr/>
        </p:nvSpPr>
        <p:spPr>
          <a:xfrm>
            <a:off x="1209675" y="11430"/>
            <a:ext cx="1098232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Hogwarts School of Witchcraft and Wizardry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Shape 2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2426"/>
            <a:ext cx="12094463" cy="598769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/>
          <p:nvPr/>
        </p:nvSpPr>
        <p:spPr>
          <a:xfrm>
            <a:off x="0" y="0"/>
            <a:ext cx="12192000" cy="8640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644" y="122469"/>
            <a:ext cx="894932" cy="619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00" y="1572591"/>
            <a:ext cx="11358996" cy="1527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599" y="1697364"/>
            <a:ext cx="10758268" cy="44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69777" y="2570140"/>
            <a:ext cx="914400" cy="400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518742" y="2570140"/>
            <a:ext cx="1009582" cy="41905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1209675" y="11430"/>
            <a:ext cx="1098232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Hogwarts School of Witchcraft and Wizardry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12192000" cy="8640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2538926" y="11430"/>
            <a:ext cx="764237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Don’t Panic Educational Suite</a:t>
            </a:r>
          </a:p>
        </p:txBody>
      </p:sp>
      <p:pic>
        <p:nvPicPr>
          <p:cNvPr id="93" name="Shape 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875496"/>
            <a:ext cx="12123419" cy="5967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2426"/>
            <a:ext cx="12034417" cy="599822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0" y="0"/>
            <a:ext cx="12192000" cy="8640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2538926" y="11430"/>
            <a:ext cx="764237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Don’t Panic Educational Suite</a:t>
            </a:r>
          </a:p>
        </p:txBody>
      </p:sp>
      <p:pic>
        <p:nvPicPr>
          <p:cNvPr id="101" name="Shape 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2837" y="1951269"/>
            <a:ext cx="4343276" cy="261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2426"/>
            <a:ext cx="12034417" cy="599822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0" y="0"/>
            <a:ext cx="12192000" cy="8640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108"/>
          <p:cNvSpPr txBox="1"/>
          <p:nvPr/>
        </p:nvSpPr>
        <p:spPr>
          <a:xfrm>
            <a:off x="2538926" y="11430"/>
            <a:ext cx="7642370" cy="830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Don’t Panic Educational Suite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9048" y="2033586"/>
            <a:ext cx="4319160" cy="261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0" y="0"/>
            <a:ext cx="12192000" cy="8640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1209675" y="11430"/>
            <a:ext cx="1098232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Hogwarts School of Witchcraft and Wizardry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644" y="122469"/>
            <a:ext cx="894932" cy="619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2375" y="1343025"/>
            <a:ext cx="7981056" cy="484900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/>
          <p:nvPr/>
        </p:nvSpPr>
        <p:spPr>
          <a:xfrm>
            <a:off x="207644" y="1343025"/>
            <a:ext cx="3249930" cy="48577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375285" y="1419225"/>
            <a:ext cx="2914649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75285" y="2080200"/>
            <a:ext cx="291464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Class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375285" y="2679619"/>
            <a:ext cx="291464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Enroll In Class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375285" y="3279039"/>
            <a:ext cx="2914649" cy="523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a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0" y="0"/>
            <a:ext cx="12192000" cy="8640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1209675" y="11430"/>
            <a:ext cx="1098232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Hogwarts School of Witchcraft and Wizardry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644" y="122469"/>
            <a:ext cx="894932" cy="619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7257" y="1403984"/>
            <a:ext cx="8581334" cy="4429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05110" y="5842635"/>
            <a:ext cx="914400" cy="36184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102995" y="5842635"/>
            <a:ext cx="8550051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Mock up for how a teacher would create a class. Field instead of the above would be things like Teacher Name, Class Name, Educational Institution, City/State etc… For students, a class ID and passcode would be required to register for a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/>
        </p:nvSpPr>
        <p:spPr>
          <a:xfrm>
            <a:off x="0" y="0"/>
            <a:ext cx="12192000" cy="8640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1209675" y="11430"/>
            <a:ext cx="1098232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Hogwarts School of Witchcraft and Wizardry</a:t>
            </a:r>
          </a:p>
        </p:txBody>
      </p:sp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4" y="122469"/>
            <a:ext cx="894932" cy="61907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0" y="875495"/>
            <a:ext cx="2994660" cy="4832092"/>
          </a:xfrm>
          <a:prstGeom prst="rect">
            <a:avLst/>
          </a:prstGeom>
          <a:solidFill>
            <a:srgbClr val="D0CECE">
              <a:alpha val="53725"/>
            </a:srgbClr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Hub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Panic Button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Forum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 Tools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4213780" y="1772239"/>
            <a:ext cx="41383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for how to navigate, assuming we decide to break up everything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>
            <a:off x="0" y="0"/>
            <a:ext cx="12192000" cy="8640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4" y="122469"/>
            <a:ext cx="894932" cy="6190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Shape 148"/>
          <p:cNvGrpSpPr/>
          <p:nvPr/>
        </p:nvGrpSpPr>
        <p:grpSpPr>
          <a:xfrm>
            <a:off x="207644" y="3112070"/>
            <a:ext cx="4971902" cy="2491148"/>
            <a:chOff x="5377451" y="2506743"/>
            <a:chExt cx="4971902" cy="2491148"/>
          </a:xfrm>
        </p:grpSpPr>
        <p:sp>
          <p:nvSpPr>
            <p:cNvPr id="149" name="Shape 149"/>
            <p:cNvSpPr txBox="1"/>
            <p:nvPr/>
          </p:nvSpPr>
          <p:spPr>
            <a:xfrm>
              <a:off x="5727262" y="4628560"/>
              <a:ext cx="4378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0    5   10   15  20  25  30   35   40   45  50    55</a:t>
              </a:r>
            </a:p>
          </p:txBody>
        </p:sp>
        <p:pic>
          <p:nvPicPr>
            <p:cNvPr id="150" name="Shape 1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77451" y="2506743"/>
              <a:ext cx="4971902" cy="2208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Shape 151"/>
          <p:cNvSpPr txBox="1"/>
          <p:nvPr/>
        </p:nvSpPr>
        <p:spPr>
          <a:xfrm>
            <a:off x="207644" y="2482172"/>
            <a:ext cx="4728081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Student Count: 29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263016" y="35244"/>
            <a:ext cx="10982324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Hogwarts School of Witchcraft and Wizardry – Teacher View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9275" y="1997466"/>
            <a:ext cx="6510223" cy="39085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557454" y="999241"/>
            <a:ext cx="21480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ID: 8675309</a:t>
            </a:r>
          </a:p>
        </p:txBody>
      </p:sp>
      <p:sp>
        <p:nvSpPr>
          <p:cNvPr id="155" name="Shape 155"/>
          <p:cNvSpPr/>
          <p:nvPr/>
        </p:nvSpPr>
        <p:spPr>
          <a:xfrm>
            <a:off x="4477732" y="1051932"/>
            <a:ext cx="2639505" cy="3693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Enable Class Enrollment</a:t>
            </a:r>
          </a:p>
        </p:txBody>
      </p:sp>
      <p:sp>
        <p:nvSpPr>
          <p:cNvPr id="156" name="Shape 156"/>
          <p:cNvSpPr/>
          <p:nvPr/>
        </p:nvSpPr>
        <p:spPr>
          <a:xfrm>
            <a:off x="7740977" y="1045728"/>
            <a:ext cx="2639505" cy="36933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Generate Passcode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0" y="0"/>
            <a:ext cx="12192000" cy="8640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4" y="122469"/>
            <a:ext cx="894932" cy="61907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/>
          <p:nvPr/>
        </p:nvSpPr>
        <p:spPr>
          <a:xfrm>
            <a:off x="1102995" y="1305369"/>
            <a:ext cx="1980020" cy="199028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Shape 164"/>
          <p:cNvGrpSpPr/>
          <p:nvPr/>
        </p:nvGrpSpPr>
        <p:grpSpPr>
          <a:xfrm>
            <a:off x="74294" y="4366851"/>
            <a:ext cx="4971902" cy="2491148"/>
            <a:chOff x="5377451" y="2506743"/>
            <a:chExt cx="4971902" cy="2491148"/>
          </a:xfrm>
        </p:grpSpPr>
        <p:sp>
          <p:nvSpPr>
            <p:cNvPr id="165" name="Shape 165"/>
            <p:cNvSpPr txBox="1"/>
            <p:nvPr/>
          </p:nvSpPr>
          <p:spPr>
            <a:xfrm>
              <a:off x="5727262" y="4628560"/>
              <a:ext cx="43782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0    5   10   15  20  25  30   35   40   45  50    55</a:t>
              </a:r>
            </a:p>
          </p:txBody>
        </p:sp>
        <p:pic>
          <p:nvPicPr>
            <p:cNvPr id="166" name="Shape 1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77451" y="2506743"/>
              <a:ext cx="4971902" cy="22087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Shape 167"/>
          <p:cNvSpPr txBox="1"/>
          <p:nvPr/>
        </p:nvSpPr>
        <p:spPr>
          <a:xfrm>
            <a:off x="74295" y="3736953"/>
            <a:ext cx="4728081" cy="58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Student Count: 29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263016" y="35244"/>
            <a:ext cx="109823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Hogwarts School of Witchcraft and Wizardry - Potions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1150" y="1780649"/>
            <a:ext cx="6510223" cy="3908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