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4:31.98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65 24575,'25'-4'0,"-3"0"0,6 8 0,-15-3 0,16 2 0,-18-3 0,-3 0 0,21 3 0,-17-2 0,23 3 0,-24-4 0,17 0 0,-17 0 0,21 3 0,-21-2 0,28 9 0,-27-8 0,44 12 0,-40-12 0,50 8 0,-51-9 0,79 2 0,-71-3 0,28 0 0,-1 0 0,-34 0 0,58 0 0,-59 0 0,35 0 0,-40 0 0,15 0 0,-16 0 0,34-3 0,-29 2 0,53-2 0,-51 3 0,78 3 0,-72-2 0,58 2 0,-68-3 0,17 0 0,-21 0 0,21 0 0,-17 0 0,44-3 0,-40 2 0,54-6 0,-55 6 0,72-3 0,-67 4 0,68 0 0,-63 0 0,17 0 0,-3 0 0,-23 0 0,14 0 0,8 0 0,-23 0 0,52 0 0,-52-3 0,76-1 0,-70-1-984,77-5 0,-81 8 0,81-12 0,-77 12 492,36-5 0,1 0-492,-37 5 492,46-3 0,3 0-492,-41 4 492,54-3 0,3 1-492,-50 2 492,38-1 0,-4 0-492,-46 2 0,70-3 0,-77 2 0,57-3 418,-60 4 1549,53-3-156,-52 2-827,66-2 0,-63 3 0,62-4 0,-64 3 0,61-2 0,-60 3 0,50 0 0,-54 0 0,53 10 0,-49-7 0,60 14 0,-61-15 0,57 5 0,-56-7 0,56-4 0,-57 3 0,54-6 0,-55 6 0,76-2 0,-67 3 0,28 0 0,-2 0 0,-28 0 362,58 0-362,-64 0 782,37 3-782,-42-2 983,14 2 0,-16-3 0,9 0 0,-9 0 0,20 0 0,-18 0 0,59 4 0,-47-3 0,69 2 0,-72-3-792,54 0-191,-59 0 983,31 0 0,-37 0-598,6 0-385,-7 0 0,24 0 0,-18 0 0,38 0 0,-39 0 0,16 0 0,13 0 0,-25 0 0,53 0 0,-49 0 0,16 0 0,-22 0 0,-7 0 0,10 0 0,-8 0 0,53 4 0,-44-3 0,69 2 0,-68-3 0,51 3 0,-53-2 0,27 3 0,-34-4 0,7 0 0,-10 0 0,0 0 0,3 0 0,-3 0 0,4 0 0,-5 0 0,5 0 0,-4 0 0,4 0 0,-5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AF06-F55D-D9AF-98AA-85BD060D9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80A56-EBC9-6F6D-C78F-5E54544BA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00DB-30AD-E140-2695-5146E4F0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1687-2612-9B51-B61F-FA6DE75B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BF1F-6108-622F-F9A4-95469234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089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6EB-5DD3-9409-60EC-5AF73284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8E4FB-741D-0C17-6079-BF2A00615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7CB5-06C8-E975-C3E4-CFF2529E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5A78-4286-AF3F-447B-4B72E1C8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5FCF-612B-3363-C6FE-59A248EB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96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31F49-C29F-5147-D3AD-C28C55A6F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1C2CB-0CA4-2E3C-D7D6-884E51EEA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6861-B65D-6AE5-E144-B8928FAE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5856-BCCC-AA9B-9FA5-A1792FD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8A6F-B004-EFC3-0F15-A5EB249F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66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789-1409-B70F-B572-6363588D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9042-D249-5B81-DB77-D434C6DE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5CD0-442F-2BBA-BC57-B8E40F95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91F9-D9D3-4D00-18E5-6ED86128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6CC9-FD2E-3516-D1A3-8AB964F7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479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F08E-8DD6-1BFB-B27C-6CBB76C3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B1A0-0FB9-D2F2-BD79-EB96649A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7107-B167-CB45-A066-9774AD29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7315-C237-8EC4-A91C-4BA5B5DF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9C9A-CE61-BE39-43D8-DF56A68E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2982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BF7-F1D1-E19A-EE07-AEB675E0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3260-8C5F-1FD8-D37E-D313C68F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78623-37E0-FDD1-EAEF-E0B8368D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F4D50-DF89-C10D-5133-8E19AD1B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97413-AD03-4E1D-8E44-AD0C2923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DCB6-7B84-31B7-1331-8F264734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4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CB72-41B0-DF3C-ABC1-3F6F6017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AFA30-0709-62A2-8521-9B78C508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5328-2EFB-2756-8C4E-E8122BBA5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CA7CF-9319-BDE9-CCE4-CB23DB42C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0999B-EC95-F54B-454C-C7EB5DFCB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B60BD-4904-DED6-EFB5-B62F6FFE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59942-EBD9-324E-2511-EB4CD808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CC291-1657-0932-8271-4D106AE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497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C70E-8253-341F-639A-3FB26489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6A735-9DDA-8066-2759-68B23CA0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70CB6-72A3-9A52-55CA-A29336B6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873F7-140C-BE68-8A6C-487EAAEC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781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2A2A-EE9D-C8CE-1F9A-66C7D88F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A3789-29E9-7D4F-9E65-892B2379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5B087-7FD9-4E84-CA10-82762EF1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724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A875-E06F-26BF-70E4-F974FB15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81BE-7309-8541-5D2C-7953F372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1802-8D4E-DB40-6EF3-5287F45F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9CBE-958E-71CE-0FFA-071EABB2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8253-E0FB-6E8F-C3E7-D613A291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9A8B1-E75B-AAFE-F63E-3C16A78B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19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9159-BD7D-8A7C-28DA-29173CFE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1327D-9674-92EA-2947-9D91242F8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7488B-0395-49CC-646C-61969A84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16AF-6D35-8762-BC89-853E5455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5008F-72D9-5C0E-7A15-0FE50422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206D-6CDC-C454-93FB-F7C1240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58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7EE52-4091-8495-D4AA-AF8DC4DF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CFA7D-C275-CFE9-5D23-65C7A833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D67B-637A-4DD5-9117-4C44796C3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CF88-39EC-8C4E-818F-137F2FDE2BBF}" type="datetimeFigureOut">
              <a:rPr lang="en-KR" smtClean="0"/>
              <a:t>2022/10/16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88AF-150A-D48F-BE55-150F8E330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3C55-E200-1887-3F1E-3A57DF8DE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22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38/r9ht3h492d9_vhmntvyxpbzr0000gn/T/com.microsoft.Word/WebArchiveCopyPasteTempFiles/%25EA%25B2%25BD%25ED%259D%25AC%25EB%258C%2580%25ED%2595%2599%25EA%25B5%2590%252B%25EB%25A1%259C%25EA%25B3%25A0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95354-0C09-9E11-D3DF-8E314B1F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364" y="32081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1025" name="Picture 1" descr="DOMAWE.net: 경희대학교 로고 벡터">
            <a:extLst>
              <a:ext uri="{FF2B5EF4-FFF2-40B4-BE49-F238E27FC236}">
                <a16:creationId xmlns:a16="http://schemas.microsoft.com/office/drawing/2014/main" id="{F7F47C46-48D1-DD4A-7411-BDC9BFAC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76" y="3049949"/>
            <a:ext cx="3125724" cy="23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59070" y="2300278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9</a:t>
            </a:r>
            <a:r>
              <a:rPr lang="ko-KR" altLang="en-US" sz="40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</a:t>
            </a:r>
            <a:r>
              <a:rPr lang="en-US" altLang="ko-KR" sz="40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</a:t>
            </a:r>
            <a:r>
              <a:rPr lang="ko-KR" altLang="en-US" sz="40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</a:t>
            </a:r>
            <a:r>
              <a:rPr lang="en-US" altLang="ko-KR" sz="40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Lab Meeting</a:t>
            </a:r>
            <a:endParaRPr lang="ko-KR" altLang="en-US" sz="4000" i="1" dirty="0">
              <a:solidFill>
                <a:srgbClr val="35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9070" y="541656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KHU </a:t>
            </a:r>
            <a:r>
              <a:rPr lang="en-US" altLang="ko-KR" sz="20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spondlab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9070" y="5753850"/>
            <a:ext cx="7498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학부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최 정 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3375D-80EE-4E4A-B04A-A55CC7FC47D9}"/>
              </a:ext>
            </a:extLst>
          </p:cNvPr>
          <p:cNvSpPr txBox="1"/>
          <p:nvPr/>
        </p:nvSpPr>
        <p:spPr>
          <a:xfrm>
            <a:off x="100208" y="184666"/>
            <a:ext cx="626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>
                <a:solidFill>
                  <a:srgbClr val="35DBA1"/>
                </a:solidFill>
              </a:rPr>
              <a:t>XPS Analyzer</a:t>
            </a:r>
          </a:p>
        </p:txBody>
      </p:sp>
    </p:spTree>
    <p:extLst>
      <p:ext uri="{BB962C8B-B14F-4D97-AF65-F5344CB8AC3E}">
        <p14:creationId xmlns:p14="http://schemas.microsoft.com/office/powerpoint/2010/main" val="305159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55D60E-33A9-41D4-4CED-A1A4AA589B1C}"/>
              </a:ext>
            </a:extLst>
          </p:cNvPr>
          <p:cNvGrpSpPr/>
          <p:nvPr/>
        </p:nvGrpSpPr>
        <p:grpSpPr>
          <a:xfrm>
            <a:off x="60133" y="704418"/>
            <a:ext cx="12071734" cy="5408384"/>
            <a:chOff x="120266" y="724808"/>
            <a:chExt cx="12071734" cy="5408384"/>
          </a:xfrm>
        </p:grpSpPr>
        <p:pic>
          <p:nvPicPr>
            <p:cNvPr id="7" name="Picture 6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07E06945-6CE6-24B5-7CA1-8234E21AA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266" y="724808"/>
              <a:ext cx="11951468" cy="5408384"/>
            </a:xfrm>
            <a:prstGeom prst="rect">
              <a:avLst/>
            </a:prstGeom>
          </p:spPr>
        </p:pic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8FB51119-3AC0-3E2A-4F3F-5EC2AD520810}"/>
                </a:ext>
              </a:extLst>
            </p:cNvPr>
            <p:cNvSpPr/>
            <p:nvPr/>
          </p:nvSpPr>
          <p:spPr>
            <a:xfrm>
              <a:off x="120266" y="4929188"/>
              <a:ext cx="12071734" cy="557212"/>
            </a:xfrm>
            <a:prstGeom prst="fram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7ED2FFCD-0A73-4C3F-128D-5FB8F028A748}"/>
                </a:ext>
              </a:extLst>
            </p:cNvPr>
            <p:cNvSpPr/>
            <p:nvPr/>
          </p:nvSpPr>
          <p:spPr>
            <a:xfrm>
              <a:off x="120266" y="1171575"/>
              <a:ext cx="12071734" cy="1071563"/>
            </a:xfrm>
            <a:prstGeom prst="frame">
              <a:avLst>
                <a:gd name="adj1" fmla="val 726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C2EE0C1-D620-6A15-CED6-00F3E15C7D27}"/>
              </a:ext>
            </a:extLst>
          </p:cNvPr>
          <p:cNvSpPr txBox="1"/>
          <p:nvPr/>
        </p:nvSpPr>
        <p:spPr>
          <a:xfrm>
            <a:off x="60133" y="6153582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항상 </a:t>
            </a:r>
            <a:r>
              <a:rPr lang="en-US" altLang="ko-KR" dirty="0"/>
              <a:t>5000</a:t>
            </a:r>
            <a:r>
              <a:rPr lang="ko-KR" altLang="en-US" dirty="0"/>
              <a:t>개 생산했을 때 </a:t>
            </a:r>
            <a:r>
              <a:rPr lang="ko-KR" altLang="en-US" dirty="0" err="1"/>
              <a:t>쯤에서</a:t>
            </a:r>
            <a:r>
              <a:rPr lang="ko-KR" altLang="en-US" dirty="0"/>
              <a:t> 프로세스가 중단됨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dirty="0"/>
              <a:t>SESSA</a:t>
            </a:r>
            <a:r>
              <a:rPr lang="ko-KR" altLang="en-US" dirty="0" err="1"/>
              <a:t>를</a:t>
            </a:r>
            <a:r>
              <a:rPr lang="ko-KR" altLang="en-US" dirty="0"/>
              <a:t> 프로세스 시작할 때</a:t>
            </a:r>
            <a:r>
              <a:rPr lang="en-US" altLang="ko-KR" dirty="0"/>
              <a:t>,</a:t>
            </a:r>
            <a:r>
              <a:rPr lang="ko-KR" altLang="en-US" dirty="0"/>
              <a:t> 연결한 이후 계속 </a:t>
            </a:r>
            <a:r>
              <a:rPr lang="ko-KR" altLang="en-US" dirty="0" err="1"/>
              <a:t>돌리니깐</a:t>
            </a:r>
            <a:r>
              <a:rPr lang="ko-KR" altLang="en-US" dirty="0"/>
              <a:t> 메모리가 쌓여서 터지는 걸 확인</a:t>
            </a:r>
            <a:endParaRPr lang="en-US" altLang="ko-KR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96194D-8C0C-6AC3-23BC-2D21EA7EED42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GENERATOR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630CB-DEF8-1EBB-2E9F-E91A4EEF0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002" y="-45009"/>
            <a:ext cx="4682998" cy="10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3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DNN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2918C-5BDD-9A41-55AF-758CEDFE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3" y="1006474"/>
            <a:ext cx="8163832" cy="650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0BD2B-72EC-3BE4-A99F-2273AD789CB2}"/>
              </a:ext>
            </a:extLst>
          </p:cNvPr>
          <p:cNvSpPr txBox="1"/>
          <p:nvPr/>
        </p:nvSpPr>
        <p:spPr>
          <a:xfrm>
            <a:off x="8486095" y="1147245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EPOCH 1000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C5BA169-D328-2E26-ED7F-08A4A74F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927223"/>
            <a:ext cx="5792787" cy="430851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5960EDF-E6BF-12A8-DB62-E39F22EC2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79591"/>
            <a:ext cx="5640387" cy="4356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7708D1-95A8-A138-FD0B-A8B52F69F637}"/>
              </a:ext>
            </a:extLst>
          </p:cNvPr>
          <p:cNvSpPr txBox="1"/>
          <p:nvPr/>
        </p:nvSpPr>
        <p:spPr>
          <a:xfrm>
            <a:off x="1082867" y="6146310"/>
            <a:ext cx="426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LOSS1_contamination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685D7-6258-8E79-0092-75B52721E211}"/>
              </a:ext>
            </a:extLst>
          </p:cNvPr>
          <p:cNvSpPr txBox="1"/>
          <p:nvPr/>
        </p:nvSpPr>
        <p:spPr>
          <a:xfrm>
            <a:off x="6355766" y="6229419"/>
            <a:ext cx="426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LOSS2_intensity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15816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FAA031-1F21-3FAA-218F-D672DB6A728F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DNN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A44DD-CBF2-CF7C-509E-B48D2892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" y="2847229"/>
            <a:ext cx="4417821" cy="116354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9340942-E72E-9E88-3D85-08515CF1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180" y="578423"/>
            <a:ext cx="7315200" cy="530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EF7A6E-F6D4-0584-9FAE-3E5EC9C0B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71" y="2880470"/>
            <a:ext cx="1676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47BB5D-8DE9-17C6-11A5-B0D2923E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55" y="250587"/>
            <a:ext cx="3617721" cy="114484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C0AB19-3361-25EB-59CD-710E2EA82246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DNN</a:t>
            </a:r>
            <a:endParaRPr lang="en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3A363-E2A1-CE81-CAE7-7B53542FC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2982"/>
            <a:ext cx="6155376" cy="4608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E3CB4-1D0A-13D2-1403-95D4E628E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67887"/>
            <a:ext cx="6043158" cy="4463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A54B7A-A95A-175D-E762-A65480B6B92B}"/>
              </a:ext>
            </a:extLst>
          </p:cNvPr>
          <p:cNvSpPr txBox="1"/>
          <p:nvPr/>
        </p:nvSpPr>
        <p:spPr>
          <a:xfrm>
            <a:off x="660035" y="5746677"/>
            <a:ext cx="426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  <a:r>
              <a:rPr lang="en-KR" b="1" dirty="0"/>
              <a:t>_true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6F82F-CBC4-8F93-20A4-05A8F57D5B52}"/>
              </a:ext>
            </a:extLst>
          </p:cNvPr>
          <p:cNvSpPr txBox="1"/>
          <p:nvPr/>
        </p:nvSpPr>
        <p:spPr>
          <a:xfrm>
            <a:off x="6770323" y="5746677"/>
            <a:ext cx="426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y_pred</a:t>
            </a:r>
            <a:endParaRPr lang="en-KR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58906A-0FB5-0803-0E4D-40194543A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42562"/>
            <a:ext cx="5631701" cy="422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347398-A4BD-21A8-B2F7-69AEA088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0825" y="6228604"/>
            <a:ext cx="8163832" cy="6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0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D85AA-FA35-4DB4-782C-1FEDBB1D4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75" y="1737605"/>
            <a:ext cx="5737825" cy="4285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230987-6C79-35A0-D3E0-4C720DCB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50" y="-19792"/>
            <a:ext cx="3617721" cy="1144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80790-92ED-23D5-1F0D-8BAD4CE8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970" y="225937"/>
            <a:ext cx="5631701" cy="422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3482F3-4D56-6467-3DFB-52AE74C67EA8}"/>
              </a:ext>
            </a:extLst>
          </p:cNvPr>
          <p:cNvSpPr txBox="1"/>
          <p:nvPr/>
        </p:nvSpPr>
        <p:spPr>
          <a:xfrm>
            <a:off x="447958" y="1091274"/>
            <a:ext cx="505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y=true value</a:t>
            </a:r>
          </a:p>
          <a:p>
            <a:r>
              <a:rPr lang="en-US" altLang="ko-KR" dirty="0" err="1"/>
              <a:t>y_bar</a:t>
            </a:r>
            <a:r>
              <a:rPr lang="en-US" altLang="ko-KR" dirty="0"/>
              <a:t>=predict value</a:t>
            </a:r>
            <a:r>
              <a:rPr lang="ko-KR" altLang="en-US" dirty="0"/>
              <a:t>로 바꿀 경우</a:t>
            </a:r>
            <a:r>
              <a:rPr lang="en-US" altLang="ko-KR" dirty="0"/>
              <a:t>,</a:t>
            </a:r>
            <a:endParaRPr lang="en-K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509A1-6910-A631-A9C0-2860E3D36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825" y="6228604"/>
            <a:ext cx="8163832" cy="650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CE7EB5-BB01-9E25-7AD8-08164BCB5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968" y="768350"/>
            <a:ext cx="3619500" cy="2660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3B89D9-29B9-9FBE-E43D-12AEF2D92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4558" y="3429000"/>
            <a:ext cx="3487355" cy="26045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36B46A-384D-31DE-2BC8-4711B422F9A0}"/>
              </a:ext>
            </a:extLst>
          </p:cNvPr>
          <p:cNvSpPr txBox="1"/>
          <p:nvPr/>
        </p:nvSpPr>
        <p:spPr>
          <a:xfrm>
            <a:off x="8876545" y="3157191"/>
            <a:ext cx="426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LOSS1_contamination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E7FF69-59F0-58C6-C467-D9303AD239FB}"/>
              </a:ext>
            </a:extLst>
          </p:cNvPr>
          <p:cNvSpPr txBox="1"/>
          <p:nvPr/>
        </p:nvSpPr>
        <p:spPr>
          <a:xfrm>
            <a:off x="8876545" y="5838536"/>
            <a:ext cx="426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LOSS2_intensity quantification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D792B2-532B-C385-B00D-EA2F48A1F16F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DNN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9620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09A0A2-D32C-8B01-190C-CA010389BFCA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DNN</a:t>
            </a:r>
            <a:endParaRPr lang="en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465F6-CCAF-95B8-51B9-74730789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29" y="2595265"/>
            <a:ext cx="4292600" cy="129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1D0BE-1AC8-7AB6-FD2E-35ED81D8836E}"/>
              </a:ext>
            </a:extLst>
          </p:cNvPr>
          <p:cNvSpPr txBox="1"/>
          <p:nvPr/>
        </p:nvSpPr>
        <p:spPr>
          <a:xfrm>
            <a:off x="1149654" y="3890665"/>
            <a:ext cx="556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DATA 3000</a:t>
            </a:r>
            <a:r>
              <a:rPr lang="ko-KR" altLang="en-US" dirty="0"/>
              <a:t>개 </a:t>
            </a:r>
            <a:r>
              <a:rPr lang="en-US" altLang="ko-KR" dirty="0"/>
              <a:t>x EPOCH 10</a:t>
            </a:r>
            <a:r>
              <a:rPr lang="ko-KR" altLang="en-US" dirty="0"/>
              <a:t>회 학습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709A1-7E16-2DB4-9636-C58C988A4BB2}"/>
              </a:ext>
            </a:extLst>
          </p:cNvPr>
          <p:cNvSpPr txBox="1"/>
          <p:nvPr/>
        </p:nvSpPr>
        <p:spPr>
          <a:xfrm>
            <a:off x="6929672" y="2967335"/>
            <a:ext cx="4327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</a:t>
            </a:r>
            <a:r>
              <a:rPr lang="en-US" altLang="ko-KR" dirty="0"/>
              <a:t>:</a:t>
            </a:r>
          </a:p>
          <a:p>
            <a:r>
              <a:rPr lang="en-US" dirty="0"/>
              <a:t>DATA 10</a:t>
            </a:r>
            <a:r>
              <a:rPr lang="en-US" altLang="ko-KR" dirty="0"/>
              <a:t>0</a:t>
            </a:r>
            <a:r>
              <a:rPr lang="en-US" dirty="0"/>
              <a:t>k </a:t>
            </a:r>
            <a:r>
              <a:rPr lang="ko-KR" altLang="en-US" dirty="0"/>
              <a:t>개</a:t>
            </a:r>
            <a:endParaRPr lang="en-US" dirty="0"/>
          </a:p>
          <a:p>
            <a:r>
              <a:rPr lang="en-US" dirty="0"/>
              <a:t>EPOCH 200</a:t>
            </a:r>
            <a:r>
              <a:rPr lang="ko-KR" altLang="en-US" dirty="0"/>
              <a:t> 회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692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81E51D-3FF4-9D66-D027-5015A0289FD4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DNN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5F7A0-18EC-0C96-A4EC-4C5CCAA59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7" y="1038435"/>
            <a:ext cx="7137400" cy="532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D15180-4B66-23D6-7985-DC1B16544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501" y="443771"/>
            <a:ext cx="7953632" cy="594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51212-83D6-6267-5111-2AF63C32F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543" y="2994025"/>
            <a:ext cx="5078457" cy="17872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5EACBB-D8A1-B65E-813C-F36231ED41A5}"/>
                  </a:ext>
                </a:extLst>
              </p14:cNvPr>
              <p14:cNvContentPartPr/>
              <p14:nvPr/>
            </p14:nvContentPartPr>
            <p14:xfrm>
              <a:off x="7098723" y="4053075"/>
              <a:ext cx="2090520" cy="4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5EACBB-D8A1-B65E-813C-F36231ED41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6083" y="3990435"/>
                <a:ext cx="2216160" cy="1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85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100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나눔스퀘어_ac ExtraBold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최정훈</dc:creator>
  <cp:lastModifiedBy>최정훈</cp:lastModifiedBy>
  <cp:revision>7</cp:revision>
  <dcterms:created xsi:type="dcterms:W3CDTF">2022-09-19T10:48:09Z</dcterms:created>
  <dcterms:modified xsi:type="dcterms:W3CDTF">2022-10-16T13:12:44Z</dcterms:modified>
</cp:coreProperties>
</file>