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594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C249-F3EC-456E-9035-1E3A23859E5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25227-DA16-4E5A-B57F-FAB68E7EF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00E90-F615-4D90-95D5-591963DADA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EA8F-785E-4AEE-A528-6A1791FA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19EB9-8CED-482E-A8F6-07AB0092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B8A16-2523-4583-B3E2-F8EB4355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55E6E-3A1F-403E-96AA-A9159CA0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B4B4F-7630-4047-8ED4-A9A20C92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0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5413-D1FA-461E-82FF-A75D7D7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9A431-C1A3-413C-8130-3FED34AD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6448A-0567-4658-8990-AFB98DBA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22F67-6F6D-42F4-9140-B1D2B5AF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8525B-FF88-4166-9392-8EB5F270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59F00-1102-437E-B17A-2BA56488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807F6-477A-4407-A404-54CBE2906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D6306-3ADC-4EC3-802B-28F16714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C7DCB-CFD4-48D4-B5A6-F753E47C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3591-070B-42E0-B6DD-8EE8A17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5F76E-E8CB-47C0-940B-7F1AF495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380FA-23A7-4DDA-85CA-9F973883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D2328-7D40-4216-A3B3-04B51941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63A1A-14BB-47C1-8F8B-80AC1DB4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BFE80-14DE-4A38-B337-0DF1CC9E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7B6B-DB02-4E04-9C91-14BB160A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12622-EC96-4AC5-BC55-7EDCB466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90567-D19A-45EF-B01D-A6D1C0CA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3B659-356D-4F9A-A4BA-6F4B8386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FCE0E-E9A1-4C10-AC2C-51F7B59F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9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B40B-0709-4492-85FF-9F538802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827F1-435B-4112-A560-B32B5DAE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AA987-B010-4A3F-AEAD-F0E9C897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206B0-D57F-48A3-A850-A1845DFE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55D05-86CD-4143-A7BC-C7D2A2B7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927AA-CFE8-48F4-BB7E-70A78CF9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2055F-1F61-4262-BF7A-603F215C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C5708-D8E6-44BD-AD38-BD092952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EED69-5481-4494-A270-17773D91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004FD-239B-4AFF-843F-6AB008A4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B4639-DE07-41CE-B746-D1CB30B34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0C1D1E-9393-4BF9-A78E-BFC7393E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4C5F9-4FE3-4506-8257-AE9FAC02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6EA0EA-E6F7-41E5-991E-F1DB3BC2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2A01-E1BA-492B-80E9-8571FF6B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4AF3C-0B56-40B2-A4AE-5875279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AF4B0B-C05F-438A-8C8D-AD7648D2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3002-BD18-437F-94C1-CBF8A7EA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F79195-C158-48A0-9733-060DFC8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7E5F9-E9DE-4F59-A529-42D677C4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0F225-7C0E-4913-9917-A6DB6B59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6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352F-1A26-48D5-8CEA-F4373F46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FA88A-2CAD-48EF-8296-81B87224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1B196-0C45-4C3E-8E8E-11DC944AB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735F3-B673-4068-AEB1-A2743E6A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3C0FA-88F9-4C5A-B102-881468A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E84B2-3CCC-499C-BEC6-0E4E60E1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1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7115-C677-44E8-B8A1-FE060C5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869003-BF02-4A37-B1D2-8E030C9E6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3C91-DCD4-42C4-AEF8-412B5B45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4ED0E-B792-4F94-9B86-1E6DE429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36E18-6556-4C55-A31D-2D2F11B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E3BEF-69AD-4900-9BB1-51818C41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4C9C32-9BE9-4EAA-8595-AB884F75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7B92A-8BFA-4EC2-B441-855B81E4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42971-EDB2-44F7-A6E5-D16378F46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0C81-4226-4B28-90E8-05EDD6BE709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59482-E616-499B-899A-C56F8BA23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A87C6-0C79-42CB-AA1B-C0D0304B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F126-AEA7-4D5E-A618-33748301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5130BB80-986C-4810-9875-4411F3DC0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79396"/>
              </p:ext>
            </p:extLst>
          </p:nvPr>
        </p:nvGraphicFramePr>
        <p:xfrm>
          <a:off x="3907178" y="1927908"/>
          <a:ext cx="4307758" cy="329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4" imgW="9802440" imgH="7502760" progId="Origin50.Graph">
                  <p:embed/>
                </p:oleObj>
              </mc:Choice>
              <mc:Fallback>
                <p:oleObj name="Graph" r:id="rId4" imgW="9802440" imgH="7502760" progId="Origin50.Graph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5130BB80-986C-4810-9875-4411F3DC0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178" y="1927908"/>
                        <a:ext cx="4307758" cy="329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09960059-DCFC-46E0-8B20-A6025581E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51267"/>
              </p:ext>
            </p:extLst>
          </p:nvPr>
        </p:nvGraphicFramePr>
        <p:xfrm>
          <a:off x="-110509" y="1927908"/>
          <a:ext cx="4307758" cy="329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6" imgW="9802440" imgH="7502760" progId="Origin50.Graph">
                  <p:embed/>
                </p:oleObj>
              </mc:Choice>
              <mc:Fallback>
                <p:oleObj name="Graph" r:id="rId6" imgW="9802440" imgH="7502760" progId="Origin50.Graph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09960059-DCFC-46E0-8B20-A6025581E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0509" y="1927908"/>
                        <a:ext cx="4307758" cy="329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856DF056-AA98-4494-A2DB-D6085334E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3329"/>
              </p:ext>
            </p:extLst>
          </p:nvPr>
        </p:nvGraphicFramePr>
        <p:xfrm>
          <a:off x="7862772" y="1927225"/>
          <a:ext cx="4308475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aph" r:id="rId8" imgW="9802440" imgH="7502760" progId="Origin95.Graph">
                  <p:embed/>
                </p:oleObj>
              </mc:Choice>
              <mc:Fallback>
                <p:oleObj name="Graph" r:id="rId8" imgW="9802440" imgH="7502760" progId="Origin95.Graph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856DF056-AA98-4494-A2DB-D6085334E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62772" y="1927225"/>
                        <a:ext cx="4308475" cy="329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42A23A-999C-49D2-82E1-71AECFEAB91C}"/>
              </a:ext>
            </a:extLst>
          </p:cNvPr>
          <p:cNvCxnSpPr>
            <a:cxnSpLocks/>
          </p:cNvCxnSpPr>
          <p:nvPr/>
        </p:nvCxnSpPr>
        <p:spPr>
          <a:xfrm>
            <a:off x="10915045" y="3836651"/>
            <a:ext cx="0" cy="907137"/>
          </a:xfrm>
          <a:prstGeom prst="line">
            <a:avLst/>
          </a:prstGeom>
          <a:ln>
            <a:solidFill>
              <a:srgbClr val="EA2B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E58080-C999-44CB-8634-9069CBD1667A}"/>
              </a:ext>
            </a:extLst>
          </p:cNvPr>
          <p:cNvSpPr txBox="1"/>
          <p:nvPr/>
        </p:nvSpPr>
        <p:spPr>
          <a:xfrm>
            <a:off x="10718046" y="356694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EA2B85"/>
                </a:solidFill>
              </a:rPr>
              <a:t>Ir</a:t>
            </a:r>
            <a:r>
              <a:rPr lang="en-US" altLang="ko-KR" sz="1200" b="1" baseline="30000">
                <a:solidFill>
                  <a:srgbClr val="EA2B85"/>
                </a:solidFill>
              </a:rPr>
              <a:t>3+</a:t>
            </a:r>
            <a:endParaRPr lang="ko-KR" altLang="en-US" sz="1200" b="1" baseline="30000">
              <a:solidFill>
                <a:srgbClr val="EA2B85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9C082D3-0DDD-4FCB-8415-018DF3053E41}"/>
              </a:ext>
            </a:extLst>
          </p:cNvPr>
          <p:cNvCxnSpPr>
            <a:cxnSpLocks/>
          </p:cNvCxnSpPr>
          <p:nvPr/>
        </p:nvCxnSpPr>
        <p:spPr>
          <a:xfrm>
            <a:off x="10157341" y="3845828"/>
            <a:ext cx="0" cy="907137"/>
          </a:xfrm>
          <a:prstGeom prst="line">
            <a:avLst/>
          </a:prstGeom>
          <a:ln>
            <a:solidFill>
              <a:srgbClr val="EA2B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96F483-CF12-43DD-9BEC-DED0FA054735}"/>
              </a:ext>
            </a:extLst>
          </p:cNvPr>
          <p:cNvSpPr txBox="1"/>
          <p:nvPr/>
        </p:nvSpPr>
        <p:spPr>
          <a:xfrm>
            <a:off x="9960342" y="357612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EA2B85"/>
                </a:solidFill>
              </a:rPr>
              <a:t>Ir</a:t>
            </a:r>
            <a:r>
              <a:rPr lang="en-US" altLang="ko-KR" sz="1200" b="1" baseline="30000">
                <a:solidFill>
                  <a:srgbClr val="EA2B85"/>
                </a:solidFill>
              </a:rPr>
              <a:t>3+</a:t>
            </a:r>
            <a:endParaRPr lang="ko-KR" altLang="en-US" sz="1200" b="1" baseline="30000">
              <a:solidFill>
                <a:srgbClr val="EA2B8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9BAC9-BF23-4FD1-A4C0-F3FF65F19B03}"/>
              </a:ext>
            </a:extLst>
          </p:cNvPr>
          <p:cNvSpPr txBox="1"/>
          <p:nvPr/>
        </p:nvSpPr>
        <p:spPr>
          <a:xfrm>
            <a:off x="12488031" y="318072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422858-0D03-4EAA-B7D3-6186A59FA2C3}"/>
              </a:ext>
            </a:extLst>
          </p:cNvPr>
          <p:cNvCxnSpPr>
            <a:cxnSpLocks/>
          </p:cNvCxnSpPr>
          <p:nvPr/>
        </p:nvCxnSpPr>
        <p:spPr>
          <a:xfrm>
            <a:off x="10486420" y="3849797"/>
            <a:ext cx="0" cy="90713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FC12AC-1CCF-43E4-8388-2EE0EF65FC4D}"/>
              </a:ext>
            </a:extLst>
          </p:cNvPr>
          <p:cNvCxnSpPr>
            <a:cxnSpLocks/>
          </p:cNvCxnSpPr>
          <p:nvPr/>
        </p:nvCxnSpPr>
        <p:spPr>
          <a:xfrm>
            <a:off x="11189712" y="3845828"/>
            <a:ext cx="0" cy="90713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D103AC-7D15-4F4F-881E-AE4AC9D56B57}"/>
              </a:ext>
            </a:extLst>
          </p:cNvPr>
          <p:cNvSpPr txBox="1"/>
          <p:nvPr/>
        </p:nvSpPr>
        <p:spPr>
          <a:xfrm>
            <a:off x="10321744" y="35784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AD47"/>
                </a:solidFill>
              </a:rPr>
              <a:t>Ir</a:t>
            </a:r>
            <a:r>
              <a:rPr lang="en-US" altLang="ko-KR" sz="1200" b="1" baseline="30000">
                <a:solidFill>
                  <a:srgbClr val="70AD47"/>
                </a:solidFill>
              </a:rPr>
              <a:t>4+</a:t>
            </a:r>
            <a:endParaRPr lang="ko-KR" altLang="en-US" sz="1200" b="1" baseline="30000">
              <a:solidFill>
                <a:srgbClr val="70AD4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2D2DF5-F6F6-4206-BB92-FE7668C5C579}"/>
              </a:ext>
            </a:extLst>
          </p:cNvPr>
          <p:cNvSpPr txBox="1"/>
          <p:nvPr/>
        </p:nvSpPr>
        <p:spPr>
          <a:xfrm>
            <a:off x="11078689" y="357612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AD47"/>
                </a:solidFill>
              </a:rPr>
              <a:t>Ir</a:t>
            </a:r>
            <a:r>
              <a:rPr lang="en-US" altLang="ko-KR" sz="1200" b="1" baseline="30000">
                <a:solidFill>
                  <a:srgbClr val="70AD47"/>
                </a:solidFill>
              </a:rPr>
              <a:t>4+</a:t>
            </a:r>
            <a:endParaRPr lang="ko-KR" altLang="en-US" sz="1200" b="1" baseline="30000">
              <a:solidFill>
                <a:srgbClr val="70AD4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542FF6-E074-4ED0-B777-C717BAEE1979}"/>
              </a:ext>
            </a:extLst>
          </p:cNvPr>
          <p:cNvSpPr/>
          <p:nvPr/>
        </p:nvSpPr>
        <p:spPr>
          <a:xfrm>
            <a:off x="9892121" y="3448265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EA2B85"/>
                </a:solidFill>
              </a:rPr>
              <a:t>65.7 eV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08FA68-132D-4A9E-9B33-A05622FD8453}"/>
              </a:ext>
            </a:extLst>
          </p:cNvPr>
          <p:cNvSpPr/>
          <p:nvPr/>
        </p:nvSpPr>
        <p:spPr>
          <a:xfrm>
            <a:off x="10698053" y="3444918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EA2B85"/>
                </a:solidFill>
              </a:rPr>
              <a:t>62.9 eV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0E94B6-12BD-467E-BECC-91B868787B5F}"/>
              </a:ext>
            </a:extLst>
          </p:cNvPr>
          <p:cNvSpPr/>
          <p:nvPr/>
        </p:nvSpPr>
        <p:spPr>
          <a:xfrm>
            <a:off x="10286295" y="3447770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70AD47"/>
                </a:solidFill>
              </a:rPr>
              <a:t>64.4 eV</a:t>
            </a:r>
            <a:endParaRPr lang="ko-KR" altLang="en-US" sz="800">
              <a:solidFill>
                <a:srgbClr val="70AD47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679B0D-7857-48A8-9DEA-D55236D2C745}"/>
              </a:ext>
            </a:extLst>
          </p:cNvPr>
          <p:cNvSpPr/>
          <p:nvPr/>
        </p:nvSpPr>
        <p:spPr>
          <a:xfrm>
            <a:off x="11116785" y="3444918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70AD47"/>
                </a:solidFill>
              </a:rPr>
              <a:t>61.4 eV</a:t>
            </a:r>
            <a:endParaRPr lang="ko-KR" altLang="en-US" sz="80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Graph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KRISS</dc:creator>
  <cp:lastModifiedBy>KRISS</cp:lastModifiedBy>
  <cp:revision>1</cp:revision>
  <dcterms:created xsi:type="dcterms:W3CDTF">2023-10-19T04:50:04Z</dcterms:created>
  <dcterms:modified xsi:type="dcterms:W3CDTF">2023-10-19T04:50:28Z</dcterms:modified>
</cp:coreProperties>
</file>