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9" r:id="rId8"/>
    <p:sldId id="261" r:id="rId9"/>
    <p:sldId id="264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 varScale="1">
        <p:scale>
          <a:sx n="117" d="100"/>
          <a:sy n="117" d="100"/>
        </p:scale>
        <p:origin x="3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8F52-F088-097F-9C6E-5CD778B0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0CF40-091F-E8FE-37FF-E8298B53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0E57-CB43-3036-55E5-95F477EC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5EB1-E1EB-B6B4-4CA8-E84D7E93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4F50-CE4B-6F95-25C8-AF49C03E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BD2-3712-8B29-EB79-B26C2A46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4BD4-E4C7-93AE-400C-A76A540C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A505-6285-D04F-C105-9527BE55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C84C-D53A-1944-6548-70657F5D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01F5B-FA81-C3EC-E84C-3C189E6F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EF0B-51AD-4370-6E03-1D637487C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CB550-50EC-C6D2-A184-F55E788E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5A2F-7B18-2D32-2610-6F8C8598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9627-345A-BE5D-F8F2-4F46B9A3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91E3-0116-A0F5-9FC8-5DDC921F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D87-DF58-A19C-8D70-2D940A5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CBBD-406B-F084-D36E-8DFA0927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8CBE-F302-2D84-C4C2-3F699BC1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3DA3-A791-C547-1926-A8BF0975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1A9C-D277-C182-53C0-B02BCE25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2C96-A2E6-E252-9331-5DD9AFCC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EDBEB-B394-DD9C-C9CE-4471FF16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A9BE-EB3A-00EC-5971-43C6F5CD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712F5-DABF-05F8-0EA7-DE645E5F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E499-1D71-5C1E-6FD7-A419D22B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8AB8-963D-E382-F4EB-25E5BC06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758D-3434-A66B-33E3-0A97D6BE3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82CBD-156B-3BCA-F226-BC626A25A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2F28-CE39-2D78-3EDA-BB2F5D3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BC1D-EDEC-5C1C-D3BA-F7DF9E4C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4493-FC6F-9B2C-79CC-F40FC195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C590-BC17-BB6B-1A0A-9AEE8E8C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1725-F517-F21B-705A-FAB1713F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956FC-36A6-C26A-A40E-3F1076C97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9C5FB-2EE4-E88D-DCE9-9B7C4167D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36306-87D9-6222-E405-460D2D7B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F9D72-92CD-9EF0-BD30-24C538EC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3A1B6-9D5A-6C2E-B8ED-8AD91A0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7754C-30FA-EF74-FE6C-F25EECF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9D89-2551-A52D-0F2B-F5F65127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FEF94-C7E4-A4C3-BA94-FB1F3F32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AF01E-D9FA-23FB-E992-F50BFF03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54EE5-46FB-E1A2-EEA2-CD894132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6E061-3BF7-041D-D12D-7D1DF220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74B9-CAA0-893A-E74F-B6806380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6C04-E74F-6395-5827-6079FAD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31A4-5951-BA27-D85D-D10DC690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9883-983A-2EFF-D099-3175D8FF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46B59-C3DB-B5C7-3AEE-B433B585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B2FC-9C5D-1108-EA90-3157099E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6B2B3-7437-E545-2AD7-515A51E4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E48C5-0CEB-2B73-6C75-D3B12FFE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A48E-CC9B-A766-47CB-13248873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CFB00-54E1-5179-6B9F-4768CC7F5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16194-40FD-1DA3-3BD5-756243FD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007B-CD2A-DB69-788B-280BCD82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863B-3931-6AC3-0DB0-949B30AC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1E43-30D1-37E7-97AD-088799BB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64FCF-9B5B-3AEF-0345-CDBA711F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A38D-1A8B-491A-4CE2-73417AD2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4BD4-4016-EE72-FA2C-9DB049C9E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46DB-CFD9-9543-979F-3968BEC720EA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35E8-E517-804D-72F7-3837DA592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B1A7-8981-ED34-D810-878F7362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4F4D-AF90-D34A-890A-5C2F56E47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SiO2 Lorentz(default) &amp; Gaussian</a:t>
            </a:r>
          </a:p>
        </p:txBody>
      </p:sp>
      <p:pic>
        <p:nvPicPr>
          <p:cNvPr id="10" name="Picture 9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18D5C4B-8623-5685-165D-F1458C28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746039"/>
            <a:ext cx="7154563" cy="53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7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Si + O &amp; </a:t>
            </a:r>
            <a:r>
              <a:rPr lang="en-US" dirty="0" err="1"/>
              <a:t>SiO</a:t>
            </a:r>
            <a:r>
              <a:rPr lang="en-US" dirty="0"/>
              <a:t> normalize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38104D63-E885-4BE7-7A87-DBBED791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" y="542327"/>
            <a:ext cx="8031892" cy="60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</a:t>
            </a:r>
            <a:r>
              <a:rPr lang="en-US" dirty="0" err="1"/>
              <a:t>SiO</a:t>
            </a:r>
            <a:r>
              <a:rPr lang="en-US" dirty="0"/>
              <a:t> &amp; SiO2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10BE06-6425-B120-E1E4-12778D5F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38" y="1075037"/>
            <a:ext cx="6839697" cy="5129772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CAD2F9D6-7181-0954-875F-9F512FBC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184" y="1510957"/>
            <a:ext cx="6030784" cy="45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9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k100 o1s Lorentz &amp; Gaussian</a:t>
            </a:r>
          </a:p>
        </p:txBody>
      </p:sp>
      <p:pic>
        <p:nvPicPr>
          <p:cNvPr id="4" name="Picture 3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F62521E3-9C3B-2710-DC0F-365D8B36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811667"/>
            <a:ext cx="7337877" cy="5503408"/>
          </a:xfrm>
          <a:prstGeom prst="rect">
            <a:avLst/>
          </a:prstGeom>
        </p:spPr>
      </p:pic>
      <p:pic>
        <p:nvPicPr>
          <p:cNvPr id="8" name="Picture 7" descr="A graph of colored lines&#10;&#10;Description automatically generated">
            <a:extLst>
              <a:ext uri="{FF2B5EF4-FFF2-40B4-BE49-F238E27FC236}">
                <a16:creationId xmlns:a16="http://schemas.microsoft.com/office/drawing/2014/main" id="{8F9B89D2-6A0A-D8DD-719F-FB0CF0C50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1" y="1385889"/>
            <a:ext cx="6045199" cy="45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SiO2 Lorentz &amp; Gaussian Normalize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88BF00A-C562-3067-288F-69992809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31" y="807725"/>
            <a:ext cx="6672649" cy="500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0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DFA369-3F0A-9CD8-2F4F-016F6529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19022"/>
            <a:ext cx="4785426" cy="3140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014D4-7C2F-BAB2-D674-D35E9021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37" y="326960"/>
            <a:ext cx="2984500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25E2D-E819-ECDD-EEAE-BD2B7B8E2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63" y="2289240"/>
            <a:ext cx="5295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3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Gaussian &amp; Lorentz O1s peak </a:t>
            </a:r>
          </a:p>
        </p:txBody>
      </p:sp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2727B17-AF16-5FF0-3634-12421B0B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7" y="1102324"/>
            <a:ext cx="6965779" cy="52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Gaussian &amp; Lorentz O1s peak normalize </a:t>
            </a:r>
          </a:p>
        </p:txBody>
      </p:sp>
      <p:pic>
        <p:nvPicPr>
          <p:cNvPr id="4" name="Picture 3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B88B061-C2E5-04B9-561D-13175775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5" y="768693"/>
            <a:ext cx="6092568" cy="45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O1s subpeaks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0FAA4-721B-E32C-CCE5-07F27CBD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87696"/>
              </p:ext>
            </p:extLst>
          </p:nvPr>
        </p:nvGraphicFramePr>
        <p:xfrm>
          <a:off x="539531" y="725213"/>
          <a:ext cx="4852275" cy="143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425">
                  <a:extLst>
                    <a:ext uri="{9D8B030D-6E8A-4147-A177-3AD203B41FA5}">
                      <a16:colId xmlns:a16="http://schemas.microsoft.com/office/drawing/2014/main" val="723850567"/>
                    </a:ext>
                  </a:extLst>
                </a:gridCol>
                <a:gridCol w="1617425">
                  <a:extLst>
                    <a:ext uri="{9D8B030D-6E8A-4147-A177-3AD203B41FA5}">
                      <a16:colId xmlns:a16="http://schemas.microsoft.com/office/drawing/2014/main" val="2976784804"/>
                    </a:ext>
                  </a:extLst>
                </a:gridCol>
                <a:gridCol w="1617425">
                  <a:extLst>
                    <a:ext uri="{9D8B030D-6E8A-4147-A177-3AD203B41FA5}">
                      <a16:colId xmlns:a16="http://schemas.microsoft.com/office/drawing/2014/main" val="1098390377"/>
                    </a:ext>
                  </a:extLst>
                </a:gridCol>
              </a:tblGrid>
              <a:tr h="336332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Subpeak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Subpeak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85078"/>
                  </a:ext>
                </a:extLst>
              </a:tr>
              <a:tr h="5208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Subpeak #1</a:t>
                      </a:r>
                    </a:p>
                    <a:p>
                      <a:pPr algn="ctr"/>
                      <a:r>
                        <a:rPr lang="en-US" sz="1500" dirty="0"/>
                        <a:t>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944.50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8329"/>
                  </a:ext>
                </a:extLst>
              </a:tr>
              <a:tr h="52088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Subpeak #2</a:t>
                      </a:r>
                    </a:p>
                    <a:p>
                      <a:pPr algn="ctr"/>
                      <a:r>
                        <a:rPr lang="en-US" sz="1500" dirty="0"/>
                        <a:t>(Gaussian)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942.50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698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9BC0A13-B49D-72EF-BAC6-B73D59EE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48" y="2635637"/>
            <a:ext cx="6672648" cy="351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O1s subpeaks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A4E82D96-DD1B-DB00-CB8F-544F5436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201" y="542327"/>
            <a:ext cx="5652984" cy="4239738"/>
          </a:xfrm>
          <a:prstGeom prst="rect">
            <a:avLst/>
          </a:prstGeom>
        </p:spPr>
      </p:pic>
      <p:pic>
        <p:nvPicPr>
          <p:cNvPr id="8" name="Picture 7" descr="A graph of a line graph&#10;&#10;Description automatically generated">
            <a:extLst>
              <a:ext uri="{FF2B5EF4-FFF2-40B4-BE49-F238E27FC236}">
                <a16:creationId xmlns:a16="http://schemas.microsoft.com/office/drawing/2014/main" id="{7538C2CE-B808-6940-A06C-BEBD88A7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83" y="1917871"/>
            <a:ext cx="6920470" cy="51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Si &amp; O</a:t>
            </a:r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18D07AC2-7C18-278E-A517-58642DC8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8" y="0"/>
            <a:ext cx="8636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8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4A532A-5BF0-8C81-1FAB-84C78125D728}"/>
              </a:ext>
            </a:extLst>
          </p:cNvPr>
          <p:cNvSpPr txBox="1"/>
          <p:nvPr/>
        </p:nvSpPr>
        <p:spPr>
          <a:xfrm>
            <a:off x="284205" y="172995"/>
            <a:ext cx="667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Si + O &amp; </a:t>
            </a:r>
            <a:r>
              <a:rPr lang="en-US" dirty="0" err="1"/>
              <a:t>SiO</a:t>
            </a:r>
            <a:endParaRPr lang="en-US" dirty="0"/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132200E2-B7CE-ECF9-9B60-19FB6689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805" y="-1852531"/>
            <a:ext cx="10569013" cy="7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93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E3676</dc:creator>
  <cp:lastModifiedBy>E3676</cp:lastModifiedBy>
  <cp:revision>5</cp:revision>
  <dcterms:created xsi:type="dcterms:W3CDTF">2023-12-11T12:13:07Z</dcterms:created>
  <dcterms:modified xsi:type="dcterms:W3CDTF">2023-12-12T06:37:35Z</dcterms:modified>
</cp:coreProperties>
</file>