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6"/>
  </p:notesMasterIdLst>
  <p:handoutMasterIdLst>
    <p:handoutMasterId r:id="rId227"/>
  </p:handoutMasterIdLst>
  <p:sldIdLst>
    <p:sldId id="346" r:id="rId2"/>
    <p:sldId id="347" r:id="rId3"/>
    <p:sldId id="348" r:id="rId4"/>
    <p:sldId id="349" r:id="rId5"/>
    <p:sldId id="350" r:id="rId6"/>
    <p:sldId id="351" r:id="rId7"/>
    <p:sldId id="352" r:id="rId8"/>
    <p:sldId id="353" r:id="rId9"/>
    <p:sldId id="354" r:id="rId10"/>
    <p:sldId id="381"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2" r:id="rId38"/>
    <p:sldId id="383" r:id="rId39"/>
    <p:sldId id="384" r:id="rId40"/>
    <p:sldId id="385" r:id="rId41"/>
    <p:sldId id="386" r:id="rId42"/>
    <p:sldId id="387" r:id="rId43"/>
    <p:sldId id="388" r:id="rId44"/>
    <p:sldId id="389" r:id="rId45"/>
    <p:sldId id="390" r:id="rId46"/>
    <p:sldId id="391" r:id="rId47"/>
    <p:sldId id="392"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407" r:id="rId63"/>
    <p:sldId id="408" r:id="rId64"/>
    <p:sldId id="409" r:id="rId65"/>
    <p:sldId id="410" r:id="rId66"/>
    <p:sldId id="411" r:id="rId67"/>
    <p:sldId id="412" r:id="rId68"/>
    <p:sldId id="413" r:id="rId69"/>
    <p:sldId id="414" r:id="rId70"/>
    <p:sldId id="415" r:id="rId71"/>
    <p:sldId id="416" r:id="rId72"/>
    <p:sldId id="417" r:id="rId73"/>
    <p:sldId id="418" r:id="rId74"/>
    <p:sldId id="419" r:id="rId75"/>
    <p:sldId id="420" r:id="rId76"/>
    <p:sldId id="421" r:id="rId77"/>
    <p:sldId id="422" r:id="rId78"/>
    <p:sldId id="423" r:id="rId79"/>
    <p:sldId id="424" r:id="rId80"/>
    <p:sldId id="425" r:id="rId81"/>
    <p:sldId id="426" r:id="rId82"/>
    <p:sldId id="427" r:id="rId83"/>
    <p:sldId id="428" r:id="rId84"/>
    <p:sldId id="429" r:id="rId85"/>
    <p:sldId id="430" r:id="rId86"/>
    <p:sldId id="431" r:id="rId87"/>
    <p:sldId id="432" r:id="rId88"/>
    <p:sldId id="433" r:id="rId89"/>
    <p:sldId id="436" r:id="rId90"/>
    <p:sldId id="437" r:id="rId91"/>
    <p:sldId id="438" r:id="rId92"/>
    <p:sldId id="439" r:id="rId93"/>
    <p:sldId id="440" r:id="rId94"/>
    <p:sldId id="441" r:id="rId95"/>
    <p:sldId id="442" r:id="rId96"/>
    <p:sldId id="443" r:id="rId97"/>
    <p:sldId id="444" r:id="rId98"/>
    <p:sldId id="445" r:id="rId99"/>
    <p:sldId id="446" r:id="rId100"/>
    <p:sldId id="447" r:id="rId101"/>
    <p:sldId id="448" r:id="rId102"/>
    <p:sldId id="449" r:id="rId103"/>
    <p:sldId id="450" r:id="rId104"/>
    <p:sldId id="451" r:id="rId105"/>
    <p:sldId id="452" r:id="rId106"/>
    <p:sldId id="453" r:id="rId107"/>
    <p:sldId id="454" r:id="rId108"/>
    <p:sldId id="455" r:id="rId109"/>
    <p:sldId id="456" r:id="rId110"/>
    <p:sldId id="457" r:id="rId111"/>
    <p:sldId id="458" r:id="rId112"/>
    <p:sldId id="459" r:id="rId113"/>
    <p:sldId id="460" r:id="rId114"/>
    <p:sldId id="461" r:id="rId115"/>
    <p:sldId id="463" r:id="rId116"/>
    <p:sldId id="464" r:id="rId117"/>
    <p:sldId id="465" r:id="rId118"/>
    <p:sldId id="466" r:id="rId119"/>
    <p:sldId id="467" r:id="rId120"/>
    <p:sldId id="468" r:id="rId121"/>
    <p:sldId id="469" r:id="rId122"/>
    <p:sldId id="480" r:id="rId123"/>
    <p:sldId id="481" r:id="rId124"/>
    <p:sldId id="482" r:id="rId125"/>
    <p:sldId id="483" r:id="rId126"/>
    <p:sldId id="484" r:id="rId127"/>
    <p:sldId id="485" r:id="rId128"/>
    <p:sldId id="486" r:id="rId129"/>
    <p:sldId id="497" r:id="rId130"/>
    <p:sldId id="498" r:id="rId131"/>
    <p:sldId id="499" r:id="rId132"/>
    <p:sldId id="500" r:id="rId133"/>
    <p:sldId id="501" r:id="rId134"/>
    <p:sldId id="502" r:id="rId135"/>
    <p:sldId id="503" r:id="rId136"/>
    <p:sldId id="505" r:id="rId137"/>
    <p:sldId id="506" r:id="rId138"/>
    <p:sldId id="507" r:id="rId139"/>
    <p:sldId id="508" r:id="rId140"/>
    <p:sldId id="509" r:id="rId141"/>
    <p:sldId id="510" r:id="rId142"/>
    <p:sldId id="511" r:id="rId143"/>
    <p:sldId id="512" r:id="rId144"/>
    <p:sldId id="534" r:id="rId145"/>
    <p:sldId id="535" r:id="rId146"/>
    <p:sldId id="536" r:id="rId147"/>
    <p:sldId id="537" r:id="rId148"/>
    <p:sldId id="550" r:id="rId149"/>
    <p:sldId id="551" r:id="rId150"/>
    <p:sldId id="552" r:id="rId151"/>
    <p:sldId id="553" r:id="rId152"/>
    <p:sldId id="554" r:id="rId153"/>
    <p:sldId id="555" r:id="rId154"/>
    <p:sldId id="556" r:id="rId155"/>
    <p:sldId id="557" r:id="rId156"/>
    <p:sldId id="558" r:id="rId157"/>
    <p:sldId id="559" r:id="rId158"/>
    <p:sldId id="560" r:id="rId159"/>
    <p:sldId id="561" r:id="rId160"/>
    <p:sldId id="562" r:id="rId161"/>
    <p:sldId id="563" r:id="rId162"/>
    <p:sldId id="564" r:id="rId163"/>
    <p:sldId id="565" r:id="rId164"/>
    <p:sldId id="566" r:id="rId165"/>
    <p:sldId id="567" r:id="rId166"/>
    <p:sldId id="572" r:id="rId167"/>
    <p:sldId id="573" r:id="rId168"/>
    <p:sldId id="575" r:id="rId169"/>
    <p:sldId id="579" r:id="rId170"/>
    <p:sldId id="580" r:id="rId171"/>
    <p:sldId id="581" r:id="rId172"/>
    <p:sldId id="582" r:id="rId173"/>
    <p:sldId id="583" r:id="rId174"/>
    <p:sldId id="584" r:id="rId175"/>
    <p:sldId id="585" r:id="rId176"/>
    <p:sldId id="586" r:id="rId177"/>
    <p:sldId id="588" r:id="rId178"/>
    <p:sldId id="589" r:id="rId179"/>
    <p:sldId id="590" r:id="rId180"/>
    <p:sldId id="591" r:id="rId181"/>
    <p:sldId id="592" r:id="rId182"/>
    <p:sldId id="593" r:id="rId183"/>
    <p:sldId id="594" r:id="rId184"/>
    <p:sldId id="595" r:id="rId185"/>
    <p:sldId id="596" r:id="rId186"/>
    <p:sldId id="597" r:id="rId187"/>
    <p:sldId id="598" r:id="rId188"/>
    <p:sldId id="599" r:id="rId189"/>
    <p:sldId id="600" r:id="rId190"/>
    <p:sldId id="601" r:id="rId191"/>
    <p:sldId id="602" r:id="rId192"/>
    <p:sldId id="603" r:id="rId193"/>
    <p:sldId id="604" r:id="rId194"/>
    <p:sldId id="605" r:id="rId195"/>
    <p:sldId id="606" r:id="rId196"/>
    <p:sldId id="607" r:id="rId197"/>
    <p:sldId id="608" r:id="rId198"/>
    <p:sldId id="609" r:id="rId199"/>
    <p:sldId id="610" r:id="rId200"/>
    <p:sldId id="611" r:id="rId201"/>
    <p:sldId id="612" r:id="rId202"/>
    <p:sldId id="613" r:id="rId203"/>
    <p:sldId id="614" r:id="rId204"/>
    <p:sldId id="615" r:id="rId205"/>
    <p:sldId id="616" r:id="rId206"/>
    <p:sldId id="617" r:id="rId207"/>
    <p:sldId id="618" r:id="rId208"/>
    <p:sldId id="619" r:id="rId209"/>
    <p:sldId id="620" r:id="rId210"/>
    <p:sldId id="621" r:id="rId211"/>
    <p:sldId id="622" r:id="rId212"/>
    <p:sldId id="623" r:id="rId213"/>
    <p:sldId id="624" r:id="rId214"/>
    <p:sldId id="625" r:id="rId215"/>
    <p:sldId id="626" r:id="rId216"/>
    <p:sldId id="627" r:id="rId217"/>
    <p:sldId id="628" r:id="rId218"/>
    <p:sldId id="629" r:id="rId219"/>
    <p:sldId id="630" r:id="rId220"/>
    <p:sldId id="631" r:id="rId221"/>
    <p:sldId id="632" r:id="rId222"/>
    <p:sldId id="633" r:id="rId223"/>
    <p:sldId id="634" r:id="rId224"/>
    <p:sldId id="635" r:id="rId225"/>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incs stílus, csak rács">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Közepesen sötét stílus 2 – 2.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Stílus és rács nélkül">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9" autoAdjust="0"/>
    <p:restoredTop sz="94678" autoAdjust="0"/>
  </p:normalViewPr>
  <p:slideViewPr>
    <p:cSldViewPr>
      <p:cViewPr varScale="1">
        <p:scale>
          <a:sx n="108" d="100"/>
          <a:sy n="108" d="100"/>
        </p:scale>
        <p:origin x="175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92" d="100"/>
          <a:sy n="92" d="100"/>
        </p:scale>
        <p:origin x="-3744"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handoutMaster" Target="handoutMasters/handoutMaster1.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viewProps" Target="viewProps.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873B-B3D2-4351-9582-8201F94C92D9}" type="doc">
      <dgm:prSet loTypeId="urn:microsoft.com/office/officeart/2005/8/layout/venn2" loCatId="relationship" qsTypeId="urn:microsoft.com/office/officeart/2005/8/quickstyle/3d4" qsCatId="3D" csTypeId="urn:microsoft.com/office/officeart/2005/8/colors/accent1_2" csCatId="accent1" phldr="1"/>
      <dgm:spPr/>
      <dgm:t>
        <a:bodyPr/>
        <a:lstStyle/>
        <a:p>
          <a:endParaRPr lang="hu-HU"/>
        </a:p>
      </dgm:t>
    </dgm:pt>
    <dgm:pt modelId="{9D06C8A0-237D-444A-80A3-0A362AC77848}">
      <dgm:prSet phldrT="[Szöveg]">
        <dgm:style>
          <a:lnRef idx="0">
            <a:schemeClr val="accent2"/>
          </a:lnRef>
          <a:fillRef idx="3">
            <a:schemeClr val="accent2"/>
          </a:fillRef>
          <a:effectRef idx="3">
            <a:schemeClr val="accent2"/>
          </a:effectRef>
          <a:fontRef idx="minor">
            <a:schemeClr val="lt1"/>
          </a:fontRef>
        </dgm:style>
      </dgm:prSet>
      <dgm:spPr/>
      <dgm:t>
        <a:bodyPr/>
        <a:lstStyle/>
        <a:p>
          <a:r>
            <a:rPr lang="hu-HU" b="1" dirty="0"/>
            <a:t>Public</a:t>
          </a:r>
        </a:p>
      </dgm:t>
    </dgm:pt>
    <dgm:pt modelId="{647D29E4-27AC-4A17-B818-70836C559530}" type="parTrans" cxnId="{AF1D675E-0C3E-4B15-A741-AF847AB715FD}">
      <dgm:prSet/>
      <dgm:spPr/>
      <dgm:t>
        <a:bodyPr/>
        <a:lstStyle/>
        <a:p>
          <a:endParaRPr lang="hu-HU"/>
        </a:p>
      </dgm:t>
    </dgm:pt>
    <dgm:pt modelId="{F1A7FF82-5F9F-4153-9688-1B1F86A1B881}" type="sibTrans" cxnId="{AF1D675E-0C3E-4B15-A741-AF847AB715FD}">
      <dgm:prSet/>
      <dgm:spPr/>
      <dgm:t>
        <a:bodyPr/>
        <a:lstStyle/>
        <a:p>
          <a:endParaRPr lang="hu-HU"/>
        </a:p>
      </dgm:t>
    </dgm:pt>
    <dgm:pt modelId="{9F3FC191-B133-4D59-8294-D5EF17869587}">
      <dgm:prSet phldrT="[Szöveg]">
        <dgm:style>
          <a:lnRef idx="0">
            <a:schemeClr val="accent6"/>
          </a:lnRef>
          <a:fillRef idx="3">
            <a:schemeClr val="accent6"/>
          </a:fillRef>
          <a:effectRef idx="3">
            <a:schemeClr val="accent6"/>
          </a:effectRef>
          <a:fontRef idx="minor">
            <a:schemeClr val="lt1"/>
          </a:fontRef>
        </dgm:style>
      </dgm:prSet>
      <dgm:spPr/>
      <dgm:t>
        <a:bodyPr/>
        <a:lstStyle/>
        <a:p>
          <a:r>
            <a:rPr lang="hu-HU" b="1" dirty="0" err="1"/>
            <a:t>Internal</a:t>
          </a:r>
          <a:endParaRPr lang="hu-HU" b="1" dirty="0"/>
        </a:p>
      </dgm:t>
    </dgm:pt>
    <dgm:pt modelId="{57F69339-81B7-4CD8-9EB3-56D3F5167A38}" type="parTrans" cxnId="{1C641619-1366-4CBB-80A9-4B28854CD00F}">
      <dgm:prSet/>
      <dgm:spPr/>
      <dgm:t>
        <a:bodyPr/>
        <a:lstStyle/>
        <a:p>
          <a:endParaRPr lang="hu-HU"/>
        </a:p>
      </dgm:t>
    </dgm:pt>
    <dgm:pt modelId="{EAC09479-9D2A-45F6-9282-DE4671D4E3FC}" type="sibTrans" cxnId="{1C641619-1366-4CBB-80A9-4B28854CD00F}">
      <dgm:prSet/>
      <dgm:spPr/>
      <dgm:t>
        <a:bodyPr/>
        <a:lstStyle/>
        <a:p>
          <a:endParaRPr lang="hu-HU"/>
        </a:p>
      </dgm:t>
    </dgm:pt>
    <dgm:pt modelId="{9493BA1A-9A62-4D40-B756-3EE98CAB2BE3}">
      <dgm:prSet phldrT="[Szöveg]">
        <dgm:style>
          <a:lnRef idx="0">
            <a:schemeClr val="accent1"/>
          </a:lnRef>
          <a:fillRef idx="3">
            <a:schemeClr val="accent1"/>
          </a:fillRef>
          <a:effectRef idx="3">
            <a:schemeClr val="accent1"/>
          </a:effectRef>
          <a:fontRef idx="minor">
            <a:schemeClr val="lt1"/>
          </a:fontRef>
        </dgm:style>
      </dgm:prSet>
      <dgm:spPr/>
      <dgm:t>
        <a:bodyPr/>
        <a:lstStyle/>
        <a:p>
          <a:r>
            <a:rPr lang="hu-HU" b="1" dirty="0" err="1"/>
            <a:t>Protected</a:t>
          </a:r>
          <a:endParaRPr lang="hu-HU" b="1" dirty="0"/>
        </a:p>
      </dgm:t>
    </dgm:pt>
    <dgm:pt modelId="{CEB3926E-29E8-4DFE-BB91-510E5B5A411D}" type="parTrans" cxnId="{D5462F8B-9AD1-4946-BC4B-E5D2ADA11CB4}">
      <dgm:prSet/>
      <dgm:spPr/>
      <dgm:t>
        <a:bodyPr/>
        <a:lstStyle/>
        <a:p>
          <a:endParaRPr lang="hu-HU"/>
        </a:p>
      </dgm:t>
    </dgm:pt>
    <dgm:pt modelId="{EEDE3A0A-B47C-47DD-9B29-EFD697F36F31}" type="sibTrans" cxnId="{D5462F8B-9AD1-4946-BC4B-E5D2ADA11CB4}">
      <dgm:prSet/>
      <dgm:spPr/>
      <dgm:t>
        <a:bodyPr/>
        <a:lstStyle/>
        <a:p>
          <a:endParaRPr lang="hu-HU"/>
        </a:p>
      </dgm:t>
    </dgm:pt>
    <dgm:pt modelId="{102ED703-5E7E-4D53-A558-6FC19EA1C4AE}">
      <dgm:prSet phldrT="[Szöveg]">
        <dgm:style>
          <a:lnRef idx="0">
            <a:schemeClr val="accent3"/>
          </a:lnRef>
          <a:fillRef idx="3">
            <a:schemeClr val="accent3"/>
          </a:fillRef>
          <a:effectRef idx="3">
            <a:schemeClr val="accent3"/>
          </a:effectRef>
          <a:fontRef idx="minor">
            <a:schemeClr val="lt1"/>
          </a:fontRef>
        </dgm:style>
      </dgm:prSet>
      <dgm:spPr/>
      <dgm:t>
        <a:bodyPr/>
        <a:lstStyle/>
        <a:p>
          <a:r>
            <a:rPr lang="hu-HU" b="1" dirty="0" err="1"/>
            <a:t>Private</a:t>
          </a:r>
          <a:endParaRPr lang="hu-HU" b="1" dirty="0"/>
        </a:p>
      </dgm:t>
    </dgm:pt>
    <dgm:pt modelId="{EA23B8A1-4584-49CD-80A2-BE29780CF54B}" type="parTrans" cxnId="{EC8ECACE-9C49-4F94-884A-BBC1D6ADFC47}">
      <dgm:prSet/>
      <dgm:spPr/>
      <dgm:t>
        <a:bodyPr/>
        <a:lstStyle/>
        <a:p>
          <a:endParaRPr lang="hu-HU"/>
        </a:p>
      </dgm:t>
    </dgm:pt>
    <dgm:pt modelId="{CAF676DF-5560-45F2-90E6-E3277AB989D8}" type="sibTrans" cxnId="{EC8ECACE-9C49-4F94-884A-BBC1D6ADFC47}">
      <dgm:prSet/>
      <dgm:spPr/>
      <dgm:t>
        <a:bodyPr/>
        <a:lstStyle/>
        <a:p>
          <a:endParaRPr lang="hu-HU"/>
        </a:p>
      </dgm:t>
    </dgm:pt>
    <dgm:pt modelId="{5E394344-D3EA-4E6D-B9D7-10A06083DB8D}" type="pres">
      <dgm:prSet presAssocID="{F0F6873B-B3D2-4351-9582-8201F94C92D9}" presName="Name0" presStyleCnt="0">
        <dgm:presLayoutVars>
          <dgm:chMax val="7"/>
          <dgm:resizeHandles val="exact"/>
        </dgm:presLayoutVars>
      </dgm:prSet>
      <dgm:spPr/>
    </dgm:pt>
    <dgm:pt modelId="{F91077FB-F86E-4673-B9D3-D751E882254B}" type="pres">
      <dgm:prSet presAssocID="{F0F6873B-B3D2-4351-9582-8201F94C92D9}" presName="comp1" presStyleCnt="0"/>
      <dgm:spPr/>
    </dgm:pt>
    <dgm:pt modelId="{8E1A4828-4CD6-4B23-AB3D-51F046F9CE23}" type="pres">
      <dgm:prSet presAssocID="{F0F6873B-B3D2-4351-9582-8201F94C92D9}" presName="circle1" presStyleLbl="node1" presStyleIdx="0" presStyleCnt="4" custLinFactNeighborX="-53" custLinFactNeighborY="2271"/>
      <dgm:spPr/>
    </dgm:pt>
    <dgm:pt modelId="{0707251B-BE00-4B2F-ABD7-F9DABDFECC87}" type="pres">
      <dgm:prSet presAssocID="{F0F6873B-B3D2-4351-9582-8201F94C92D9}" presName="c1text" presStyleLbl="node1" presStyleIdx="0" presStyleCnt="4">
        <dgm:presLayoutVars>
          <dgm:bulletEnabled val="1"/>
        </dgm:presLayoutVars>
      </dgm:prSet>
      <dgm:spPr/>
    </dgm:pt>
    <dgm:pt modelId="{DD009C9F-CACF-415F-B310-85134B50E739}" type="pres">
      <dgm:prSet presAssocID="{F0F6873B-B3D2-4351-9582-8201F94C92D9}" presName="comp2" presStyleCnt="0"/>
      <dgm:spPr/>
    </dgm:pt>
    <dgm:pt modelId="{E5AF39FC-CEB8-483B-A1B5-72D40DE52961}" type="pres">
      <dgm:prSet presAssocID="{F0F6873B-B3D2-4351-9582-8201F94C92D9}" presName="circle2" presStyleLbl="node1" presStyleIdx="1" presStyleCnt="4"/>
      <dgm:spPr/>
    </dgm:pt>
    <dgm:pt modelId="{85553930-B905-4F53-891B-3A33B2AA930E}" type="pres">
      <dgm:prSet presAssocID="{F0F6873B-B3D2-4351-9582-8201F94C92D9}" presName="c2text" presStyleLbl="node1" presStyleIdx="1" presStyleCnt="4">
        <dgm:presLayoutVars>
          <dgm:bulletEnabled val="1"/>
        </dgm:presLayoutVars>
      </dgm:prSet>
      <dgm:spPr/>
    </dgm:pt>
    <dgm:pt modelId="{63821E65-E382-49F1-984D-F686F8BA395C}" type="pres">
      <dgm:prSet presAssocID="{F0F6873B-B3D2-4351-9582-8201F94C92D9}" presName="comp3" presStyleCnt="0"/>
      <dgm:spPr/>
    </dgm:pt>
    <dgm:pt modelId="{23C09A52-BA1F-4D16-B6FF-C4448A8D321E}" type="pres">
      <dgm:prSet presAssocID="{F0F6873B-B3D2-4351-9582-8201F94C92D9}" presName="circle3" presStyleLbl="node1" presStyleIdx="2" presStyleCnt="4"/>
      <dgm:spPr/>
    </dgm:pt>
    <dgm:pt modelId="{82EDF9CF-4274-412A-AA17-CD31BE3893B7}" type="pres">
      <dgm:prSet presAssocID="{F0F6873B-B3D2-4351-9582-8201F94C92D9}" presName="c3text" presStyleLbl="node1" presStyleIdx="2" presStyleCnt="4">
        <dgm:presLayoutVars>
          <dgm:bulletEnabled val="1"/>
        </dgm:presLayoutVars>
      </dgm:prSet>
      <dgm:spPr/>
    </dgm:pt>
    <dgm:pt modelId="{59D8E9C6-2A27-4CAD-96B4-E72E643825FD}" type="pres">
      <dgm:prSet presAssocID="{F0F6873B-B3D2-4351-9582-8201F94C92D9}" presName="comp4" presStyleCnt="0"/>
      <dgm:spPr/>
    </dgm:pt>
    <dgm:pt modelId="{7160FC26-B892-473E-ACB0-C85E6176BDB9}" type="pres">
      <dgm:prSet presAssocID="{F0F6873B-B3D2-4351-9582-8201F94C92D9}" presName="circle4" presStyleLbl="node1" presStyleIdx="3" presStyleCnt="4"/>
      <dgm:spPr/>
    </dgm:pt>
    <dgm:pt modelId="{DF57521C-7808-4F96-BB92-9AEC6A3D586B}" type="pres">
      <dgm:prSet presAssocID="{F0F6873B-B3D2-4351-9582-8201F94C92D9}" presName="c4text" presStyleLbl="node1" presStyleIdx="3" presStyleCnt="4">
        <dgm:presLayoutVars>
          <dgm:bulletEnabled val="1"/>
        </dgm:presLayoutVars>
      </dgm:prSet>
      <dgm:spPr/>
    </dgm:pt>
  </dgm:ptLst>
  <dgm:cxnLst>
    <dgm:cxn modelId="{76D32008-85E2-4F45-84D1-75CCAB6A0908}" type="presOf" srcId="{102ED703-5E7E-4D53-A558-6FC19EA1C4AE}" destId="{7160FC26-B892-473E-ACB0-C85E6176BDB9}" srcOrd="0" destOrd="0" presId="urn:microsoft.com/office/officeart/2005/8/layout/venn2"/>
    <dgm:cxn modelId="{1C641619-1366-4CBB-80A9-4B28854CD00F}" srcId="{F0F6873B-B3D2-4351-9582-8201F94C92D9}" destId="{9F3FC191-B133-4D59-8294-D5EF17869587}" srcOrd="1" destOrd="0" parTransId="{57F69339-81B7-4CD8-9EB3-56D3F5167A38}" sibTransId="{EAC09479-9D2A-45F6-9282-DE4671D4E3FC}"/>
    <dgm:cxn modelId="{76B5E31A-05CB-47DE-9BEC-58ED4252CBAD}" type="presOf" srcId="{9D06C8A0-237D-444A-80A3-0A362AC77848}" destId="{8E1A4828-4CD6-4B23-AB3D-51F046F9CE23}" srcOrd="0" destOrd="0" presId="urn:microsoft.com/office/officeart/2005/8/layout/venn2"/>
    <dgm:cxn modelId="{B07CEE3E-A81F-4F0F-9713-DAA37DFD4B7D}" type="presOf" srcId="{9493BA1A-9A62-4D40-B756-3EE98CAB2BE3}" destId="{82EDF9CF-4274-412A-AA17-CD31BE3893B7}" srcOrd="1" destOrd="0" presId="urn:microsoft.com/office/officeart/2005/8/layout/venn2"/>
    <dgm:cxn modelId="{AF1D675E-0C3E-4B15-A741-AF847AB715FD}" srcId="{F0F6873B-B3D2-4351-9582-8201F94C92D9}" destId="{9D06C8A0-237D-444A-80A3-0A362AC77848}" srcOrd="0" destOrd="0" parTransId="{647D29E4-27AC-4A17-B818-70836C559530}" sibTransId="{F1A7FF82-5F9F-4153-9688-1B1F86A1B881}"/>
    <dgm:cxn modelId="{D5462F8B-9AD1-4946-BC4B-E5D2ADA11CB4}" srcId="{F0F6873B-B3D2-4351-9582-8201F94C92D9}" destId="{9493BA1A-9A62-4D40-B756-3EE98CAB2BE3}" srcOrd="2" destOrd="0" parTransId="{CEB3926E-29E8-4DFE-BB91-510E5B5A411D}" sibTransId="{EEDE3A0A-B47C-47DD-9B29-EFD697F36F31}"/>
    <dgm:cxn modelId="{1052549D-2CA9-4B71-BB50-2B56742E4BA4}" type="presOf" srcId="{9493BA1A-9A62-4D40-B756-3EE98CAB2BE3}" destId="{23C09A52-BA1F-4D16-B6FF-C4448A8D321E}" srcOrd="0" destOrd="0" presId="urn:microsoft.com/office/officeart/2005/8/layout/venn2"/>
    <dgm:cxn modelId="{B9D3BDBE-13B1-43B3-AD17-8BFBBDE71BFB}" type="presOf" srcId="{F0F6873B-B3D2-4351-9582-8201F94C92D9}" destId="{5E394344-D3EA-4E6D-B9D7-10A06083DB8D}" srcOrd="0" destOrd="0" presId="urn:microsoft.com/office/officeart/2005/8/layout/venn2"/>
    <dgm:cxn modelId="{EC8ECACE-9C49-4F94-884A-BBC1D6ADFC47}" srcId="{F0F6873B-B3D2-4351-9582-8201F94C92D9}" destId="{102ED703-5E7E-4D53-A558-6FC19EA1C4AE}" srcOrd="3" destOrd="0" parTransId="{EA23B8A1-4584-49CD-80A2-BE29780CF54B}" sibTransId="{CAF676DF-5560-45F2-90E6-E3277AB989D8}"/>
    <dgm:cxn modelId="{6694CDD0-602C-4C0B-BD30-8145D42B50F9}" type="presOf" srcId="{9F3FC191-B133-4D59-8294-D5EF17869587}" destId="{E5AF39FC-CEB8-483B-A1B5-72D40DE52961}" srcOrd="0" destOrd="0" presId="urn:microsoft.com/office/officeart/2005/8/layout/venn2"/>
    <dgm:cxn modelId="{A3B85AE5-B6B4-4CD8-AFFF-E26BE8461B81}" type="presOf" srcId="{9D06C8A0-237D-444A-80A3-0A362AC77848}" destId="{0707251B-BE00-4B2F-ABD7-F9DABDFECC87}" srcOrd="1" destOrd="0" presId="urn:microsoft.com/office/officeart/2005/8/layout/venn2"/>
    <dgm:cxn modelId="{8580C8E6-724F-4C08-A416-F9012C942A5B}" type="presOf" srcId="{9F3FC191-B133-4D59-8294-D5EF17869587}" destId="{85553930-B905-4F53-891B-3A33B2AA930E}" srcOrd="1" destOrd="0" presId="urn:microsoft.com/office/officeart/2005/8/layout/venn2"/>
    <dgm:cxn modelId="{9B4E36E7-4147-4010-A9CE-DB8B26EE379F}" type="presOf" srcId="{102ED703-5E7E-4D53-A558-6FC19EA1C4AE}" destId="{DF57521C-7808-4F96-BB92-9AEC6A3D586B}" srcOrd="1" destOrd="0" presId="urn:microsoft.com/office/officeart/2005/8/layout/venn2"/>
    <dgm:cxn modelId="{D33447B4-94CB-4BCB-825F-27DA7F9C258D}" type="presParOf" srcId="{5E394344-D3EA-4E6D-B9D7-10A06083DB8D}" destId="{F91077FB-F86E-4673-B9D3-D751E882254B}" srcOrd="0" destOrd="0" presId="urn:microsoft.com/office/officeart/2005/8/layout/venn2"/>
    <dgm:cxn modelId="{39225512-13A0-4014-B4FC-23351F6EB8C8}" type="presParOf" srcId="{F91077FB-F86E-4673-B9D3-D751E882254B}" destId="{8E1A4828-4CD6-4B23-AB3D-51F046F9CE23}" srcOrd="0" destOrd="0" presId="urn:microsoft.com/office/officeart/2005/8/layout/venn2"/>
    <dgm:cxn modelId="{EDC68411-DAD8-4560-8720-E02FC1980C87}" type="presParOf" srcId="{F91077FB-F86E-4673-B9D3-D751E882254B}" destId="{0707251B-BE00-4B2F-ABD7-F9DABDFECC87}" srcOrd="1" destOrd="0" presId="urn:microsoft.com/office/officeart/2005/8/layout/venn2"/>
    <dgm:cxn modelId="{5D41A8D8-233E-4BAB-A0E2-E326958E744A}" type="presParOf" srcId="{5E394344-D3EA-4E6D-B9D7-10A06083DB8D}" destId="{DD009C9F-CACF-415F-B310-85134B50E739}" srcOrd="1" destOrd="0" presId="urn:microsoft.com/office/officeart/2005/8/layout/venn2"/>
    <dgm:cxn modelId="{CC01A3F9-4931-47FA-8FA7-CB4E377E8C28}" type="presParOf" srcId="{DD009C9F-CACF-415F-B310-85134B50E739}" destId="{E5AF39FC-CEB8-483B-A1B5-72D40DE52961}" srcOrd="0" destOrd="0" presId="urn:microsoft.com/office/officeart/2005/8/layout/venn2"/>
    <dgm:cxn modelId="{A59D45D5-2639-401E-BF91-E59631098280}" type="presParOf" srcId="{DD009C9F-CACF-415F-B310-85134B50E739}" destId="{85553930-B905-4F53-891B-3A33B2AA930E}" srcOrd="1" destOrd="0" presId="urn:microsoft.com/office/officeart/2005/8/layout/venn2"/>
    <dgm:cxn modelId="{754DF7F4-0FD0-4F20-8BB5-3AEB9544E584}" type="presParOf" srcId="{5E394344-D3EA-4E6D-B9D7-10A06083DB8D}" destId="{63821E65-E382-49F1-984D-F686F8BA395C}" srcOrd="2" destOrd="0" presId="urn:microsoft.com/office/officeart/2005/8/layout/venn2"/>
    <dgm:cxn modelId="{FEA21EBD-88C7-4244-BF4F-DFA15F4D9893}" type="presParOf" srcId="{63821E65-E382-49F1-984D-F686F8BA395C}" destId="{23C09A52-BA1F-4D16-B6FF-C4448A8D321E}" srcOrd="0" destOrd="0" presId="urn:microsoft.com/office/officeart/2005/8/layout/venn2"/>
    <dgm:cxn modelId="{A776640C-C8C4-4B8A-96F6-F12F5390180C}" type="presParOf" srcId="{63821E65-E382-49F1-984D-F686F8BA395C}" destId="{82EDF9CF-4274-412A-AA17-CD31BE3893B7}" srcOrd="1" destOrd="0" presId="urn:microsoft.com/office/officeart/2005/8/layout/venn2"/>
    <dgm:cxn modelId="{BD292AD9-C800-4CE3-BF1F-CC70C47C3B21}" type="presParOf" srcId="{5E394344-D3EA-4E6D-B9D7-10A06083DB8D}" destId="{59D8E9C6-2A27-4CAD-96B4-E72E643825FD}" srcOrd="3" destOrd="0" presId="urn:microsoft.com/office/officeart/2005/8/layout/venn2"/>
    <dgm:cxn modelId="{D4F6D3A2-5B3A-4E1D-B3DA-6B38C6B1988E}" type="presParOf" srcId="{59D8E9C6-2A27-4CAD-96B4-E72E643825FD}" destId="{7160FC26-B892-473E-ACB0-C85E6176BDB9}" srcOrd="0" destOrd="0" presId="urn:microsoft.com/office/officeart/2005/8/layout/venn2"/>
    <dgm:cxn modelId="{5C3C7AE3-8E97-4A20-B68A-253C5CB09705}" type="presParOf" srcId="{59D8E9C6-2A27-4CAD-96B4-E72E643825FD}" destId="{DF57521C-7808-4F96-BB92-9AEC6A3D586B}"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FF497E-0C06-408A-8847-7292AD740A33}" type="doc">
      <dgm:prSet loTypeId="urn:microsoft.com/office/officeart/2005/8/layout/venn2" loCatId="relationship" qsTypeId="urn:microsoft.com/office/officeart/2005/8/quickstyle/3d2" qsCatId="3D" csTypeId="urn:microsoft.com/office/officeart/2005/8/colors/accent1_2" csCatId="accent1" phldr="1"/>
      <dgm:spPr/>
      <dgm:t>
        <a:bodyPr/>
        <a:lstStyle/>
        <a:p>
          <a:endParaRPr lang="hu-HU"/>
        </a:p>
      </dgm:t>
    </dgm:pt>
    <dgm:pt modelId="{A90AE032-CD94-4269-803C-83EC1074B34E}">
      <dgm:prSet phldrT="[Szöveg]" custT="1"/>
      <dgm:spPr>
        <a:solidFill>
          <a:schemeClr val="accent3"/>
        </a:solidFill>
      </dgm:spPr>
      <dgm:t>
        <a:bodyPr anchor="ctr"/>
        <a:lstStyle/>
        <a:p>
          <a:r>
            <a:rPr lang="hu-HU" sz="1200" b="1" dirty="0"/>
            <a:t>Madár</a:t>
          </a:r>
        </a:p>
      </dgm:t>
    </dgm:pt>
    <dgm:pt modelId="{F3073FA1-CB98-4831-89BC-30EFE113F1F8}" type="parTrans" cxnId="{9D1221D6-8FC8-47ED-B56D-AB9836F7A182}">
      <dgm:prSet/>
      <dgm:spPr/>
      <dgm:t>
        <a:bodyPr/>
        <a:lstStyle/>
        <a:p>
          <a:endParaRPr lang="hu-HU"/>
        </a:p>
      </dgm:t>
    </dgm:pt>
    <dgm:pt modelId="{9293ABB6-F48A-4BCF-A2F9-BB110290DB7C}" type="sibTrans" cxnId="{9D1221D6-8FC8-47ED-B56D-AB9836F7A182}">
      <dgm:prSet/>
      <dgm:spPr/>
      <dgm:t>
        <a:bodyPr/>
        <a:lstStyle/>
        <a:p>
          <a:endParaRPr lang="hu-HU"/>
        </a:p>
      </dgm:t>
    </dgm:pt>
    <dgm:pt modelId="{9E073B55-604E-49E5-AD7C-AFDD1B961FCA}">
      <dgm:prSet phldrT="[Szöveg]" custT="1"/>
      <dgm:spPr>
        <a:solidFill>
          <a:schemeClr val="accent2"/>
        </a:solidFill>
      </dgm:spPr>
      <dgm:t>
        <a:bodyPr anchor="ctr"/>
        <a:lstStyle/>
        <a:p>
          <a:r>
            <a:rPr lang="hu-HU" sz="1200" b="1" dirty="0" err="1"/>
            <a:t>RepuloDolgok</a:t>
          </a:r>
          <a:endParaRPr lang="hu-HU" sz="1200" b="1" dirty="0"/>
        </a:p>
      </dgm:t>
    </dgm:pt>
    <dgm:pt modelId="{3BAA8C32-7EA3-412B-AEDE-4447AA0F46E8}" type="parTrans" cxnId="{07FFE376-4ED8-4544-8313-0D2C1802CA04}">
      <dgm:prSet/>
      <dgm:spPr/>
      <dgm:t>
        <a:bodyPr/>
        <a:lstStyle/>
        <a:p>
          <a:endParaRPr lang="hu-HU"/>
        </a:p>
      </dgm:t>
    </dgm:pt>
    <dgm:pt modelId="{A613B0AD-776F-4198-8BF7-3172FEC02D3E}" type="sibTrans" cxnId="{07FFE376-4ED8-4544-8313-0D2C1802CA04}">
      <dgm:prSet/>
      <dgm:spPr/>
      <dgm:t>
        <a:bodyPr/>
        <a:lstStyle/>
        <a:p>
          <a:endParaRPr lang="hu-HU"/>
        </a:p>
      </dgm:t>
    </dgm:pt>
    <dgm:pt modelId="{30E0EB85-1FA7-4E50-B1A2-83C5E5BFB114}">
      <dgm:prSet phldrT="[Szöveg]" custT="1"/>
      <dgm:spPr>
        <a:solidFill>
          <a:schemeClr val="accent5"/>
        </a:solidFill>
      </dgm:spPr>
      <dgm:t>
        <a:bodyPr anchor="ctr"/>
        <a:lstStyle/>
        <a:p>
          <a:r>
            <a:rPr lang="hu-HU" sz="1200" b="1" dirty="0" err="1"/>
            <a:t>object</a:t>
          </a:r>
          <a:endParaRPr lang="hu-HU" sz="1200" b="1" dirty="0"/>
        </a:p>
      </dgm:t>
    </dgm:pt>
    <dgm:pt modelId="{CAD55867-AA9F-4ECF-9424-2F292A80B8A3}" type="parTrans" cxnId="{BB232607-6340-42B4-BE9C-7065AB7DC20D}">
      <dgm:prSet/>
      <dgm:spPr/>
      <dgm:t>
        <a:bodyPr/>
        <a:lstStyle/>
        <a:p>
          <a:endParaRPr lang="hu-HU"/>
        </a:p>
      </dgm:t>
    </dgm:pt>
    <dgm:pt modelId="{0925450F-710A-4599-8712-A24E19D99FB7}" type="sibTrans" cxnId="{BB232607-6340-42B4-BE9C-7065AB7DC20D}">
      <dgm:prSet/>
      <dgm:spPr/>
      <dgm:t>
        <a:bodyPr/>
        <a:lstStyle/>
        <a:p>
          <a:endParaRPr lang="hu-HU"/>
        </a:p>
      </dgm:t>
    </dgm:pt>
    <dgm:pt modelId="{8AC5A1B6-DC3D-4E92-B887-6A9701BF6D0F}" type="pres">
      <dgm:prSet presAssocID="{4EFF497E-0C06-408A-8847-7292AD740A33}" presName="Name0" presStyleCnt="0">
        <dgm:presLayoutVars>
          <dgm:chMax val="7"/>
          <dgm:resizeHandles val="exact"/>
        </dgm:presLayoutVars>
      </dgm:prSet>
      <dgm:spPr/>
    </dgm:pt>
    <dgm:pt modelId="{712489B6-1F71-4DB8-88F3-E982F02AF0BA}" type="pres">
      <dgm:prSet presAssocID="{4EFF497E-0C06-408A-8847-7292AD740A33}" presName="comp1" presStyleCnt="0"/>
      <dgm:spPr/>
    </dgm:pt>
    <dgm:pt modelId="{1BE5BDD2-9A2C-4F63-9B8A-165609E575D3}" type="pres">
      <dgm:prSet presAssocID="{4EFF497E-0C06-408A-8847-7292AD740A33}" presName="circle1" presStyleLbl="node1" presStyleIdx="0" presStyleCnt="3"/>
      <dgm:spPr/>
    </dgm:pt>
    <dgm:pt modelId="{84DF7AA8-EC1C-450F-AB81-FD438B36E2B8}" type="pres">
      <dgm:prSet presAssocID="{4EFF497E-0C06-408A-8847-7292AD740A33}" presName="c1text" presStyleLbl="node1" presStyleIdx="0" presStyleCnt="3">
        <dgm:presLayoutVars>
          <dgm:bulletEnabled val="1"/>
        </dgm:presLayoutVars>
      </dgm:prSet>
      <dgm:spPr/>
    </dgm:pt>
    <dgm:pt modelId="{28FB6D3D-D4F3-462B-A9D8-18FEDB1D3C3D}" type="pres">
      <dgm:prSet presAssocID="{4EFF497E-0C06-408A-8847-7292AD740A33}" presName="comp2" presStyleCnt="0"/>
      <dgm:spPr/>
    </dgm:pt>
    <dgm:pt modelId="{38D77801-E9C2-4BF1-8FBC-ACEA2D2D553F}" type="pres">
      <dgm:prSet presAssocID="{4EFF497E-0C06-408A-8847-7292AD740A33}" presName="circle2" presStyleLbl="node1" presStyleIdx="1" presStyleCnt="3"/>
      <dgm:spPr/>
    </dgm:pt>
    <dgm:pt modelId="{482B578F-06EF-4CDA-920D-83583F7377F4}" type="pres">
      <dgm:prSet presAssocID="{4EFF497E-0C06-408A-8847-7292AD740A33}" presName="c2text" presStyleLbl="node1" presStyleIdx="1" presStyleCnt="3">
        <dgm:presLayoutVars>
          <dgm:bulletEnabled val="1"/>
        </dgm:presLayoutVars>
      </dgm:prSet>
      <dgm:spPr/>
    </dgm:pt>
    <dgm:pt modelId="{EE7AFF33-4292-4F7D-A755-C56A35E2A254}" type="pres">
      <dgm:prSet presAssocID="{4EFF497E-0C06-408A-8847-7292AD740A33}" presName="comp3" presStyleCnt="0"/>
      <dgm:spPr/>
    </dgm:pt>
    <dgm:pt modelId="{999EE271-23AD-4E01-BCBC-8048A8FD41A7}" type="pres">
      <dgm:prSet presAssocID="{4EFF497E-0C06-408A-8847-7292AD740A33}" presName="circle3" presStyleLbl="node1" presStyleIdx="2" presStyleCnt="3"/>
      <dgm:spPr/>
    </dgm:pt>
    <dgm:pt modelId="{73158DD4-6E49-4447-997A-7221C9CD2A57}" type="pres">
      <dgm:prSet presAssocID="{4EFF497E-0C06-408A-8847-7292AD740A33}" presName="c3text" presStyleLbl="node1" presStyleIdx="2" presStyleCnt="3">
        <dgm:presLayoutVars>
          <dgm:bulletEnabled val="1"/>
        </dgm:presLayoutVars>
      </dgm:prSet>
      <dgm:spPr/>
    </dgm:pt>
  </dgm:ptLst>
  <dgm:cxnLst>
    <dgm:cxn modelId="{BB232607-6340-42B4-BE9C-7065AB7DC20D}" srcId="{4EFF497E-0C06-408A-8847-7292AD740A33}" destId="{30E0EB85-1FA7-4E50-B1A2-83C5E5BFB114}" srcOrd="2" destOrd="0" parTransId="{CAD55867-AA9F-4ECF-9424-2F292A80B8A3}" sibTransId="{0925450F-710A-4599-8712-A24E19D99FB7}"/>
    <dgm:cxn modelId="{0376AF1F-A891-43A6-B500-3D90478304CC}" type="presOf" srcId="{9E073B55-604E-49E5-AD7C-AFDD1B961FCA}" destId="{482B578F-06EF-4CDA-920D-83583F7377F4}" srcOrd="1" destOrd="0" presId="urn:microsoft.com/office/officeart/2005/8/layout/venn2"/>
    <dgm:cxn modelId="{10A8AC3C-2D8B-4E77-8939-1D0AC6FC9E3B}" type="presOf" srcId="{A90AE032-CD94-4269-803C-83EC1074B34E}" destId="{1BE5BDD2-9A2C-4F63-9B8A-165609E575D3}" srcOrd="0" destOrd="0" presId="urn:microsoft.com/office/officeart/2005/8/layout/venn2"/>
    <dgm:cxn modelId="{07FFE376-4ED8-4544-8313-0D2C1802CA04}" srcId="{4EFF497E-0C06-408A-8847-7292AD740A33}" destId="{9E073B55-604E-49E5-AD7C-AFDD1B961FCA}" srcOrd="1" destOrd="0" parTransId="{3BAA8C32-7EA3-412B-AEDE-4447AA0F46E8}" sibTransId="{A613B0AD-776F-4198-8BF7-3172FEC02D3E}"/>
    <dgm:cxn modelId="{FC9D1F9C-CB3B-4B4F-B51B-3BE2C4EDA5C9}" type="presOf" srcId="{A90AE032-CD94-4269-803C-83EC1074B34E}" destId="{84DF7AA8-EC1C-450F-AB81-FD438B36E2B8}" srcOrd="1" destOrd="0" presId="urn:microsoft.com/office/officeart/2005/8/layout/venn2"/>
    <dgm:cxn modelId="{F4FD19BE-DF7B-46FB-84DB-094F692EEBF8}" type="presOf" srcId="{9E073B55-604E-49E5-AD7C-AFDD1B961FCA}" destId="{38D77801-E9C2-4BF1-8FBC-ACEA2D2D553F}" srcOrd="0" destOrd="0" presId="urn:microsoft.com/office/officeart/2005/8/layout/venn2"/>
    <dgm:cxn modelId="{9D1221D6-8FC8-47ED-B56D-AB9836F7A182}" srcId="{4EFF497E-0C06-408A-8847-7292AD740A33}" destId="{A90AE032-CD94-4269-803C-83EC1074B34E}" srcOrd="0" destOrd="0" parTransId="{F3073FA1-CB98-4831-89BC-30EFE113F1F8}" sibTransId="{9293ABB6-F48A-4BCF-A2F9-BB110290DB7C}"/>
    <dgm:cxn modelId="{66A1A0DB-0425-4A2E-A452-250D903877C0}" type="presOf" srcId="{30E0EB85-1FA7-4E50-B1A2-83C5E5BFB114}" destId="{73158DD4-6E49-4447-997A-7221C9CD2A57}" srcOrd="1" destOrd="0" presId="urn:microsoft.com/office/officeart/2005/8/layout/venn2"/>
    <dgm:cxn modelId="{6A5EC5DE-5BE7-45D1-A6EB-4697A84FD6B2}" type="presOf" srcId="{30E0EB85-1FA7-4E50-B1A2-83C5E5BFB114}" destId="{999EE271-23AD-4E01-BCBC-8048A8FD41A7}" srcOrd="0" destOrd="0" presId="urn:microsoft.com/office/officeart/2005/8/layout/venn2"/>
    <dgm:cxn modelId="{FC605EEC-1A7B-426C-9378-703F547F8E9A}" type="presOf" srcId="{4EFF497E-0C06-408A-8847-7292AD740A33}" destId="{8AC5A1B6-DC3D-4E92-B887-6A9701BF6D0F}" srcOrd="0" destOrd="0" presId="urn:microsoft.com/office/officeart/2005/8/layout/venn2"/>
    <dgm:cxn modelId="{66E18E0C-E354-4A4F-93BE-2AB645D15304}" type="presParOf" srcId="{8AC5A1B6-DC3D-4E92-B887-6A9701BF6D0F}" destId="{712489B6-1F71-4DB8-88F3-E982F02AF0BA}" srcOrd="0" destOrd="0" presId="urn:microsoft.com/office/officeart/2005/8/layout/venn2"/>
    <dgm:cxn modelId="{44DAF5E8-15E5-4394-8233-97D32648D089}" type="presParOf" srcId="{712489B6-1F71-4DB8-88F3-E982F02AF0BA}" destId="{1BE5BDD2-9A2C-4F63-9B8A-165609E575D3}" srcOrd="0" destOrd="0" presId="urn:microsoft.com/office/officeart/2005/8/layout/venn2"/>
    <dgm:cxn modelId="{DE1C4424-9D60-49AB-9782-068C472C7BA6}" type="presParOf" srcId="{712489B6-1F71-4DB8-88F3-E982F02AF0BA}" destId="{84DF7AA8-EC1C-450F-AB81-FD438B36E2B8}" srcOrd="1" destOrd="0" presId="urn:microsoft.com/office/officeart/2005/8/layout/venn2"/>
    <dgm:cxn modelId="{84F70775-2BAC-4B14-9597-78069FDE05E2}" type="presParOf" srcId="{8AC5A1B6-DC3D-4E92-B887-6A9701BF6D0F}" destId="{28FB6D3D-D4F3-462B-A9D8-18FEDB1D3C3D}" srcOrd="1" destOrd="0" presId="urn:microsoft.com/office/officeart/2005/8/layout/venn2"/>
    <dgm:cxn modelId="{A6C989D9-1EE1-4CFA-A6BD-82C90CE76E49}" type="presParOf" srcId="{28FB6D3D-D4F3-462B-A9D8-18FEDB1D3C3D}" destId="{38D77801-E9C2-4BF1-8FBC-ACEA2D2D553F}" srcOrd="0" destOrd="0" presId="urn:microsoft.com/office/officeart/2005/8/layout/venn2"/>
    <dgm:cxn modelId="{C6E4CE30-7D66-45A3-88E9-3C0D490EC490}" type="presParOf" srcId="{28FB6D3D-D4F3-462B-A9D8-18FEDB1D3C3D}" destId="{482B578F-06EF-4CDA-920D-83583F7377F4}" srcOrd="1" destOrd="0" presId="urn:microsoft.com/office/officeart/2005/8/layout/venn2"/>
    <dgm:cxn modelId="{28E3D0FD-880C-40F1-BD73-07E381FBA4E9}" type="presParOf" srcId="{8AC5A1B6-DC3D-4E92-B887-6A9701BF6D0F}" destId="{EE7AFF33-4292-4F7D-A755-C56A35E2A254}" srcOrd="2" destOrd="0" presId="urn:microsoft.com/office/officeart/2005/8/layout/venn2"/>
    <dgm:cxn modelId="{95BD6A9A-5B91-4336-8CF0-2AB5FC5CE74F}" type="presParOf" srcId="{EE7AFF33-4292-4F7D-A755-C56A35E2A254}" destId="{999EE271-23AD-4E01-BCBC-8048A8FD41A7}" srcOrd="0" destOrd="0" presId="urn:microsoft.com/office/officeart/2005/8/layout/venn2"/>
    <dgm:cxn modelId="{B174F57D-F1CF-4F4D-B175-8DE22F5EB3C3}" type="presParOf" srcId="{EE7AFF33-4292-4F7D-A755-C56A35E2A254}" destId="{73158DD4-6E49-4447-997A-7221C9CD2A57}"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6B9A6F-142C-4632-BAA2-AF96498847F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hu-HU"/>
        </a:p>
      </dgm:t>
    </dgm:pt>
    <dgm:pt modelId="{798E763E-599B-4252-85B1-5C809D0D1313}">
      <dgm:prSet phldrT="[Szöveg]"/>
      <dgm:spPr/>
      <dgm:t>
        <a:bodyPr/>
        <a:lstStyle/>
        <a:p>
          <a:r>
            <a:rPr lang="hu-HU" b="1" dirty="0" err="1"/>
            <a:t>RepuloDolgok</a:t>
          </a:r>
          <a:endParaRPr lang="hu-HU" b="1" dirty="0"/>
        </a:p>
      </dgm:t>
    </dgm:pt>
    <dgm:pt modelId="{3B98C5F7-4D1A-4657-A3C3-33E1D8F786A5}" type="parTrans" cxnId="{22A7CECF-9913-491F-BF83-F20F3E069726}">
      <dgm:prSet/>
      <dgm:spPr/>
      <dgm:t>
        <a:bodyPr/>
        <a:lstStyle/>
        <a:p>
          <a:endParaRPr lang="hu-HU"/>
        </a:p>
      </dgm:t>
    </dgm:pt>
    <dgm:pt modelId="{2F1DEC59-F8D6-4EE7-98C5-511C98FABCF6}" type="sibTrans" cxnId="{22A7CECF-9913-491F-BF83-F20F3E069726}">
      <dgm:prSet/>
      <dgm:spPr/>
      <dgm:t>
        <a:bodyPr/>
        <a:lstStyle/>
        <a:p>
          <a:endParaRPr lang="hu-HU"/>
        </a:p>
      </dgm:t>
    </dgm:pt>
    <dgm:pt modelId="{A2369CC0-5605-4AAC-AA62-378DFBF37026}">
      <dgm:prSet phldrT="[Szöveg]"/>
      <dgm:spPr/>
      <dgm:t>
        <a:bodyPr/>
        <a:lstStyle/>
        <a:p>
          <a:r>
            <a:rPr lang="hu-HU" b="1" dirty="0"/>
            <a:t>Madar</a:t>
          </a:r>
        </a:p>
      </dgm:t>
    </dgm:pt>
    <dgm:pt modelId="{E073D1F1-2922-42E1-AAA4-88AB93D58F4A}" type="parTrans" cxnId="{463F124D-F250-4976-8CA3-03AB13F889A8}">
      <dgm:prSet/>
      <dgm:spPr/>
      <dgm:t>
        <a:bodyPr/>
        <a:lstStyle/>
        <a:p>
          <a:endParaRPr lang="hu-HU" b="1"/>
        </a:p>
      </dgm:t>
    </dgm:pt>
    <dgm:pt modelId="{A61DA6EE-4BAA-4FD8-909D-07FB7D4806AA}" type="sibTrans" cxnId="{463F124D-F250-4976-8CA3-03AB13F889A8}">
      <dgm:prSet/>
      <dgm:spPr/>
      <dgm:t>
        <a:bodyPr/>
        <a:lstStyle/>
        <a:p>
          <a:endParaRPr lang="hu-HU"/>
        </a:p>
      </dgm:t>
    </dgm:pt>
    <dgm:pt modelId="{A0D0C3E2-FC40-439C-AB89-FFB7B3A309B1}">
      <dgm:prSet phldrT="[Szöveg]"/>
      <dgm:spPr/>
      <dgm:t>
        <a:bodyPr/>
        <a:lstStyle/>
        <a:p>
          <a:r>
            <a:rPr lang="hu-HU" b="1" dirty="0" err="1"/>
            <a:t>Repulo</a:t>
          </a:r>
          <a:endParaRPr lang="hu-HU" b="1" dirty="0"/>
        </a:p>
      </dgm:t>
    </dgm:pt>
    <dgm:pt modelId="{CFD76E40-8284-46F8-BDB0-C8EED06B874B}" type="parTrans" cxnId="{9EBDFC19-AB00-49EC-A012-E28BDC5D1CEA}">
      <dgm:prSet/>
      <dgm:spPr/>
      <dgm:t>
        <a:bodyPr/>
        <a:lstStyle/>
        <a:p>
          <a:endParaRPr lang="hu-HU" b="1"/>
        </a:p>
      </dgm:t>
    </dgm:pt>
    <dgm:pt modelId="{C0C435CC-DDE6-43D1-B231-4DB1FE9B6CA2}" type="sibTrans" cxnId="{9EBDFC19-AB00-49EC-A012-E28BDC5D1CEA}">
      <dgm:prSet/>
      <dgm:spPr/>
      <dgm:t>
        <a:bodyPr/>
        <a:lstStyle/>
        <a:p>
          <a:endParaRPr lang="hu-HU"/>
        </a:p>
      </dgm:t>
    </dgm:pt>
    <dgm:pt modelId="{BEDEECE4-7870-48C3-AC12-BAEE9DB3B9C2}">
      <dgm:prSet phldrT="[Szöveg]"/>
      <dgm:spPr/>
      <dgm:t>
        <a:bodyPr/>
        <a:lstStyle/>
        <a:p>
          <a:r>
            <a:rPr lang="hu-HU" b="1" dirty="0"/>
            <a:t>Labda</a:t>
          </a:r>
        </a:p>
      </dgm:t>
    </dgm:pt>
    <dgm:pt modelId="{684592B3-5BA9-4300-8E2A-78B580D9C68C}" type="parTrans" cxnId="{A38245BC-DB27-4993-AD21-B93EB0023156}">
      <dgm:prSet/>
      <dgm:spPr/>
      <dgm:t>
        <a:bodyPr/>
        <a:lstStyle/>
        <a:p>
          <a:endParaRPr lang="hu-HU" b="1"/>
        </a:p>
      </dgm:t>
    </dgm:pt>
    <dgm:pt modelId="{94E82431-BB8A-4BE4-8EAD-3BF1536B0C55}" type="sibTrans" cxnId="{A38245BC-DB27-4993-AD21-B93EB0023156}">
      <dgm:prSet/>
      <dgm:spPr/>
      <dgm:t>
        <a:bodyPr/>
        <a:lstStyle/>
        <a:p>
          <a:endParaRPr lang="hu-HU"/>
        </a:p>
      </dgm:t>
    </dgm:pt>
    <dgm:pt modelId="{EEC96D6D-EFBB-40EF-ABE1-C1AD1D1B6F86}">
      <dgm:prSet/>
      <dgm:spPr/>
      <dgm:t>
        <a:bodyPr/>
        <a:lstStyle/>
        <a:p>
          <a:r>
            <a:rPr lang="hu-HU" b="1" dirty="0"/>
            <a:t>Sas</a:t>
          </a:r>
        </a:p>
      </dgm:t>
    </dgm:pt>
    <dgm:pt modelId="{03F4EED6-3B59-470A-ABFB-25822EE20D15}" type="parTrans" cxnId="{C3C05000-EA72-47AA-A186-2A5F5AD5C165}">
      <dgm:prSet/>
      <dgm:spPr/>
      <dgm:t>
        <a:bodyPr/>
        <a:lstStyle/>
        <a:p>
          <a:endParaRPr lang="hu-HU" b="1"/>
        </a:p>
      </dgm:t>
    </dgm:pt>
    <dgm:pt modelId="{3E8E9E09-9DF3-468C-8AD6-02A99CC3B88A}" type="sibTrans" cxnId="{C3C05000-EA72-47AA-A186-2A5F5AD5C165}">
      <dgm:prSet/>
      <dgm:spPr/>
      <dgm:t>
        <a:bodyPr/>
        <a:lstStyle/>
        <a:p>
          <a:endParaRPr lang="hu-HU"/>
        </a:p>
      </dgm:t>
    </dgm:pt>
    <dgm:pt modelId="{494CB482-AA43-4E54-90C1-F698B20F9988}">
      <dgm:prSet/>
      <dgm:spPr/>
      <dgm:t>
        <a:bodyPr/>
        <a:lstStyle/>
        <a:p>
          <a:r>
            <a:rPr lang="hu-HU" b="1" dirty="0"/>
            <a:t>Vereb</a:t>
          </a:r>
        </a:p>
      </dgm:t>
    </dgm:pt>
    <dgm:pt modelId="{C2CD1CAA-3301-4DB6-AEBB-ECA27EE04F69}" type="parTrans" cxnId="{214B328C-0B59-4EE0-9538-B8116C0DE53E}">
      <dgm:prSet/>
      <dgm:spPr/>
      <dgm:t>
        <a:bodyPr/>
        <a:lstStyle/>
        <a:p>
          <a:endParaRPr lang="hu-HU" b="1"/>
        </a:p>
      </dgm:t>
    </dgm:pt>
    <dgm:pt modelId="{CD89CDCE-6BE7-483A-AB88-AF9A25DB84E8}" type="sibTrans" cxnId="{214B328C-0B59-4EE0-9538-B8116C0DE53E}">
      <dgm:prSet/>
      <dgm:spPr/>
      <dgm:t>
        <a:bodyPr/>
        <a:lstStyle/>
        <a:p>
          <a:endParaRPr lang="hu-HU"/>
        </a:p>
      </dgm:t>
    </dgm:pt>
    <dgm:pt modelId="{FFB911BD-16A0-48BE-93BB-E32350A4FE8E}" type="pres">
      <dgm:prSet presAssocID="{0B6B9A6F-142C-4632-BAA2-AF96498847F0}" presName="hierChild1" presStyleCnt="0">
        <dgm:presLayoutVars>
          <dgm:chPref val="1"/>
          <dgm:dir/>
          <dgm:animOne val="branch"/>
          <dgm:animLvl val="lvl"/>
          <dgm:resizeHandles/>
        </dgm:presLayoutVars>
      </dgm:prSet>
      <dgm:spPr/>
    </dgm:pt>
    <dgm:pt modelId="{51BA856E-BF24-4DDF-B7D7-7624D1E1E87E}" type="pres">
      <dgm:prSet presAssocID="{798E763E-599B-4252-85B1-5C809D0D1313}" presName="hierRoot1" presStyleCnt="0"/>
      <dgm:spPr/>
    </dgm:pt>
    <dgm:pt modelId="{B1DFFDD9-6039-46D5-82CB-935E2F71678C}" type="pres">
      <dgm:prSet presAssocID="{798E763E-599B-4252-85B1-5C809D0D1313}" presName="composite" presStyleCnt="0"/>
      <dgm:spPr/>
    </dgm:pt>
    <dgm:pt modelId="{F8FA5CB7-99B2-4583-9CF0-921C1B14CAC2}" type="pres">
      <dgm:prSet presAssocID="{798E763E-599B-4252-85B1-5C809D0D1313}" presName="background" presStyleLbl="node0" presStyleIdx="0" presStyleCnt="1"/>
      <dgm:spPr>
        <a:solidFill>
          <a:schemeClr val="accent4"/>
        </a:solidFill>
      </dgm:spPr>
    </dgm:pt>
    <dgm:pt modelId="{2393F7F9-22E7-41CF-9910-5048C27AA681}" type="pres">
      <dgm:prSet presAssocID="{798E763E-599B-4252-85B1-5C809D0D1313}" presName="text" presStyleLbl="fgAcc0" presStyleIdx="0" presStyleCnt="1" custScaleX="135814">
        <dgm:presLayoutVars>
          <dgm:chPref val="3"/>
        </dgm:presLayoutVars>
      </dgm:prSet>
      <dgm:spPr/>
    </dgm:pt>
    <dgm:pt modelId="{47D8DD0D-307D-4FBD-B9C2-9A75AA8D6280}" type="pres">
      <dgm:prSet presAssocID="{798E763E-599B-4252-85B1-5C809D0D1313}" presName="hierChild2" presStyleCnt="0"/>
      <dgm:spPr/>
    </dgm:pt>
    <dgm:pt modelId="{FB4C16E0-18D2-4819-B55A-A2C78F5F844F}" type="pres">
      <dgm:prSet presAssocID="{E073D1F1-2922-42E1-AAA4-88AB93D58F4A}" presName="Name10" presStyleLbl="parChTrans1D2" presStyleIdx="0" presStyleCnt="3" custSzX="1138968"/>
      <dgm:spPr/>
    </dgm:pt>
    <dgm:pt modelId="{9062BBFF-785E-4D25-AFC8-C042D811AC55}" type="pres">
      <dgm:prSet presAssocID="{A2369CC0-5605-4AAC-AA62-378DFBF37026}" presName="hierRoot2" presStyleCnt="0"/>
      <dgm:spPr/>
    </dgm:pt>
    <dgm:pt modelId="{F0F1E0C0-B2FE-44E8-8F90-42B6CF3151DB}" type="pres">
      <dgm:prSet presAssocID="{A2369CC0-5605-4AAC-AA62-378DFBF37026}" presName="composite2" presStyleCnt="0"/>
      <dgm:spPr/>
    </dgm:pt>
    <dgm:pt modelId="{2F8DDC96-CD69-4021-9B90-9C3904C52467}" type="pres">
      <dgm:prSet presAssocID="{A2369CC0-5605-4AAC-AA62-378DFBF37026}" presName="background2" presStyleLbl="node2" presStyleIdx="0" presStyleCnt="3">
        <dgm:style>
          <a:lnRef idx="2">
            <a:schemeClr val="accent5">
              <a:shade val="50000"/>
            </a:schemeClr>
          </a:lnRef>
          <a:fillRef idx="1">
            <a:schemeClr val="accent5"/>
          </a:fillRef>
          <a:effectRef idx="0">
            <a:schemeClr val="accent5"/>
          </a:effectRef>
          <a:fontRef idx="minor">
            <a:schemeClr val="lt1"/>
          </a:fontRef>
        </dgm:style>
      </dgm:prSet>
      <dgm:spPr/>
    </dgm:pt>
    <dgm:pt modelId="{FF6693F7-6BFF-4E2D-A6D3-FA35C3B7ECA2}" type="pres">
      <dgm:prSet presAssocID="{A2369CC0-5605-4AAC-AA62-378DFBF37026}" presName="text2" presStyleLbl="fgAcc2" presStyleIdx="0" presStyleCnt="3" custScaleX="135814">
        <dgm:presLayoutVars>
          <dgm:chPref val="3"/>
        </dgm:presLayoutVars>
      </dgm:prSet>
      <dgm:spPr/>
    </dgm:pt>
    <dgm:pt modelId="{823E5318-A646-40BE-8593-3A6E077301B2}" type="pres">
      <dgm:prSet presAssocID="{A2369CC0-5605-4AAC-AA62-378DFBF37026}" presName="hierChild3" presStyleCnt="0"/>
      <dgm:spPr/>
    </dgm:pt>
    <dgm:pt modelId="{1A3F725C-6079-490E-821D-7090D330BDEB}" type="pres">
      <dgm:prSet presAssocID="{03F4EED6-3B59-470A-ABFB-25822EE20D15}" presName="Name17" presStyleLbl="parChTrans1D3" presStyleIdx="0" presStyleCnt="2" custSzX="569484"/>
      <dgm:spPr/>
    </dgm:pt>
    <dgm:pt modelId="{87C7628E-3C3F-424D-892E-B56E3A20362D}" type="pres">
      <dgm:prSet presAssocID="{EEC96D6D-EFBB-40EF-ABE1-C1AD1D1B6F86}" presName="hierRoot3" presStyleCnt="0"/>
      <dgm:spPr/>
    </dgm:pt>
    <dgm:pt modelId="{3B65F0F0-3B9E-4F56-8834-C0F9FC97745D}" type="pres">
      <dgm:prSet presAssocID="{EEC96D6D-EFBB-40EF-ABE1-C1AD1D1B6F86}" presName="composite3" presStyleCnt="0"/>
      <dgm:spPr/>
    </dgm:pt>
    <dgm:pt modelId="{7A267FB3-413C-496D-BE24-36E37E01117F}" type="pres">
      <dgm:prSet presAssocID="{EEC96D6D-EFBB-40EF-ABE1-C1AD1D1B6F86}" presName="background3" presStyleLbl="node3" presStyleIdx="0" presStyleCnt="2"/>
      <dgm:spPr/>
    </dgm:pt>
    <dgm:pt modelId="{5DF705B7-A095-4B97-97EE-B0DD64BD342D}" type="pres">
      <dgm:prSet presAssocID="{EEC96D6D-EFBB-40EF-ABE1-C1AD1D1B6F86}" presName="text3" presStyleLbl="fgAcc3" presStyleIdx="0" presStyleCnt="2" custScaleX="135814">
        <dgm:presLayoutVars>
          <dgm:chPref val="3"/>
        </dgm:presLayoutVars>
      </dgm:prSet>
      <dgm:spPr/>
    </dgm:pt>
    <dgm:pt modelId="{4FFA9470-F9D8-4A61-93BB-631BBE15BEEB}" type="pres">
      <dgm:prSet presAssocID="{EEC96D6D-EFBB-40EF-ABE1-C1AD1D1B6F86}" presName="hierChild4" presStyleCnt="0"/>
      <dgm:spPr/>
    </dgm:pt>
    <dgm:pt modelId="{B7CAD4BB-297C-47DB-8485-E7FAF5C08958}" type="pres">
      <dgm:prSet presAssocID="{C2CD1CAA-3301-4DB6-AEBB-ECA27EE04F69}" presName="Name17" presStyleLbl="parChTrans1D3" presStyleIdx="1" presStyleCnt="2" custSzX="569484"/>
      <dgm:spPr/>
    </dgm:pt>
    <dgm:pt modelId="{5BD00710-A2CB-4611-B92B-DC964415B2CF}" type="pres">
      <dgm:prSet presAssocID="{494CB482-AA43-4E54-90C1-F698B20F9988}" presName="hierRoot3" presStyleCnt="0"/>
      <dgm:spPr/>
    </dgm:pt>
    <dgm:pt modelId="{9160397A-B8CE-4667-8C88-209CE3D42F7D}" type="pres">
      <dgm:prSet presAssocID="{494CB482-AA43-4E54-90C1-F698B20F9988}" presName="composite3" presStyleCnt="0"/>
      <dgm:spPr/>
    </dgm:pt>
    <dgm:pt modelId="{2344151F-6DFD-42D7-B4DB-6AA3828D3AFE}" type="pres">
      <dgm:prSet presAssocID="{494CB482-AA43-4E54-90C1-F698B20F9988}" presName="background3" presStyleLbl="node3" presStyleIdx="1" presStyleCnt="2"/>
      <dgm:spPr/>
    </dgm:pt>
    <dgm:pt modelId="{D4B03AD2-A176-4AB3-8963-A38195537B7A}" type="pres">
      <dgm:prSet presAssocID="{494CB482-AA43-4E54-90C1-F698B20F9988}" presName="text3" presStyleLbl="fgAcc3" presStyleIdx="1" presStyleCnt="2" custScaleX="135814">
        <dgm:presLayoutVars>
          <dgm:chPref val="3"/>
        </dgm:presLayoutVars>
      </dgm:prSet>
      <dgm:spPr/>
    </dgm:pt>
    <dgm:pt modelId="{C05DACD4-8037-41B1-A02E-24AA40451DA4}" type="pres">
      <dgm:prSet presAssocID="{494CB482-AA43-4E54-90C1-F698B20F9988}" presName="hierChild4" presStyleCnt="0"/>
      <dgm:spPr/>
    </dgm:pt>
    <dgm:pt modelId="{37391D14-186C-441D-8A79-A66EE9E9EE59}" type="pres">
      <dgm:prSet presAssocID="{CFD76E40-8284-46F8-BDB0-C8EED06B874B}" presName="Name10" presStyleLbl="parChTrans1D2" presStyleIdx="1" presStyleCnt="3" custSzX="86503"/>
      <dgm:spPr/>
    </dgm:pt>
    <dgm:pt modelId="{9722D05B-1846-47D1-976B-F89A51C3F1E6}" type="pres">
      <dgm:prSet presAssocID="{A0D0C3E2-FC40-439C-AB89-FFB7B3A309B1}" presName="hierRoot2" presStyleCnt="0"/>
      <dgm:spPr/>
    </dgm:pt>
    <dgm:pt modelId="{9EEA4280-D046-48F9-B3C2-0BA542C70905}" type="pres">
      <dgm:prSet presAssocID="{A0D0C3E2-FC40-439C-AB89-FFB7B3A309B1}" presName="composite2" presStyleCnt="0"/>
      <dgm:spPr/>
    </dgm:pt>
    <dgm:pt modelId="{F21DA542-B5F6-44E2-85A2-929FBE8312D4}" type="pres">
      <dgm:prSet presAssocID="{A0D0C3E2-FC40-439C-AB89-FFB7B3A309B1}" presName="background2" presStyleLbl="node2" presStyleIdx="1" presStyleCnt="3">
        <dgm:style>
          <a:lnRef idx="2">
            <a:schemeClr val="accent5">
              <a:shade val="50000"/>
            </a:schemeClr>
          </a:lnRef>
          <a:fillRef idx="1">
            <a:schemeClr val="accent5"/>
          </a:fillRef>
          <a:effectRef idx="0">
            <a:schemeClr val="accent5"/>
          </a:effectRef>
          <a:fontRef idx="minor">
            <a:schemeClr val="lt1"/>
          </a:fontRef>
        </dgm:style>
      </dgm:prSet>
      <dgm:spPr/>
    </dgm:pt>
    <dgm:pt modelId="{BCE0CBF9-E1AD-4851-A99E-A10061184826}" type="pres">
      <dgm:prSet presAssocID="{A0D0C3E2-FC40-439C-AB89-FFB7B3A309B1}" presName="text2" presStyleLbl="fgAcc2" presStyleIdx="1" presStyleCnt="3" custScaleX="135814">
        <dgm:presLayoutVars>
          <dgm:chPref val="3"/>
        </dgm:presLayoutVars>
      </dgm:prSet>
      <dgm:spPr/>
    </dgm:pt>
    <dgm:pt modelId="{23E6AF64-E163-4EAE-A8CF-20BB3820638F}" type="pres">
      <dgm:prSet presAssocID="{A0D0C3E2-FC40-439C-AB89-FFB7B3A309B1}" presName="hierChild3" presStyleCnt="0"/>
      <dgm:spPr/>
    </dgm:pt>
    <dgm:pt modelId="{A233689B-A03F-4A7D-8D91-7518E34708E5}" type="pres">
      <dgm:prSet presAssocID="{684592B3-5BA9-4300-8E2A-78B580D9C68C}" presName="Name10" presStyleLbl="parChTrans1D2" presStyleIdx="2" presStyleCnt="3" custSzX="1138968"/>
      <dgm:spPr/>
    </dgm:pt>
    <dgm:pt modelId="{B1283297-DDD4-40B7-80A8-2505B56CEEC5}" type="pres">
      <dgm:prSet presAssocID="{BEDEECE4-7870-48C3-AC12-BAEE9DB3B9C2}" presName="hierRoot2" presStyleCnt="0"/>
      <dgm:spPr/>
    </dgm:pt>
    <dgm:pt modelId="{E41DBF7A-5505-47A2-8BEA-96B6BE372D40}" type="pres">
      <dgm:prSet presAssocID="{BEDEECE4-7870-48C3-AC12-BAEE9DB3B9C2}" presName="composite2" presStyleCnt="0"/>
      <dgm:spPr/>
    </dgm:pt>
    <dgm:pt modelId="{95170533-0CF3-41AD-A4E1-0249933A60B6}" type="pres">
      <dgm:prSet presAssocID="{BEDEECE4-7870-48C3-AC12-BAEE9DB3B9C2}" presName="background2" presStyleLbl="node2" presStyleIdx="2" presStyleCnt="3">
        <dgm:style>
          <a:lnRef idx="2">
            <a:schemeClr val="accent5">
              <a:shade val="50000"/>
            </a:schemeClr>
          </a:lnRef>
          <a:fillRef idx="1">
            <a:schemeClr val="accent5"/>
          </a:fillRef>
          <a:effectRef idx="0">
            <a:schemeClr val="accent5"/>
          </a:effectRef>
          <a:fontRef idx="minor">
            <a:schemeClr val="lt1"/>
          </a:fontRef>
        </dgm:style>
      </dgm:prSet>
      <dgm:spPr/>
    </dgm:pt>
    <dgm:pt modelId="{11256695-9B8C-4C31-BC79-EF3CA62F597E}" type="pres">
      <dgm:prSet presAssocID="{BEDEECE4-7870-48C3-AC12-BAEE9DB3B9C2}" presName="text2" presStyleLbl="fgAcc2" presStyleIdx="2" presStyleCnt="3" custScaleX="135814">
        <dgm:presLayoutVars>
          <dgm:chPref val="3"/>
        </dgm:presLayoutVars>
      </dgm:prSet>
      <dgm:spPr/>
    </dgm:pt>
    <dgm:pt modelId="{24D334DC-7BE6-4BBE-A8C7-8CAC39538674}" type="pres">
      <dgm:prSet presAssocID="{BEDEECE4-7870-48C3-AC12-BAEE9DB3B9C2}" presName="hierChild3" presStyleCnt="0"/>
      <dgm:spPr/>
    </dgm:pt>
  </dgm:ptLst>
  <dgm:cxnLst>
    <dgm:cxn modelId="{C3C05000-EA72-47AA-A186-2A5F5AD5C165}" srcId="{A2369CC0-5605-4AAC-AA62-378DFBF37026}" destId="{EEC96D6D-EFBB-40EF-ABE1-C1AD1D1B6F86}" srcOrd="0" destOrd="0" parTransId="{03F4EED6-3B59-470A-ABFB-25822EE20D15}" sibTransId="{3E8E9E09-9DF3-468C-8AD6-02A99CC3B88A}"/>
    <dgm:cxn modelId="{591E3302-E63C-4E85-B5A8-B3634BCD030C}" type="presOf" srcId="{A2369CC0-5605-4AAC-AA62-378DFBF37026}" destId="{FF6693F7-6BFF-4E2D-A6D3-FA35C3B7ECA2}" srcOrd="0" destOrd="0" presId="urn:microsoft.com/office/officeart/2005/8/layout/hierarchy1"/>
    <dgm:cxn modelId="{6AB25E07-8DC6-4AB0-AE97-F35F95C2A857}" type="presOf" srcId="{EEC96D6D-EFBB-40EF-ABE1-C1AD1D1B6F86}" destId="{5DF705B7-A095-4B97-97EE-B0DD64BD342D}" srcOrd="0" destOrd="0" presId="urn:microsoft.com/office/officeart/2005/8/layout/hierarchy1"/>
    <dgm:cxn modelId="{9EBDFC19-AB00-49EC-A012-E28BDC5D1CEA}" srcId="{798E763E-599B-4252-85B1-5C809D0D1313}" destId="{A0D0C3E2-FC40-439C-AB89-FFB7B3A309B1}" srcOrd="1" destOrd="0" parTransId="{CFD76E40-8284-46F8-BDB0-C8EED06B874B}" sibTransId="{C0C435CC-DDE6-43D1-B231-4DB1FE9B6CA2}"/>
    <dgm:cxn modelId="{64FD531E-A82F-4330-9378-995527DD65E1}" type="presOf" srcId="{E073D1F1-2922-42E1-AAA4-88AB93D58F4A}" destId="{FB4C16E0-18D2-4819-B55A-A2C78F5F844F}" srcOrd="0" destOrd="0" presId="urn:microsoft.com/office/officeart/2005/8/layout/hierarchy1"/>
    <dgm:cxn modelId="{600E823B-3915-4F7D-86E6-9AF8E170C6D7}" type="presOf" srcId="{BEDEECE4-7870-48C3-AC12-BAEE9DB3B9C2}" destId="{11256695-9B8C-4C31-BC79-EF3CA62F597E}" srcOrd="0" destOrd="0" presId="urn:microsoft.com/office/officeart/2005/8/layout/hierarchy1"/>
    <dgm:cxn modelId="{431D613E-97CD-4F9F-8ED9-8BE83AC48AA9}" type="presOf" srcId="{494CB482-AA43-4E54-90C1-F698B20F9988}" destId="{D4B03AD2-A176-4AB3-8963-A38195537B7A}" srcOrd="0" destOrd="0" presId="urn:microsoft.com/office/officeart/2005/8/layout/hierarchy1"/>
    <dgm:cxn modelId="{ADFC4B45-132B-4F8E-A15C-72984A401381}" type="presOf" srcId="{A0D0C3E2-FC40-439C-AB89-FFB7B3A309B1}" destId="{BCE0CBF9-E1AD-4851-A99E-A10061184826}" srcOrd="0" destOrd="0" presId="urn:microsoft.com/office/officeart/2005/8/layout/hierarchy1"/>
    <dgm:cxn modelId="{463F124D-F250-4976-8CA3-03AB13F889A8}" srcId="{798E763E-599B-4252-85B1-5C809D0D1313}" destId="{A2369CC0-5605-4AAC-AA62-378DFBF37026}" srcOrd="0" destOrd="0" parTransId="{E073D1F1-2922-42E1-AAA4-88AB93D58F4A}" sibTransId="{A61DA6EE-4BAA-4FD8-909D-07FB7D4806AA}"/>
    <dgm:cxn modelId="{CEA4DF59-8707-4FDD-A35C-D890603DCC00}" type="presOf" srcId="{0B6B9A6F-142C-4632-BAA2-AF96498847F0}" destId="{FFB911BD-16A0-48BE-93BB-E32350A4FE8E}" srcOrd="0" destOrd="0" presId="urn:microsoft.com/office/officeart/2005/8/layout/hierarchy1"/>
    <dgm:cxn modelId="{214B328C-0B59-4EE0-9538-B8116C0DE53E}" srcId="{A2369CC0-5605-4AAC-AA62-378DFBF37026}" destId="{494CB482-AA43-4E54-90C1-F698B20F9988}" srcOrd="1" destOrd="0" parTransId="{C2CD1CAA-3301-4DB6-AEBB-ECA27EE04F69}" sibTransId="{CD89CDCE-6BE7-483A-AB88-AF9A25DB84E8}"/>
    <dgm:cxn modelId="{9AA3F799-986B-4AC1-95B7-6885F899AE84}" type="presOf" srcId="{C2CD1CAA-3301-4DB6-AEBB-ECA27EE04F69}" destId="{B7CAD4BB-297C-47DB-8485-E7FAF5C08958}" srcOrd="0" destOrd="0" presId="urn:microsoft.com/office/officeart/2005/8/layout/hierarchy1"/>
    <dgm:cxn modelId="{A38245BC-DB27-4993-AD21-B93EB0023156}" srcId="{798E763E-599B-4252-85B1-5C809D0D1313}" destId="{BEDEECE4-7870-48C3-AC12-BAEE9DB3B9C2}" srcOrd="2" destOrd="0" parTransId="{684592B3-5BA9-4300-8E2A-78B580D9C68C}" sibTransId="{94E82431-BB8A-4BE4-8EAD-3BF1536B0C55}"/>
    <dgm:cxn modelId="{28AD19CA-3A67-46DA-9297-95E1ED9A2528}" type="presOf" srcId="{798E763E-599B-4252-85B1-5C809D0D1313}" destId="{2393F7F9-22E7-41CF-9910-5048C27AA681}" srcOrd="0" destOrd="0" presId="urn:microsoft.com/office/officeart/2005/8/layout/hierarchy1"/>
    <dgm:cxn modelId="{22A7CECF-9913-491F-BF83-F20F3E069726}" srcId="{0B6B9A6F-142C-4632-BAA2-AF96498847F0}" destId="{798E763E-599B-4252-85B1-5C809D0D1313}" srcOrd="0" destOrd="0" parTransId="{3B98C5F7-4D1A-4657-A3C3-33E1D8F786A5}" sibTransId="{2F1DEC59-F8D6-4EE7-98C5-511C98FABCF6}"/>
    <dgm:cxn modelId="{3CD069D5-BE70-4EC7-829C-FBE864D1CCE0}" type="presOf" srcId="{684592B3-5BA9-4300-8E2A-78B580D9C68C}" destId="{A233689B-A03F-4A7D-8D91-7518E34708E5}" srcOrd="0" destOrd="0" presId="urn:microsoft.com/office/officeart/2005/8/layout/hierarchy1"/>
    <dgm:cxn modelId="{B1C72CE6-ECAE-403F-9F61-254365E168C3}" type="presOf" srcId="{03F4EED6-3B59-470A-ABFB-25822EE20D15}" destId="{1A3F725C-6079-490E-821D-7090D330BDEB}" srcOrd="0" destOrd="0" presId="urn:microsoft.com/office/officeart/2005/8/layout/hierarchy1"/>
    <dgm:cxn modelId="{D4EE3DE6-C1E6-4498-BCFC-7C89862CB4F4}" type="presOf" srcId="{CFD76E40-8284-46F8-BDB0-C8EED06B874B}" destId="{37391D14-186C-441D-8A79-A66EE9E9EE59}" srcOrd="0" destOrd="0" presId="urn:microsoft.com/office/officeart/2005/8/layout/hierarchy1"/>
    <dgm:cxn modelId="{669167EF-FD7F-4450-81B1-E9398A077313}" type="presParOf" srcId="{FFB911BD-16A0-48BE-93BB-E32350A4FE8E}" destId="{51BA856E-BF24-4DDF-B7D7-7624D1E1E87E}" srcOrd="0" destOrd="0" presId="urn:microsoft.com/office/officeart/2005/8/layout/hierarchy1"/>
    <dgm:cxn modelId="{2FD892CE-35F9-410A-AEBE-89F48BAEFCA4}" type="presParOf" srcId="{51BA856E-BF24-4DDF-B7D7-7624D1E1E87E}" destId="{B1DFFDD9-6039-46D5-82CB-935E2F71678C}" srcOrd="0" destOrd="0" presId="urn:microsoft.com/office/officeart/2005/8/layout/hierarchy1"/>
    <dgm:cxn modelId="{C497C560-F172-44A4-903F-E13EEA01582B}" type="presParOf" srcId="{B1DFFDD9-6039-46D5-82CB-935E2F71678C}" destId="{F8FA5CB7-99B2-4583-9CF0-921C1B14CAC2}" srcOrd="0" destOrd="0" presId="urn:microsoft.com/office/officeart/2005/8/layout/hierarchy1"/>
    <dgm:cxn modelId="{DB15A40A-3DAC-4401-998E-511493359218}" type="presParOf" srcId="{B1DFFDD9-6039-46D5-82CB-935E2F71678C}" destId="{2393F7F9-22E7-41CF-9910-5048C27AA681}" srcOrd="1" destOrd="0" presId="urn:microsoft.com/office/officeart/2005/8/layout/hierarchy1"/>
    <dgm:cxn modelId="{09FC55C4-1891-43B3-ACA7-3EC8E01B2F90}" type="presParOf" srcId="{51BA856E-BF24-4DDF-B7D7-7624D1E1E87E}" destId="{47D8DD0D-307D-4FBD-B9C2-9A75AA8D6280}" srcOrd="1" destOrd="0" presId="urn:microsoft.com/office/officeart/2005/8/layout/hierarchy1"/>
    <dgm:cxn modelId="{E482FD5E-8A2B-45B4-80A4-1E44A60AA7C6}" type="presParOf" srcId="{47D8DD0D-307D-4FBD-B9C2-9A75AA8D6280}" destId="{FB4C16E0-18D2-4819-B55A-A2C78F5F844F}" srcOrd="0" destOrd="0" presId="urn:microsoft.com/office/officeart/2005/8/layout/hierarchy1"/>
    <dgm:cxn modelId="{F9EBE6A0-308E-4231-9EE4-3142105956EF}" type="presParOf" srcId="{47D8DD0D-307D-4FBD-B9C2-9A75AA8D6280}" destId="{9062BBFF-785E-4D25-AFC8-C042D811AC55}" srcOrd="1" destOrd="0" presId="urn:microsoft.com/office/officeart/2005/8/layout/hierarchy1"/>
    <dgm:cxn modelId="{1F0DB342-7359-461F-8B0C-4220C8D1077D}" type="presParOf" srcId="{9062BBFF-785E-4D25-AFC8-C042D811AC55}" destId="{F0F1E0C0-B2FE-44E8-8F90-42B6CF3151DB}" srcOrd="0" destOrd="0" presId="urn:microsoft.com/office/officeart/2005/8/layout/hierarchy1"/>
    <dgm:cxn modelId="{F912DDE3-FE46-4820-8382-296D44C13A4F}" type="presParOf" srcId="{F0F1E0C0-B2FE-44E8-8F90-42B6CF3151DB}" destId="{2F8DDC96-CD69-4021-9B90-9C3904C52467}" srcOrd="0" destOrd="0" presId="urn:microsoft.com/office/officeart/2005/8/layout/hierarchy1"/>
    <dgm:cxn modelId="{E4F1BE3E-DDE1-4565-B4C9-F38A9FA7334D}" type="presParOf" srcId="{F0F1E0C0-B2FE-44E8-8F90-42B6CF3151DB}" destId="{FF6693F7-6BFF-4E2D-A6D3-FA35C3B7ECA2}" srcOrd="1" destOrd="0" presId="urn:microsoft.com/office/officeart/2005/8/layout/hierarchy1"/>
    <dgm:cxn modelId="{B6D66B88-0091-41A7-9934-F8011C073EBF}" type="presParOf" srcId="{9062BBFF-785E-4D25-AFC8-C042D811AC55}" destId="{823E5318-A646-40BE-8593-3A6E077301B2}" srcOrd="1" destOrd="0" presId="urn:microsoft.com/office/officeart/2005/8/layout/hierarchy1"/>
    <dgm:cxn modelId="{08149BE8-A2D2-45D8-98D1-20C300F532C0}" type="presParOf" srcId="{823E5318-A646-40BE-8593-3A6E077301B2}" destId="{1A3F725C-6079-490E-821D-7090D330BDEB}" srcOrd="0" destOrd="0" presId="urn:microsoft.com/office/officeart/2005/8/layout/hierarchy1"/>
    <dgm:cxn modelId="{3A7ED2DC-CC7B-408E-9137-DDFC63C6CA71}" type="presParOf" srcId="{823E5318-A646-40BE-8593-3A6E077301B2}" destId="{87C7628E-3C3F-424D-892E-B56E3A20362D}" srcOrd="1" destOrd="0" presId="urn:microsoft.com/office/officeart/2005/8/layout/hierarchy1"/>
    <dgm:cxn modelId="{8DE718A4-5FFD-4BB6-8987-AA5A991FAB66}" type="presParOf" srcId="{87C7628E-3C3F-424D-892E-B56E3A20362D}" destId="{3B65F0F0-3B9E-4F56-8834-C0F9FC97745D}" srcOrd="0" destOrd="0" presId="urn:microsoft.com/office/officeart/2005/8/layout/hierarchy1"/>
    <dgm:cxn modelId="{FAFFB82B-6DEF-4051-8492-14861C55C925}" type="presParOf" srcId="{3B65F0F0-3B9E-4F56-8834-C0F9FC97745D}" destId="{7A267FB3-413C-496D-BE24-36E37E01117F}" srcOrd="0" destOrd="0" presId="urn:microsoft.com/office/officeart/2005/8/layout/hierarchy1"/>
    <dgm:cxn modelId="{937032FD-07EE-479E-A944-BBAC0330ECEE}" type="presParOf" srcId="{3B65F0F0-3B9E-4F56-8834-C0F9FC97745D}" destId="{5DF705B7-A095-4B97-97EE-B0DD64BD342D}" srcOrd="1" destOrd="0" presId="urn:microsoft.com/office/officeart/2005/8/layout/hierarchy1"/>
    <dgm:cxn modelId="{E16FCC86-1F26-4CFE-936D-64798816EF40}" type="presParOf" srcId="{87C7628E-3C3F-424D-892E-B56E3A20362D}" destId="{4FFA9470-F9D8-4A61-93BB-631BBE15BEEB}" srcOrd="1" destOrd="0" presId="urn:microsoft.com/office/officeart/2005/8/layout/hierarchy1"/>
    <dgm:cxn modelId="{3B0DBB95-C8AE-490F-9BED-BCAAC262FC38}" type="presParOf" srcId="{823E5318-A646-40BE-8593-3A6E077301B2}" destId="{B7CAD4BB-297C-47DB-8485-E7FAF5C08958}" srcOrd="2" destOrd="0" presId="urn:microsoft.com/office/officeart/2005/8/layout/hierarchy1"/>
    <dgm:cxn modelId="{05B27955-B784-470E-9728-B329AC6B124C}" type="presParOf" srcId="{823E5318-A646-40BE-8593-3A6E077301B2}" destId="{5BD00710-A2CB-4611-B92B-DC964415B2CF}" srcOrd="3" destOrd="0" presId="urn:microsoft.com/office/officeart/2005/8/layout/hierarchy1"/>
    <dgm:cxn modelId="{2AE42BDE-237D-4A2A-9C50-F61670B4375B}" type="presParOf" srcId="{5BD00710-A2CB-4611-B92B-DC964415B2CF}" destId="{9160397A-B8CE-4667-8C88-209CE3D42F7D}" srcOrd="0" destOrd="0" presId="urn:microsoft.com/office/officeart/2005/8/layout/hierarchy1"/>
    <dgm:cxn modelId="{698081A8-2F31-4D89-863E-A958FCC2FF58}" type="presParOf" srcId="{9160397A-B8CE-4667-8C88-209CE3D42F7D}" destId="{2344151F-6DFD-42D7-B4DB-6AA3828D3AFE}" srcOrd="0" destOrd="0" presId="urn:microsoft.com/office/officeart/2005/8/layout/hierarchy1"/>
    <dgm:cxn modelId="{A4ADB73C-2B50-43F7-8C10-501C51FE528D}" type="presParOf" srcId="{9160397A-B8CE-4667-8C88-209CE3D42F7D}" destId="{D4B03AD2-A176-4AB3-8963-A38195537B7A}" srcOrd="1" destOrd="0" presId="urn:microsoft.com/office/officeart/2005/8/layout/hierarchy1"/>
    <dgm:cxn modelId="{78F9466D-C47F-4EFF-9703-C9C77E39E407}" type="presParOf" srcId="{5BD00710-A2CB-4611-B92B-DC964415B2CF}" destId="{C05DACD4-8037-41B1-A02E-24AA40451DA4}" srcOrd="1" destOrd="0" presId="urn:microsoft.com/office/officeart/2005/8/layout/hierarchy1"/>
    <dgm:cxn modelId="{47EB5F2B-2BCD-4FD1-ADD7-07CCBDD1C590}" type="presParOf" srcId="{47D8DD0D-307D-4FBD-B9C2-9A75AA8D6280}" destId="{37391D14-186C-441D-8A79-A66EE9E9EE59}" srcOrd="2" destOrd="0" presId="urn:microsoft.com/office/officeart/2005/8/layout/hierarchy1"/>
    <dgm:cxn modelId="{D09AFB4C-C4E8-4288-AC6B-EB5D004528CF}" type="presParOf" srcId="{47D8DD0D-307D-4FBD-B9C2-9A75AA8D6280}" destId="{9722D05B-1846-47D1-976B-F89A51C3F1E6}" srcOrd="3" destOrd="0" presId="urn:microsoft.com/office/officeart/2005/8/layout/hierarchy1"/>
    <dgm:cxn modelId="{C5CA1DCC-4B59-437E-8896-5BB08BC6A3DE}" type="presParOf" srcId="{9722D05B-1846-47D1-976B-F89A51C3F1E6}" destId="{9EEA4280-D046-48F9-B3C2-0BA542C70905}" srcOrd="0" destOrd="0" presId="urn:microsoft.com/office/officeart/2005/8/layout/hierarchy1"/>
    <dgm:cxn modelId="{1B6B0B6E-E9C5-4BDD-A1F9-F6A23D5F0D51}" type="presParOf" srcId="{9EEA4280-D046-48F9-B3C2-0BA542C70905}" destId="{F21DA542-B5F6-44E2-85A2-929FBE8312D4}" srcOrd="0" destOrd="0" presId="urn:microsoft.com/office/officeart/2005/8/layout/hierarchy1"/>
    <dgm:cxn modelId="{CD769EA9-208D-4FF7-9D80-C5EF38BE23A3}" type="presParOf" srcId="{9EEA4280-D046-48F9-B3C2-0BA542C70905}" destId="{BCE0CBF9-E1AD-4851-A99E-A10061184826}" srcOrd="1" destOrd="0" presId="urn:microsoft.com/office/officeart/2005/8/layout/hierarchy1"/>
    <dgm:cxn modelId="{C9CC372F-4959-472E-8E16-D633984296F7}" type="presParOf" srcId="{9722D05B-1846-47D1-976B-F89A51C3F1E6}" destId="{23E6AF64-E163-4EAE-A8CF-20BB3820638F}" srcOrd="1" destOrd="0" presId="urn:microsoft.com/office/officeart/2005/8/layout/hierarchy1"/>
    <dgm:cxn modelId="{50DF7AAC-7619-4133-8069-E43662E4CC92}" type="presParOf" srcId="{47D8DD0D-307D-4FBD-B9C2-9A75AA8D6280}" destId="{A233689B-A03F-4A7D-8D91-7518E34708E5}" srcOrd="4" destOrd="0" presId="urn:microsoft.com/office/officeart/2005/8/layout/hierarchy1"/>
    <dgm:cxn modelId="{92E3D809-0A88-4574-A934-9796E3B5F6DE}" type="presParOf" srcId="{47D8DD0D-307D-4FBD-B9C2-9A75AA8D6280}" destId="{B1283297-DDD4-40B7-80A8-2505B56CEEC5}" srcOrd="5" destOrd="0" presId="urn:microsoft.com/office/officeart/2005/8/layout/hierarchy1"/>
    <dgm:cxn modelId="{02723B37-80C4-43F8-9B91-B69545110D62}" type="presParOf" srcId="{B1283297-DDD4-40B7-80A8-2505B56CEEC5}" destId="{E41DBF7A-5505-47A2-8BEA-96B6BE372D40}" srcOrd="0" destOrd="0" presId="urn:microsoft.com/office/officeart/2005/8/layout/hierarchy1"/>
    <dgm:cxn modelId="{CDCF4185-9D85-4A97-A461-3069D1804AF3}" type="presParOf" srcId="{E41DBF7A-5505-47A2-8BEA-96B6BE372D40}" destId="{95170533-0CF3-41AD-A4E1-0249933A60B6}" srcOrd="0" destOrd="0" presId="urn:microsoft.com/office/officeart/2005/8/layout/hierarchy1"/>
    <dgm:cxn modelId="{A37C650A-9905-4170-B6CA-D76FAA2B453F}" type="presParOf" srcId="{E41DBF7A-5505-47A2-8BEA-96B6BE372D40}" destId="{11256695-9B8C-4C31-BC79-EF3CA62F597E}" srcOrd="1" destOrd="0" presId="urn:microsoft.com/office/officeart/2005/8/layout/hierarchy1"/>
    <dgm:cxn modelId="{0A21EF43-66AD-49E1-A0BF-997C55D1EABF}" type="presParOf" srcId="{B1283297-DDD4-40B7-80A8-2505B56CEEC5}" destId="{24D334DC-7BE6-4BBE-A8C7-8CAC3953867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6B9A6F-142C-4632-BAA2-AF96498847F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hu-HU"/>
        </a:p>
      </dgm:t>
    </dgm:pt>
    <dgm:pt modelId="{798E763E-599B-4252-85B1-5C809D0D1313}">
      <dgm:prSet phldrT="[Szöveg]"/>
      <dgm:spPr/>
      <dgm:t>
        <a:bodyPr/>
        <a:lstStyle/>
        <a:p>
          <a:r>
            <a:rPr lang="hu-HU" b="1" dirty="0" err="1"/>
            <a:t>RepuloDolgok</a:t>
          </a:r>
          <a:endParaRPr lang="hu-HU" b="1" dirty="0"/>
        </a:p>
      </dgm:t>
    </dgm:pt>
    <dgm:pt modelId="{3B98C5F7-4D1A-4657-A3C3-33E1D8F786A5}" type="parTrans" cxnId="{22A7CECF-9913-491F-BF83-F20F3E069726}">
      <dgm:prSet/>
      <dgm:spPr/>
      <dgm:t>
        <a:bodyPr/>
        <a:lstStyle/>
        <a:p>
          <a:endParaRPr lang="hu-HU"/>
        </a:p>
      </dgm:t>
    </dgm:pt>
    <dgm:pt modelId="{2F1DEC59-F8D6-4EE7-98C5-511C98FABCF6}" type="sibTrans" cxnId="{22A7CECF-9913-491F-BF83-F20F3E069726}">
      <dgm:prSet/>
      <dgm:spPr/>
      <dgm:t>
        <a:bodyPr/>
        <a:lstStyle/>
        <a:p>
          <a:endParaRPr lang="hu-HU"/>
        </a:p>
      </dgm:t>
    </dgm:pt>
    <dgm:pt modelId="{A2369CC0-5605-4AAC-AA62-378DFBF37026}">
      <dgm:prSet phldrT="[Szöveg]"/>
      <dgm:spPr/>
      <dgm:t>
        <a:bodyPr/>
        <a:lstStyle/>
        <a:p>
          <a:r>
            <a:rPr lang="hu-HU" b="1" dirty="0"/>
            <a:t>Madar</a:t>
          </a:r>
        </a:p>
      </dgm:t>
    </dgm:pt>
    <dgm:pt modelId="{E073D1F1-2922-42E1-AAA4-88AB93D58F4A}" type="parTrans" cxnId="{463F124D-F250-4976-8CA3-03AB13F889A8}">
      <dgm:prSet/>
      <dgm:spPr/>
      <dgm:t>
        <a:bodyPr/>
        <a:lstStyle/>
        <a:p>
          <a:endParaRPr lang="hu-HU" b="1"/>
        </a:p>
      </dgm:t>
    </dgm:pt>
    <dgm:pt modelId="{A61DA6EE-4BAA-4FD8-909D-07FB7D4806AA}" type="sibTrans" cxnId="{463F124D-F250-4976-8CA3-03AB13F889A8}">
      <dgm:prSet/>
      <dgm:spPr/>
      <dgm:t>
        <a:bodyPr/>
        <a:lstStyle/>
        <a:p>
          <a:endParaRPr lang="hu-HU"/>
        </a:p>
      </dgm:t>
    </dgm:pt>
    <dgm:pt modelId="{A0D0C3E2-FC40-439C-AB89-FFB7B3A309B1}">
      <dgm:prSet phldrT="[Szöveg]"/>
      <dgm:spPr/>
      <dgm:t>
        <a:bodyPr/>
        <a:lstStyle/>
        <a:p>
          <a:r>
            <a:rPr lang="hu-HU" b="1" dirty="0" err="1"/>
            <a:t>Repulo</a:t>
          </a:r>
          <a:endParaRPr lang="hu-HU" b="1" dirty="0"/>
        </a:p>
      </dgm:t>
    </dgm:pt>
    <dgm:pt modelId="{CFD76E40-8284-46F8-BDB0-C8EED06B874B}" type="parTrans" cxnId="{9EBDFC19-AB00-49EC-A012-E28BDC5D1CEA}">
      <dgm:prSet/>
      <dgm:spPr/>
      <dgm:t>
        <a:bodyPr/>
        <a:lstStyle/>
        <a:p>
          <a:endParaRPr lang="hu-HU" b="1"/>
        </a:p>
      </dgm:t>
    </dgm:pt>
    <dgm:pt modelId="{C0C435CC-DDE6-43D1-B231-4DB1FE9B6CA2}" type="sibTrans" cxnId="{9EBDFC19-AB00-49EC-A012-E28BDC5D1CEA}">
      <dgm:prSet/>
      <dgm:spPr/>
      <dgm:t>
        <a:bodyPr/>
        <a:lstStyle/>
        <a:p>
          <a:endParaRPr lang="hu-HU"/>
        </a:p>
      </dgm:t>
    </dgm:pt>
    <dgm:pt modelId="{BEDEECE4-7870-48C3-AC12-BAEE9DB3B9C2}">
      <dgm:prSet phldrT="[Szöveg]"/>
      <dgm:spPr/>
      <dgm:t>
        <a:bodyPr/>
        <a:lstStyle/>
        <a:p>
          <a:r>
            <a:rPr lang="hu-HU" b="1" dirty="0"/>
            <a:t>Labda</a:t>
          </a:r>
        </a:p>
      </dgm:t>
    </dgm:pt>
    <dgm:pt modelId="{684592B3-5BA9-4300-8E2A-78B580D9C68C}" type="parTrans" cxnId="{A38245BC-DB27-4993-AD21-B93EB0023156}">
      <dgm:prSet/>
      <dgm:spPr/>
      <dgm:t>
        <a:bodyPr/>
        <a:lstStyle/>
        <a:p>
          <a:endParaRPr lang="hu-HU" b="1"/>
        </a:p>
      </dgm:t>
    </dgm:pt>
    <dgm:pt modelId="{94E82431-BB8A-4BE4-8EAD-3BF1536B0C55}" type="sibTrans" cxnId="{A38245BC-DB27-4993-AD21-B93EB0023156}">
      <dgm:prSet/>
      <dgm:spPr/>
      <dgm:t>
        <a:bodyPr/>
        <a:lstStyle/>
        <a:p>
          <a:endParaRPr lang="hu-HU"/>
        </a:p>
      </dgm:t>
    </dgm:pt>
    <dgm:pt modelId="{EEC96D6D-EFBB-40EF-ABE1-C1AD1D1B6F86}">
      <dgm:prSet/>
      <dgm:spPr/>
      <dgm:t>
        <a:bodyPr/>
        <a:lstStyle/>
        <a:p>
          <a:r>
            <a:rPr lang="hu-HU" b="1" dirty="0"/>
            <a:t>Sas</a:t>
          </a:r>
        </a:p>
      </dgm:t>
    </dgm:pt>
    <dgm:pt modelId="{03F4EED6-3B59-470A-ABFB-25822EE20D15}" type="parTrans" cxnId="{C3C05000-EA72-47AA-A186-2A5F5AD5C165}">
      <dgm:prSet/>
      <dgm:spPr/>
      <dgm:t>
        <a:bodyPr/>
        <a:lstStyle/>
        <a:p>
          <a:endParaRPr lang="hu-HU" b="1"/>
        </a:p>
      </dgm:t>
    </dgm:pt>
    <dgm:pt modelId="{3E8E9E09-9DF3-468C-8AD6-02A99CC3B88A}" type="sibTrans" cxnId="{C3C05000-EA72-47AA-A186-2A5F5AD5C165}">
      <dgm:prSet/>
      <dgm:spPr/>
      <dgm:t>
        <a:bodyPr/>
        <a:lstStyle/>
        <a:p>
          <a:endParaRPr lang="hu-HU"/>
        </a:p>
      </dgm:t>
    </dgm:pt>
    <dgm:pt modelId="{494CB482-AA43-4E54-90C1-F698B20F9988}">
      <dgm:prSet/>
      <dgm:spPr/>
      <dgm:t>
        <a:bodyPr/>
        <a:lstStyle/>
        <a:p>
          <a:r>
            <a:rPr lang="hu-HU" b="1" dirty="0"/>
            <a:t>Vereb</a:t>
          </a:r>
        </a:p>
      </dgm:t>
    </dgm:pt>
    <dgm:pt modelId="{C2CD1CAA-3301-4DB6-AEBB-ECA27EE04F69}" type="parTrans" cxnId="{214B328C-0B59-4EE0-9538-B8116C0DE53E}">
      <dgm:prSet/>
      <dgm:spPr/>
      <dgm:t>
        <a:bodyPr/>
        <a:lstStyle/>
        <a:p>
          <a:endParaRPr lang="hu-HU" b="1"/>
        </a:p>
      </dgm:t>
    </dgm:pt>
    <dgm:pt modelId="{CD89CDCE-6BE7-483A-AB88-AF9A25DB84E8}" type="sibTrans" cxnId="{214B328C-0B59-4EE0-9538-B8116C0DE53E}">
      <dgm:prSet/>
      <dgm:spPr/>
      <dgm:t>
        <a:bodyPr/>
        <a:lstStyle/>
        <a:p>
          <a:endParaRPr lang="hu-HU"/>
        </a:p>
      </dgm:t>
    </dgm:pt>
    <dgm:pt modelId="{FFB911BD-16A0-48BE-93BB-E32350A4FE8E}" type="pres">
      <dgm:prSet presAssocID="{0B6B9A6F-142C-4632-BAA2-AF96498847F0}" presName="hierChild1" presStyleCnt="0">
        <dgm:presLayoutVars>
          <dgm:chPref val="1"/>
          <dgm:dir/>
          <dgm:animOne val="branch"/>
          <dgm:animLvl val="lvl"/>
          <dgm:resizeHandles/>
        </dgm:presLayoutVars>
      </dgm:prSet>
      <dgm:spPr/>
    </dgm:pt>
    <dgm:pt modelId="{51BA856E-BF24-4DDF-B7D7-7624D1E1E87E}" type="pres">
      <dgm:prSet presAssocID="{798E763E-599B-4252-85B1-5C809D0D1313}" presName="hierRoot1" presStyleCnt="0"/>
      <dgm:spPr/>
    </dgm:pt>
    <dgm:pt modelId="{B1DFFDD9-6039-46D5-82CB-935E2F71678C}" type="pres">
      <dgm:prSet presAssocID="{798E763E-599B-4252-85B1-5C809D0D1313}" presName="composite" presStyleCnt="0"/>
      <dgm:spPr/>
    </dgm:pt>
    <dgm:pt modelId="{F8FA5CB7-99B2-4583-9CF0-921C1B14CAC2}" type="pres">
      <dgm:prSet presAssocID="{798E763E-599B-4252-85B1-5C809D0D1313}" presName="background" presStyleLbl="node0" presStyleIdx="0" presStyleCnt="1"/>
      <dgm:spPr/>
    </dgm:pt>
    <dgm:pt modelId="{2393F7F9-22E7-41CF-9910-5048C27AA681}" type="pres">
      <dgm:prSet presAssocID="{798E763E-599B-4252-85B1-5C809D0D1313}" presName="text" presStyleLbl="fgAcc0" presStyleIdx="0" presStyleCnt="1" custScaleX="135814">
        <dgm:presLayoutVars>
          <dgm:chPref val="3"/>
        </dgm:presLayoutVars>
      </dgm:prSet>
      <dgm:spPr/>
    </dgm:pt>
    <dgm:pt modelId="{47D8DD0D-307D-4FBD-B9C2-9A75AA8D6280}" type="pres">
      <dgm:prSet presAssocID="{798E763E-599B-4252-85B1-5C809D0D1313}" presName="hierChild2" presStyleCnt="0"/>
      <dgm:spPr/>
    </dgm:pt>
    <dgm:pt modelId="{FB4C16E0-18D2-4819-B55A-A2C78F5F844F}" type="pres">
      <dgm:prSet presAssocID="{E073D1F1-2922-42E1-AAA4-88AB93D58F4A}" presName="Name10" presStyleLbl="parChTrans1D2" presStyleIdx="0" presStyleCnt="3" custSzX="1138968"/>
      <dgm:spPr/>
    </dgm:pt>
    <dgm:pt modelId="{9062BBFF-785E-4D25-AFC8-C042D811AC55}" type="pres">
      <dgm:prSet presAssocID="{A2369CC0-5605-4AAC-AA62-378DFBF37026}" presName="hierRoot2" presStyleCnt="0"/>
      <dgm:spPr/>
    </dgm:pt>
    <dgm:pt modelId="{F0F1E0C0-B2FE-44E8-8F90-42B6CF3151DB}" type="pres">
      <dgm:prSet presAssocID="{A2369CC0-5605-4AAC-AA62-378DFBF37026}" presName="composite2" presStyleCnt="0"/>
      <dgm:spPr/>
    </dgm:pt>
    <dgm:pt modelId="{2F8DDC96-CD69-4021-9B90-9C3904C52467}" type="pres">
      <dgm:prSet presAssocID="{A2369CC0-5605-4AAC-AA62-378DFBF37026}" presName="background2" presStyleLbl="node2" presStyleIdx="0" presStyleCnt="3"/>
      <dgm:spPr/>
    </dgm:pt>
    <dgm:pt modelId="{FF6693F7-6BFF-4E2D-A6D3-FA35C3B7ECA2}" type="pres">
      <dgm:prSet presAssocID="{A2369CC0-5605-4AAC-AA62-378DFBF37026}" presName="text2" presStyleLbl="fgAcc2" presStyleIdx="0" presStyleCnt="3" custScaleX="135814">
        <dgm:presLayoutVars>
          <dgm:chPref val="3"/>
        </dgm:presLayoutVars>
      </dgm:prSet>
      <dgm:spPr/>
    </dgm:pt>
    <dgm:pt modelId="{823E5318-A646-40BE-8593-3A6E077301B2}" type="pres">
      <dgm:prSet presAssocID="{A2369CC0-5605-4AAC-AA62-378DFBF37026}" presName="hierChild3" presStyleCnt="0"/>
      <dgm:spPr/>
    </dgm:pt>
    <dgm:pt modelId="{1A3F725C-6079-490E-821D-7090D330BDEB}" type="pres">
      <dgm:prSet presAssocID="{03F4EED6-3B59-470A-ABFB-25822EE20D15}" presName="Name17" presStyleLbl="parChTrans1D3" presStyleIdx="0" presStyleCnt="2" custSzX="569484"/>
      <dgm:spPr/>
    </dgm:pt>
    <dgm:pt modelId="{87C7628E-3C3F-424D-892E-B56E3A20362D}" type="pres">
      <dgm:prSet presAssocID="{EEC96D6D-EFBB-40EF-ABE1-C1AD1D1B6F86}" presName="hierRoot3" presStyleCnt="0"/>
      <dgm:spPr/>
    </dgm:pt>
    <dgm:pt modelId="{3B65F0F0-3B9E-4F56-8834-C0F9FC97745D}" type="pres">
      <dgm:prSet presAssocID="{EEC96D6D-EFBB-40EF-ABE1-C1AD1D1B6F86}" presName="composite3" presStyleCnt="0"/>
      <dgm:spPr/>
    </dgm:pt>
    <dgm:pt modelId="{7A267FB3-413C-496D-BE24-36E37E01117F}" type="pres">
      <dgm:prSet presAssocID="{EEC96D6D-EFBB-40EF-ABE1-C1AD1D1B6F86}" presName="background3" presStyleLbl="node3" presStyleIdx="0" presStyleCnt="2"/>
      <dgm:spPr/>
    </dgm:pt>
    <dgm:pt modelId="{5DF705B7-A095-4B97-97EE-B0DD64BD342D}" type="pres">
      <dgm:prSet presAssocID="{EEC96D6D-EFBB-40EF-ABE1-C1AD1D1B6F86}" presName="text3" presStyleLbl="fgAcc3" presStyleIdx="0" presStyleCnt="2" custScaleX="135814">
        <dgm:presLayoutVars>
          <dgm:chPref val="3"/>
        </dgm:presLayoutVars>
      </dgm:prSet>
      <dgm:spPr/>
    </dgm:pt>
    <dgm:pt modelId="{4FFA9470-F9D8-4A61-93BB-631BBE15BEEB}" type="pres">
      <dgm:prSet presAssocID="{EEC96D6D-EFBB-40EF-ABE1-C1AD1D1B6F86}" presName="hierChild4" presStyleCnt="0"/>
      <dgm:spPr/>
    </dgm:pt>
    <dgm:pt modelId="{B7CAD4BB-297C-47DB-8485-E7FAF5C08958}" type="pres">
      <dgm:prSet presAssocID="{C2CD1CAA-3301-4DB6-AEBB-ECA27EE04F69}" presName="Name17" presStyleLbl="parChTrans1D3" presStyleIdx="1" presStyleCnt="2" custSzX="569484"/>
      <dgm:spPr/>
    </dgm:pt>
    <dgm:pt modelId="{5BD00710-A2CB-4611-B92B-DC964415B2CF}" type="pres">
      <dgm:prSet presAssocID="{494CB482-AA43-4E54-90C1-F698B20F9988}" presName="hierRoot3" presStyleCnt="0"/>
      <dgm:spPr/>
    </dgm:pt>
    <dgm:pt modelId="{9160397A-B8CE-4667-8C88-209CE3D42F7D}" type="pres">
      <dgm:prSet presAssocID="{494CB482-AA43-4E54-90C1-F698B20F9988}" presName="composite3" presStyleCnt="0"/>
      <dgm:spPr/>
    </dgm:pt>
    <dgm:pt modelId="{2344151F-6DFD-42D7-B4DB-6AA3828D3AFE}" type="pres">
      <dgm:prSet presAssocID="{494CB482-AA43-4E54-90C1-F698B20F9988}" presName="background3" presStyleLbl="node3" presStyleIdx="1" presStyleCnt="2"/>
      <dgm:spPr/>
    </dgm:pt>
    <dgm:pt modelId="{D4B03AD2-A176-4AB3-8963-A38195537B7A}" type="pres">
      <dgm:prSet presAssocID="{494CB482-AA43-4E54-90C1-F698B20F9988}" presName="text3" presStyleLbl="fgAcc3" presStyleIdx="1" presStyleCnt="2" custScaleX="135814">
        <dgm:presLayoutVars>
          <dgm:chPref val="3"/>
        </dgm:presLayoutVars>
      </dgm:prSet>
      <dgm:spPr/>
    </dgm:pt>
    <dgm:pt modelId="{C05DACD4-8037-41B1-A02E-24AA40451DA4}" type="pres">
      <dgm:prSet presAssocID="{494CB482-AA43-4E54-90C1-F698B20F9988}" presName="hierChild4" presStyleCnt="0"/>
      <dgm:spPr/>
    </dgm:pt>
    <dgm:pt modelId="{37391D14-186C-441D-8A79-A66EE9E9EE59}" type="pres">
      <dgm:prSet presAssocID="{CFD76E40-8284-46F8-BDB0-C8EED06B874B}" presName="Name10" presStyleLbl="parChTrans1D2" presStyleIdx="1" presStyleCnt="3" custSzX="86503"/>
      <dgm:spPr/>
    </dgm:pt>
    <dgm:pt modelId="{9722D05B-1846-47D1-976B-F89A51C3F1E6}" type="pres">
      <dgm:prSet presAssocID="{A0D0C3E2-FC40-439C-AB89-FFB7B3A309B1}" presName="hierRoot2" presStyleCnt="0"/>
      <dgm:spPr/>
    </dgm:pt>
    <dgm:pt modelId="{9EEA4280-D046-48F9-B3C2-0BA542C70905}" type="pres">
      <dgm:prSet presAssocID="{A0D0C3E2-FC40-439C-AB89-FFB7B3A309B1}" presName="composite2" presStyleCnt="0"/>
      <dgm:spPr/>
    </dgm:pt>
    <dgm:pt modelId="{F21DA542-B5F6-44E2-85A2-929FBE8312D4}" type="pres">
      <dgm:prSet presAssocID="{A0D0C3E2-FC40-439C-AB89-FFB7B3A309B1}" presName="background2" presStyleLbl="node2" presStyleIdx="1" presStyleCnt="3"/>
      <dgm:spPr/>
    </dgm:pt>
    <dgm:pt modelId="{BCE0CBF9-E1AD-4851-A99E-A10061184826}" type="pres">
      <dgm:prSet presAssocID="{A0D0C3E2-FC40-439C-AB89-FFB7B3A309B1}" presName="text2" presStyleLbl="fgAcc2" presStyleIdx="1" presStyleCnt="3" custScaleX="135814">
        <dgm:presLayoutVars>
          <dgm:chPref val="3"/>
        </dgm:presLayoutVars>
      </dgm:prSet>
      <dgm:spPr/>
    </dgm:pt>
    <dgm:pt modelId="{23E6AF64-E163-4EAE-A8CF-20BB3820638F}" type="pres">
      <dgm:prSet presAssocID="{A0D0C3E2-FC40-439C-AB89-FFB7B3A309B1}" presName="hierChild3" presStyleCnt="0"/>
      <dgm:spPr/>
    </dgm:pt>
    <dgm:pt modelId="{A233689B-A03F-4A7D-8D91-7518E34708E5}" type="pres">
      <dgm:prSet presAssocID="{684592B3-5BA9-4300-8E2A-78B580D9C68C}" presName="Name10" presStyleLbl="parChTrans1D2" presStyleIdx="2" presStyleCnt="3" custSzX="1138968"/>
      <dgm:spPr/>
    </dgm:pt>
    <dgm:pt modelId="{B1283297-DDD4-40B7-80A8-2505B56CEEC5}" type="pres">
      <dgm:prSet presAssocID="{BEDEECE4-7870-48C3-AC12-BAEE9DB3B9C2}" presName="hierRoot2" presStyleCnt="0"/>
      <dgm:spPr/>
    </dgm:pt>
    <dgm:pt modelId="{E41DBF7A-5505-47A2-8BEA-96B6BE372D40}" type="pres">
      <dgm:prSet presAssocID="{BEDEECE4-7870-48C3-AC12-BAEE9DB3B9C2}" presName="composite2" presStyleCnt="0"/>
      <dgm:spPr/>
    </dgm:pt>
    <dgm:pt modelId="{95170533-0CF3-41AD-A4E1-0249933A60B6}" type="pres">
      <dgm:prSet presAssocID="{BEDEECE4-7870-48C3-AC12-BAEE9DB3B9C2}" presName="background2" presStyleLbl="node2" presStyleIdx="2" presStyleCnt="3"/>
      <dgm:spPr/>
    </dgm:pt>
    <dgm:pt modelId="{11256695-9B8C-4C31-BC79-EF3CA62F597E}" type="pres">
      <dgm:prSet presAssocID="{BEDEECE4-7870-48C3-AC12-BAEE9DB3B9C2}" presName="text2" presStyleLbl="fgAcc2" presStyleIdx="2" presStyleCnt="3" custScaleX="135814">
        <dgm:presLayoutVars>
          <dgm:chPref val="3"/>
        </dgm:presLayoutVars>
      </dgm:prSet>
      <dgm:spPr/>
    </dgm:pt>
    <dgm:pt modelId="{24D334DC-7BE6-4BBE-A8C7-8CAC39538674}" type="pres">
      <dgm:prSet presAssocID="{BEDEECE4-7870-48C3-AC12-BAEE9DB3B9C2}" presName="hierChild3" presStyleCnt="0"/>
      <dgm:spPr/>
    </dgm:pt>
  </dgm:ptLst>
  <dgm:cxnLst>
    <dgm:cxn modelId="{C3C05000-EA72-47AA-A186-2A5F5AD5C165}" srcId="{A2369CC0-5605-4AAC-AA62-378DFBF37026}" destId="{EEC96D6D-EFBB-40EF-ABE1-C1AD1D1B6F86}" srcOrd="0" destOrd="0" parTransId="{03F4EED6-3B59-470A-ABFB-25822EE20D15}" sibTransId="{3E8E9E09-9DF3-468C-8AD6-02A99CC3B88A}"/>
    <dgm:cxn modelId="{47EDAF04-7E12-4AC4-88A7-F20DA82E56DC}" type="presOf" srcId="{0B6B9A6F-142C-4632-BAA2-AF96498847F0}" destId="{FFB911BD-16A0-48BE-93BB-E32350A4FE8E}" srcOrd="0" destOrd="0" presId="urn:microsoft.com/office/officeart/2005/8/layout/hierarchy1"/>
    <dgm:cxn modelId="{85466F06-E365-4580-86A4-A0AB2DED10E2}" type="presOf" srcId="{494CB482-AA43-4E54-90C1-F698B20F9988}" destId="{D4B03AD2-A176-4AB3-8963-A38195537B7A}" srcOrd="0" destOrd="0" presId="urn:microsoft.com/office/officeart/2005/8/layout/hierarchy1"/>
    <dgm:cxn modelId="{9EBDFC19-AB00-49EC-A012-E28BDC5D1CEA}" srcId="{798E763E-599B-4252-85B1-5C809D0D1313}" destId="{A0D0C3E2-FC40-439C-AB89-FFB7B3A309B1}" srcOrd="1" destOrd="0" parTransId="{CFD76E40-8284-46F8-BDB0-C8EED06B874B}" sibTransId="{C0C435CC-DDE6-43D1-B231-4DB1FE9B6CA2}"/>
    <dgm:cxn modelId="{9FB47B1E-96AC-4D08-B165-E895CC93AE08}" type="presOf" srcId="{BEDEECE4-7870-48C3-AC12-BAEE9DB3B9C2}" destId="{11256695-9B8C-4C31-BC79-EF3CA62F597E}" srcOrd="0" destOrd="0" presId="urn:microsoft.com/office/officeart/2005/8/layout/hierarchy1"/>
    <dgm:cxn modelId="{D97E042B-134B-4FF1-9B35-50BF28D94FFB}" type="presOf" srcId="{798E763E-599B-4252-85B1-5C809D0D1313}" destId="{2393F7F9-22E7-41CF-9910-5048C27AA681}" srcOrd="0" destOrd="0" presId="urn:microsoft.com/office/officeart/2005/8/layout/hierarchy1"/>
    <dgm:cxn modelId="{AF3EC445-E918-4DE2-BC64-22F0467F6B2E}" type="presOf" srcId="{CFD76E40-8284-46F8-BDB0-C8EED06B874B}" destId="{37391D14-186C-441D-8A79-A66EE9E9EE59}" srcOrd="0" destOrd="0" presId="urn:microsoft.com/office/officeart/2005/8/layout/hierarchy1"/>
    <dgm:cxn modelId="{463F124D-F250-4976-8CA3-03AB13F889A8}" srcId="{798E763E-599B-4252-85B1-5C809D0D1313}" destId="{A2369CC0-5605-4AAC-AA62-378DFBF37026}" srcOrd="0" destOrd="0" parTransId="{E073D1F1-2922-42E1-AAA4-88AB93D58F4A}" sibTransId="{A61DA6EE-4BAA-4FD8-909D-07FB7D4806AA}"/>
    <dgm:cxn modelId="{8C984575-A2C2-48CA-A9D1-1F643DBD8E0D}" type="presOf" srcId="{03F4EED6-3B59-470A-ABFB-25822EE20D15}" destId="{1A3F725C-6079-490E-821D-7090D330BDEB}" srcOrd="0" destOrd="0" presId="urn:microsoft.com/office/officeart/2005/8/layout/hierarchy1"/>
    <dgm:cxn modelId="{3DFE757D-4ECC-4356-840E-76537612D1A7}" type="presOf" srcId="{C2CD1CAA-3301-4DB6-AEBB-ECA27EE04F69}" destId="{B7CAD4BB-297C-47DB-8485-E7FAF5C08958}" srcOrd="0" destOrd="0" presId="urn:microsoft.com/office/officeart/2005/8/layout/hierarchy1"/>
    <dgm:cxn modelId="{214B328C-0B59-4EE0-9538-B8116C0DE53E}" srcId="{A2369CC0-5605-4AAC-AA62-378DFBF37026}" destId="{494CB482-AA43-4E54-90C1-F698B20F9988}" srcOrd="1" destOrd="0" parTransId="{C2CD1CAA-3301-4DB6-AEBB-ECA27EE04F69}" sibTransId="{CD89CDCE-6BE7-483A-AB88-AF9A25DB84E8}"/>
    <dgm:cxn modelId="{DB08C998-0A83-4F01-9329-F74C14DE07A7}" type="presOf" srcId="{A2369CC0-5605-4AAC-AA62-378DFBF37026}" destId="{FF6693F7-6BFF-4E2D-A6D3-FA35C3B7ECA2}" srcOrd="0" destOrd="0" presId="urn:microsoft.com/office/officeart/2005/8/layout/hierarchy1"/>
    <dgm:cxn modelId="{80A994A3-3C33-46B9-B900-0EF6ED4B4CA1}" type="presOf" srcId="{E073D1F1-2922-42E1-AAA4-88AB93D58F4A}" destId="{FB4C16E0-18D2-4819-B55A-A2C78F5F844F}" srcOrd="0" destOrd="0" presId="urn:microsoft.com/office/officeart/2005/8/layout/hierarchy1"/>
    <dgm:cxn modelId="{5A120FB8-8B53-4380-A2BC-F1052A3550EA}" type="presOf" srcId="{EEC96D6D-EFBB-40EF-ABE1-C1AD1D1B6F86}" destId="{5DF705B7-A095-4B97-97EE-B0DD64BD342D}" srcOrd="0" destOrd="0" presId="urn:microsoft.com/office/officeart/2005/8/layout/hierarchy1"/>
    <dgm:cxn modelId="{A38245BC-DB27-4993-AD21-B93EB0023156}" srcId="{798E763E-599B-4252-85B1-5C809D0D1313}" destId="{BEDEECE4-7870-48C3-AC12-BAEE9DB3B9C2}" srcOrd="2" destOrd="0" parTransId="{684592B3-5BA9-4300-8E2A-78B580D9C68C}" sibTransId="{94E82431-BB8A-4BE4-8EAD-3BF1536B0C55}"/>
    <dgm:cxn modelId="{18C7DDCC-32F1-4FE5-AA2F-E58D0D38038C}" type="presOf" srcId="{684592B3-5BA9-4300-8E2A-78B580D9C68C}" destId="{A233689B-A03F-4A7D-8D91-7518E34708E5}" srcOrd="0" destOrd="0" presId="urn:microsoft.com/office/officeart/2005/8/layout/hierarchy1"/>
    <dgm:cxn modelId="{22A7CECF-9913-491F-BF83-F20F3E069726}" srcId="{0B6B9A6F-142C-4632-BAA2-AF96498847F0}" destId="{798E763E-599B-4252-85B1-5C809D0D1313}" srcOrd="0" destOrd="0" parTransId="{3B98C5F7-4D1A-4657-A3C3-33E1D8F786A5}" sibTransId="{2F1DEC59-F8D6-4EE7-98C5-511C98FABCF6}"/>
    <dgm:cxn modelId="{8B3AB5F2-2A3F-4C5E-8EA4-76C6B813F7B1}" type="presOf" srcId="{A0D0C3E2-FC40-439C-AB89-FFB7B3A309B1}" destId="{BCE0CBF9-E1AD-4851-A99E-A10061184826}" srcOrd="0" destOrd="0" presId="urn:microsoft.com/office/officeart/2005/8/layout/hierarchy1"/>
    <dgm:cxn modelId="{7530AB86-B936-494D-BB4F-381DE6A9AD56}" type="presParOf" srcId="{FFB911BD-16A0-48BE-93BB-E32350A4FE8E}" destId="{51BA856E-BF24-4DDF-B7D7-7624D1E1E87E}" srcOrd="0" destOrd="0" presId="urn:microsoft.com/office/officeart/2005/8/layout/hierarchy1"/>
    <dgm:cxn modelId="{DA2E48EF-6C4D-4442-8CBA-59847007DE5C}" type="presParOf" srcId="{51BA856E-BF24-4DDF-B7D7-7624D1E1E87E}" destId="{B1DFFDD9-6039-46D5-82CB-935E2F71678C}" srcOrd="0" destOrd="0" presId="urn:microsoft.com/office/officeart/2005/8/layout/hierarchy1"/>
    <dgm:cxn modelId="{41400B73-1122-4C5A-9707-955FBD571F6A}" type="presParOf" srcId="{B1DFFDD9-6039-46D5-82CB-935E2F71678C}" destId="{F8FA5CB7-99B2-4583-9CF0-921C1B14CAC2}" srcOrd="0" destOrd="0" presId="urn:microsoft.com/office/officeart/2005/8/layout/hierarchy1"/>
    <dgm:cxn modelId="{A0D85073-3CE3-43A9-865D-ED129BE287C5}" type="presParOf" srcId="{B1DFFDD9-6039-46D5-82CB-935E2F71678C}" destId="{2393F7F9-22E7-41CF-9910-5048C27AA681}" srcOrd="1" destOrd="0" presId="urn:microsoft.com/office/officeart/2005/8/layout/hierarchy1"/>
    <dgm:cxn modelId="{19CF7F14-B513-4183-A1F5-76345251F8CE}" type="presParOf" srcId="{51BA856E-BF24-4DDF-B7D7-7624D1E1E87E}" destId="{47D8DD0D-307D-4FBD-B9C2-9A75AA8D6280}" srcOrd="1" destOrd="0" presId="urn:microsoft.com/office/officeart/2005/8/layout/hierarchy1"/>
    <dgm:cxn modelId="{0AD488E4-B5DD-494E-A838-F8877EA822DC}" type="presParOf" srcId="{47D8DD0D-307D-4FBD-B9C2-9A75AA8D6280}" destId="{FB4C16E0-18D2-4819-B55A-A2C78F5F844F}" srcOrd="0" destOrd="0" presId="urn:microsoft.com/office/officeart/2005/8/layout/hierarchy1"/>
    <dgm:cxn modelId="{164F67F2-6522-48D2-B278-09CA5FF1C6EB}" type="presParOf" srcId="{47D8DD0D-307D-4FBD-B9C2-9A75AA8D6280}" destId="{9062BBFF-785E-4D25-AFC8-C042D811AC55}" srcOrd="1" destOrd="0" presId="urn:microsoft.com/office/officeart/2005/8/layout/hierarchy1"/>
    <dgm:cxn modelId="{819AE06D-EE8F-441A-BA6B-0A7D200AB257}" type="presParOf" srcId="{9062BBFF-785E-4D25-AFC8-C042D811AC55}" destId="{F0F1E0C0-B2FE-44E8-8F90-42B6CF3151DB}" srcOrd="0" destOrd="0" presId="urn:microsoft.com/office/officeart/2005/8/layout/hierarchy1"/>
    <dgm:cxn modelId="{8D9D4A2C-1571-4CF5-BD1B-131553526D13}" type="presParOf" srcId="{F0F1E0C0-B2FE-44E8-8F90-42B6CF3151DB}" destId="{2F8DDC96-CD69-4021-9B90-9C3904C52467}" srcOrd="0" destOrd="0" presId="urn:microsoft.com/office/officeart/2005/8/layout/hierarchy1"/>
    <dgm:cxn modelId="{5C043649-9B5B-40CF-AA17-8C0E950AE0DB}" type="presParOf" srcId="{F0F1E0C0-B2FE-44E8-8F90-42B6CF3151DB}" destId="{FF6693F7-6BFF-4E2D-A6D3-FA35C3B7ECA2}" srcOrd="1" destOrd="0" presId="urn:microsoft.com/office/officeart/2005/8/layout/hierarchy1"/>
    <dgm:cxn modelId="{9433BFCF-B740-4EBD-977D-21CBD0C453B0}" type="presParOf" srcId="{9062BBFF-785E-4D25-AFC8-C042D811AC55}" destId="{823E5318-A646-40BE-8593-3A6E077301B2}" srcOrd="1" destOrd="0" presId="urn:microsoft.com/office/officeart/2005/8/layout/hierarchy1"/>
    <dgm:cxn modelId="{5BE46EC4-B37E-415D-84C1-07F9589F2CA7}" type="presParOf" srcId="{823E5318-A646-40BE-8593-3A6E077301B2}" destId="{1A3F725C-6079-490E-821D-7090D330BDEB}" srcOrd="0" destOrd="0" presId="urn:microsoft.com/office/officeart/2005/8/layout/hierarchy1"/>
    <dgm:cxn modelId="{64834A4A-1E99-4B03-AA90-6906C7BE0EF4}" type="presParOf" srcId="{823E5318-A646-40BE-8593-3A6E077301B2}" destId="{87C7628E-3C3F-424D-892E-B56E3A20362D}" srcOrd="1" destOrd="0" presId="urn:microsoft.com/office/officeart/2005/8/layout/hierarchy1"/>
    <dgm:cxn modelId="{D43696C5-6F70-425C-9E9D-B5E2CC0592C4}" type="presParOf" srcId="{87C7628E-3C3F-424D-892E-B56E3A20362D}" destId="{3B65F0F0-3B9E-4F56-8834-C0F9FC97745D}" srcOrd="0" destOrd="0" presId="urn:microsoft.com/office/officeart/2005/8/layout/hierarchy1"/>
    <dgm:cxn modelId="{AADC6B62-0414-4B4B-9EEE-46B1D30EB6A7}" type="presParOf" srcId="{3B65F0F0-3B9E-4F56-8834-C0F9FC97745D}" destId="{7A267FB3-413C-496D-BE24-36E37E01117F}" srcOrd="0" destOrd="0" presId="urn:microsoft.com/office/officeart/2005/8/layout/hierarchy1"/>
    <dgm:cxn modelId="{02575248-3D32-45CE-87A3-B5A9D2077DE9}" type="presParOf" srcId="{3B65F0F0-3B9E-4F56-8834-C0F9FC97745D}" destId="{5DF705B7-A095-4B97-97EE-B0DD64BD342D}" srcOrd="1" destOrd="0" presId="urn:microsoft.com/office/officeart/2005/8/layout/hierarchy1"/>
    <dgm:cxn modelId="{6B2BF577-5BF1-4FF8-9015-B9CA688DEF1D}" type="presParOf" srcId="{87C7628E-3C3F-424D-892E-B56E3A20362D}" destId="{4FFA9470-F9D8-4A61-93BB-631BBE15BEEB}" srcOrd="1" destOrd="0" presId="urn:microsoft.com/office/officeart/2005/8/layout/hierarchy1"/>
    <dgm:cxn modelId="{F846A0A1-2722-4516-B504-9A7C747F5E81}" type="presParOf" srcId="{823E5318-A646-40BE-8593-3A6E077301B2}" destId="{B7CAD4BB-297C-47DB-8485-E7FAF5C08958}" srcOrd="2" destOrd="0" presId="urn:microsoft.com/office/officeart/2005/8/layout/hierarchy1"/>
    <dgm:cxn modelId="{36443A76-E155-4A9B-AD85-B78B2F3C321A}" type="presParOf" srcId="{823E5318-A646-40BE-8593-3A6E077301B2}" destId="{5BD00710-A2CB-4611-B92B-DC964415B2CF}" srcOrd="3" destOrd="0" presId="urn:microsoft.com/office/officeart/2005/8/layout/hierarchy1"/>
    <dgm:cxn modelId="{8147281B-9BF8-4FA1-A479-BFC2D9CB0645}" type="presParOf" srcId="{5BD00710-A2CB-4611-B92B-DC964415B2CF}" destId="{9160397A-B8CE-4667-8C88-209CE3D42F7D}" srcOrd="0" destOrd="0" presId="urn:microsoft.com/office/officeart/2005/8/layout/hierarchy1"/>
    <dgm:cxn modelId="{6C2D2B76-C0FB-4777-878F-F1E6ECA2B311}" type="presParOf" srcId="{9160397A-B8CE-4667-8C88-209CE3D42F7D}" destId="{2344151F-6DFD-42D7-B4DB-6AA3828D3AFE}" srcOrd="0" destOrd="0" presId="urn:microsoft.com/office/officeart/2005/8/layout/hierarchy1"/>
    <dgm:cxn modelId="{96DA7830-E2B2-4304-B7BD-9A5794A45B0A}" type="presParOf" srcId="{9160397A-B8CE-4667-8C88-209CE3D42F7D}" destId="{D4B03AD2-A176-4AB3-8963-A38195537B7A}" srcOrd="1" destOrd="0" presId="urn:microsoft.com/office/officeart/2005/8/layout/hierarchy1"/>
    <dgm:cxn modelId="{CF350F8E-7D64-4FB3-97E3-25E5F6344108}" type="presParOf" srcId="{5BD00710-A2CB-4611-B92B-DC964415B2CF}" destId="{C05DACD4-8037-41B1-A02E-24AA40451DA4}" srcOrd="1" destOrd="0" presId="urn:microsoft.com/office/officeart/2005/8/layout/hierarchy1"/>
    <dgm:cxn modelId="{74764C59-200B-439B-90B9-DB290C2BA8C3}" type="presParOf" srcId="{47D8DD0D-307D-4FBD-B9C2-9A75AA8D6280}" destId="{37391D14-186C-441D-8A79-A66EE9E9EE59}" srcOrd="2" destOrd="0" presId="urn:microsoft.com/office/officeart/2005/8/layout/hierarchy1"/>
    <dgm:cxn modelId="{A8BE33DF-3474-489C-8CD3-986A931ADCF0}" type="presParOf" srcId="{47D8DD0D-307D-4FBD-B9C2-9A75AA8D6280}" destId="{9722D05B-1846-47D1-976B-F89A51C3F1E6}" srcOrd="3" destOrd="0" presId="urn:microsoft.com/office/officeart/2005/8/layout/hierarchy1"/>
    <dgm:cxn modelId="{692C8DC8-677E-4BC7-A39F-FC233D4BE490}" type="presParOf" srcId="{9722D05B-1846-47D1-976B-F89A51C3F1E6}" destId="{9EEA4280-D046-48F9-B3C2-0BA542C70905}" srcOrd="0" destOrd="0" presId="urn:microsoft.com/office/officeart/2005/8/layout/hierarchy1"/>
    <dgm:cxn modelId="{92D5B925-53E4-45E2-9999-020BEB6878F6}" type="presParOf" srcId="{9EEA4280-D046-48F9-B3C2-0BA542C70905}" destId="{F21DA542-B5F6-44E2-85A2-929FBE8312D4}" srcOrd="0" destOrd="0" presId="urn:microsoft.com/office/officeart/2005/8/layout/hierarchy1"/>
    <dgm:cxn modelId="{74BE7BB3-7343-42A2-966F-65CD784DF402}" type="presParOf" srcId="{9EEA4280-D046-48F9-B3C2-0BA542C70905}" destId="{BCE0CBF9-E1AD-4851-A99E-A10061184826}" srcOrd="1" destOrd="0" presId="urn:microsoft.com/office/officeart/2005/8/layout/hierarchy1"/>
    <dgm:cxn modelId="{B1535587-3412-4FDB-9AA1-AE1957BFE65A}" type="presParOf" srcId="{9722D05B-1846-47D1-976B-F89A51C3F1E6}" destId="{23E6AF64-E163-4EAE-A8CF-20BB3820638F}" srcOrd="1" destOrd="0" presId="urn:microsoft.com/office/officeart/2005/8/layout/hierarchy1"/>
    <dgm:cxn modelId="{9BD5DE76-C372-4CA2-8D8B-9A17BAABD1B0}" type="presParOf" srcId="{47D8DD0D-307D-4FBD-B9C2-9A75AA8D6280}" destId="{A233689B-A03F-4A7D-8D91-7518E34708E5}" srcOrd="4" destOrd="0" presId="urn:microsoft.com/office/officeart/2005/8/layout/hierarchy1"/>
    <dgm:cxn modelId="{670455BF-3E28-4FC8-ABB8-5C5D2629C2EC}" type="presParOf" srcId="{47D8DD0D-307D-4FBD-B9C2-9A75AA8D6280}" destId="{B1283297-DDD4-40B7-80A8-2505B56CEEC5}" srcOrd="5" destOrd="0" presId="urn:microsoft.com/office/officeart/2005/8/layout/hierarchy1"/>
    <dgm:cxn modelId="{E45D33CE-D99F-45F1-A1A0-D6D5AF4D34E6}" type="presParOf" srcId="{B1283297-DDD4-40B7-80A8-2505B56CEEC5}" destId="{E41DBF7A-5505-47A2-8BEA-96B6BE372D40}" srcOrd="0" destOrd="0" presId="urn:microsoft.com/office/officeart/2005/8/layout/hierarchy1"/>
    <dgm:cxn modelId="{8FA2B01C-C1C1-407C-98F4-1F8F5B403D42}" type="presParOf" srcId="{E41DBF7A-5505-47A2-8BEA-96B6BE372D40}" destId="{95170533-0CF3-41AD-A4E1-0249933A60B6}" srcOrd="0" destOrd="0" presId="urn:microsoft.com/office/officeart/2005/8/layout/hierarchy1"/>
    <dgm:cxn modelId="{0D25CD55-DF3A-48FA-A11C-E8649CB4B475}" type="presParOf" srcId="{E41DBF7A-5505-47A2-8BEA-96B6BE372D40}" destId="{11256695-9B8C-4C31-BC79-EF3CA62F597E}" srcOrd="1" destOrd="0" presId="urn:microsoft.com/office/officeart/2005/8/layout/hierarchy1"/>
    <dgm:cxn modelId="{1F206574-F61C-48E7-B21E-9EEB0922271F}" type="presParOf" srcId="{B1283297-DDD4-40B7-80A8-2505B56CEEC5}" destId="{24D334DC-7BE6-4BBE-A8C7-8CAC3953867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6B9A6F-142C-4632-BAA2-AF96498847F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hu-HU"/>
        </a:p>
      </dgm:t>
    </dgm:pt>
    <dgm:pt modelId="{798E763E-599B-4252-85B1-5C809D0D1313}">
      <dgm:prSet phldrT="[Szöveg]">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hu-HU" b="1" dirty="0" err="1">
              <a:solidFill>
                <a:schemeClr val="bg1"/>
              </a:solidFill>
            </a:rPr>
            <a:t>RepuloDolgok</a:t>
          </a:r>
          <a:endParaRPr lang="hu-HU" b="1" dirty="0">
            <a:solidFill>
              <a:schemeClr val="bg1"/>
            </a:solidFill>
          </a:endParaRPr>
        </a:p>
      </dgm:t>
    </dgm:pt>
    <dgm:pt modelId="{3B98C5F7-4D1A-4657-A3C3-33E1D8F786A5}" type="parTrans" cxnId="{22A7CECF-9913-491F-BF83-F20F3E069726}">
      <dgm:prSet/>
      <dgm:spPr/>
      <dgm:t>
        <a:bodyPr/>
        <a:lstStyle/>
        <a:p>
          <a:endParaRPr lang="hu-HU"/>
        </a:p>
      </dgm:t>
    </dgm:pt>
    <dgm:pt modelId="{2F1DEC59-F8D6-4EE7-98C5-511C98FABCF6}" type="sibTrans" cxnId="{22A7CECF-9913-491F-BF83-F20F3E069726}">
      <dgm:prSet/>
      <dgm:spPr/>
      <dgm:t>
        <a:bodyPr/>
        <a:lstStyle/>
        <a:p>
          <a:endParaRPr lang="hu-HU"/>
        </a:p>
      </dgm:t>
    </dgm:pt>
    <dgm:pt modelId="{A2369CC0-5605-4AAC-AA62-378DFBF37026}">
      <dgm:prSet phldrT="[Szöveg]"/>
      <dgm:spPr/>
      <dgm:t>
        <a:bodyPr/>
        <a:lstStyle/>
        <a:p>
          <a:r>
            <a:rPr lang="hu-HU" b="1" dirty="0"/>
            <a:t>Madar</a:t>
          </a:r>
        </a:p>
      </dgm:t>
    </dgm:pt>
    <dgm:pt modelId="{E073D1F1-2922-42E1-AAA4-88AB93D58F4A}" type="parTrans" cxnId="{463F124D-F250-4976-8CA3-03AB13F889A8}">
      <dgm:prSet/>
      <dgm:spPr/>
      <dgm:t>
        <a:bodyPr/>
        <a:lstStyle/>
        <a:p>
          <a:endParaRPr lang="hu-HU" b="1"/>
        </a:p>
      </dgm:t>
    </dgm:pt>
    <dgm:pt modelId="{A61DA6EE-4BAA-4FD8-909D-07FB7D4806AA}" type="sibTrans" cxnId="{463F124D-F250-4976-8CA3-03AB13F889A8}">
      <dgm:prSet/>
      <dgm:spPr/>
      <dgm:t>
        <a:bodyPr/>
        <a:lstStyle/>
        <a:p>
          <a:endParaRPr lang="hu-HU"/>
        </a:p>
      </dgm:t>
    </dgm:pt>
    <dgm:pt modelId="{A0D0C3E2-FC40-439C-AB89-FFB7B3A309B1}">
      <dgm:prSet phldrT="[Szöveg]"/>
      <dgm:spPr/>
      <dgm:t>
        <a:bodyPr/>
        <a:lstStyle/>
        <a:p>
          <a:r>
            <a:rPr lang="hu-HU" b="1" dirty="0" err="1"/>
            <a:t>Repulo</a:t>
          </a:r>
          <a:endParaRPr lang="hu-HU" b="1" dirty="0"/>
        </a:p>
      </dgm:t>
    </dgm:pt>
    <dgm:pt modelId="{CFD76E40-8284-46F8-BDB0-C8EED06B874B}" type="parTrans" cxnId="{9EBDFC19-AB00-49EC-A012-E28BDC5D1CEA}">
      <dgm:prSet/>
      <dgm:spPr/>
      <dgm:t>
        <a:bodyPr/>
        <a:lstStyle/>
        <a:p>
          <a:endParaRPr lang="hu-HU" b="1"/>
        </a:p>
      </dgm:t>
    </dgm:pt>
    <dgm:pt modelId="{C0C435CC-DDE6-43D1-B231-4DB1FE9B6CA2}" type="sibTrans" cxnId="{9EBDFC19-AB00-49EC-A012-E28BDC5D1CEA}">
      <dgm:prSet/>
      <dgm:spPr/>
      <dgm:t>
        <a:bodyPr/>
        <a:lstStyle/>
        <a:p>
          <a:endParaRPr lang="hu-HU"/>
        </a:p>
      </dgm:t>
    </dgm:pt>
    <dgm:pt modelId="{BEDEECE4-7870-48C3-AC12-BAEE9DB3B9C2}">
      <dgm:prSet phldrT="[Szöveg]"/>
      <dgm:spPr/>
      <dgm:t>
        <a:bodyPr/>
        <a:lstStyle/>
        <a:p>
          <a:r>
            <a:rPr lang="hu-HU" b="1" dirty="0"/>
            <a:t>Labda</a:t>
          </a:r>
        </a:p>
      </dgm:t>
    </dgm:pt>
    <dgm:pt modelId="{684592B3-5BA9-4300-8E2A-78B580D9C68C}" type="parTrans" cxnId="{A38245BC-DB27-4993-AD21-B93EB0023156}">
      <dgm:prSet/>
      <dgm:spPr/>
      <dgm:t>
        <a:bodyPr/>
        <a:lstStyle/>
        <a:p>
          <a:endParaRPr lang="hu-HU" b="1"/>
        </a:p>
      </dgm:t>
    </dgm:pt>
    <dgm:pt modelId="{94E82431-BB8A-4BE4-8EAD-3BF1536B0C55}" type="sibTrans" cxnId="{A38245BC-DB27-4993-AD21-B93EB0023156}">
      <dgm:prSet/>
      <dgm:spPr/>
      <dgm:t>
        <a:bodyPr/>
        <a:lstStyle/>
        <a:p>
          <a:endParaRPr lang="hu-HU"/>
        </a:p>
      </dgm:t>
    </dgm:pt>
    <dgm:pt modelId="{EEC96D6D-EFBB-40EF-ABE1-C1AD1D1B6F86}">
      <dgm:prSet/>
      <dgm:spPr/>
      <dgm:t>
        <a:bodyPr/>
        <a:lstStyle/>
        <a:p>
          <a:r>
            <a:rPr lang="hu-HU" b="1" dirty="0"/>
            <a:t>Sas</a:t>
          </a:r>
        </a:p>
      </dgm:t>
    </dgm:pt>
    <dgm:pt modelId="{03F4EED6-3B59-470A-ABFB-25822EE20D15}" type="parTrans" cxnId="{C3C05000-EA72-47AA-A186-2A5F5AD5C165}">
      <dgm:prSet/>
      <dgm:spPr/>
      <dgm:t>
        <a:bodyPr/>
        <a:lstStyle/>
        <a:p>
          <a:endParaRPr lang="hu-HU" b="1"/>
        </a:p>
      </dgm:t>
    </dgm:pt>
    <dgm:pt modelId="{3E8E9E09-9DF3-468C-8AD6-02A99CC3B88A}" type="sibTrans" cxnId="{C3C05000-EA72-47AA-A186-2A5F5AD5C165}">
      <dgm:prSet/>
      <dgm:spPr/>
      <dgm:t>
        <a:bodyPr/>
        <a:lstStyle/>
        <a:p>
          <a:endParaRPr lang="hu-HU"/>
        </a:p>
      </dgm:t>
    </dgm:pt>
    <dgm:pt modelId="{494CB482-AA43-4E54-90C1-F698B20F9988}">
      <dgm:prSet/>
      <dgm:spPr/>
      <dgm:t>
        <a:bodyPr/>
        <a:lstStyle/>
        <a:p>
          <a:r>
            <a:rPr lang="hu-HU" b="1" dirty="0"/>
            <a:t>Vereb</a:t>
          </a:r>
        </a:p>
      </dgm:t>
    </dgm:pt>
    <dgm:pt modelId="{C2CD1CAA-3301-4DB6-AEBB-ECA27EE04F69}" type="parTrans" cxnId="{214B328C-0B59-4EE0-9538-B8116C0DE53E}">
      <dgm:prSet/>
      <dgm:spPr/>
      <dgm:t>
        <a:bodyPr/>
        <a:lstStyle/>
        <a:p>
          <a:endParaRPr lang="hu-HU" b="1"/>
        </a:p>
      </dgm:t>
    </dgm:pt>
    <dgm:pt modelId="{CD89CDCE-6BE7-483A-AB88-AF9A25DB84E8}" type="sibTrans" cxnId="{214B328C-0B59-4EE0-9538-B8116C0DE53E}">
      <dgm:prSet/>
      <dgm:spPr/>
      <dgm:t>
        <a:bodyPr/>
        <a:lstStyle/>
        <a:p>
          <a:endParaRPr lang="hu-HU"/>
        </a:p>
      </dgm:t>
    </dgm:pt>
    <dgm:pt modelId="{FFB911BD-16A0-48BE-93BB-E32350A4FE8E}" type="pres">
      <dgm:prSet presAssocID="{0B6B9A6F-142C-4632-BAA2-AF96498847F0}" presName="hierChild1" presStyleCnt="0">
        <dgm:presLayoutVars>
          <dgm:chPref val="1"/>
          <dgm:dir/>
          <dgm:animOne val="branch"/>
          <dgm:animLvl val="lvl"/>
          <dgm:resizeHandles/>
        </dgm:presLayoutVars>
      </dgm:prSet>
      <dgm:spPr/>
    </dgm:pt>
    <dgm:pt modelId="{51BA856E-BF24-4DDF-B7D7-7624D1E1E87E}" type="pres">
      <dgm:prSet presAssocID="{798E763E-599B-4252-85B1-5C809D0D1313}" presName="hierRoot1" presStyleCnt="0"/>
      <dgm:spPr/>
    </dgm:pt>
    <dgm:pt modelId="{B1DFFDD9-6039-46D5-82CB-935E2F71678C}" type="pres">
      <dgm:prSet presAssocID="{798E763E-599B-4252-85B1-5C809D0D1313}" presName="composite" presStyleCnt="0"/>
      <dgm:spPr/>
    </dgm:pt>
    <dgm:pt modelId="{F8FA5CB7-99B2-4583-9CF0-921C1B14CAC2}" type="pres">
      <dgm:prSet presAssocID="{798E763E-599B-4252-85B1-5C809D0D1313}" presName="background" presStyleLbl="node0" presStyleIdx="0" presStyleCnt="1"/>
      <dgm:spPr/>
    </dgm:pt>
    <dgm:pt modelId="{2393F7F9-22E7-41CF-9910-5048C27AA681}" type="pres">
      <dgm:prSet presAssocID="{798E763E-599B-4252-85B1-5C809D0D1313}" presName="text" presStyleLbl="fgAcc0" presStyleIdx="0" presStyleCnt="1" custScaleX="135814">
        <dgm:presLayoutVars>
          <dgm:chPref val="3"/>
        </dgm:presLayoutVars>
      </dgm:prSet>
      <dgm:spPr/>
    </dgm:pt>
    <dgm:pt modelId="{47D8DD0D-307D-4FBD-B9C2-9A75AA8D6280}" type="pres">
      <dgm:prSet presAssocID="{798E763E-599B-4252-85B1-5C809D0D1313}" presName="hierChild2" presStyleCnt="0"/>
      <dgm:spPr/>
    </dgm:pt>
    <dgm:pt modelId="{FB4C16E0-18D2-4819-B55A-A2C78F5F844F}" type="pres">
      <dgm:prSet presAssocID="{E073D1F1-2922-42E1-AAA4-88AB93D58F4A}" presName="Name10" presStyleLbl="parChTrans1D2" presStyleIdx="0" presStyleCnt="3" custSzX="1138968"/>
      <dgm:spPr/>
    </dgm:pt>
    <dgm:pt modelId="{9062BBFF-785E-4D25-AFC8-C042D811AC55}" type="pres">
      <dgm:prSet presAssocID="{A2369CC0-5605-4AAC-AA62-378DFBF37026}" presName="hierRoot2" presStyleCnt="0"/>
      <dgm:spPr/>
    </dgm:pt>
    <dgm:pt modelId="{F0F1E0C0-B2FE-44E8-8F90-42B6CF3151DB}" type="pres">
      <dgm:prSet presAssocID="{A2369CC0-5605-4AAC-AA62-378DFBF37026}" presName="composite2" presStyleCnt="0"/>
      <dgm:spPr/>
    </dgm:pt>
    <dgm:pt modelId="{2F8DDC96-CD69-4021-9B90-9C3904C52467}" type="pres">
      <dgm:prSet presAssocID="{A2369CC0-5605-4AAC-AA62-378DFBF37026}" presName="background2" presStyleLbl="node2" presStyleIdx="0" presStyleCnt="3"/>
      <dgm:spPr/>
    </dgm:pt>
    <dgm:pt modelId="{FF6693F7-6BFF-4E2D-A6D3-FA35C3B7ECA2}" type="pres">
      <dgm:prSet presAssocID="{A2369CC0-5605-4AAC-AA62-378DFBF37026}" presName="text2" presStyleLbl="fgAcc2" presStyleIdx="0" presStyleCnt="3" custScaleX="135814">
        <dgm:presLayoutVars>
          <dgm:chPref val="3"/>
        </dgm:presLayoutVars>
      </dgm:prSet>
      <dgm:spPr/>
    </dgm:pt>
    <dgm:pt modelId="{823E5318-A646-40BE-8593-3A6E077301B2}" type="pres">
      <dgm:prSet presAssocID="{A2369CC0-5605-4AAC-AA62-378DFBF37026}" presName="hierChild3" presStyleCnt="0"/>
      <dgm:spPr/>
    </dgm:pt>
    <dgm:pt modelId="{1A3F725C-6079-490E-821D-7090D330BDEB}" type="pres">
      <dgm:prSet presAssocID="{03F4EED6-3B59-470A-ABFB-25822EE20D15}" presName="Name17" presStyleLbl="parChTrans1D3" presStyleIdx="0" presStyleCnt="2" custSzX="569484"/>
      <dgm:spPr/>
    </dgm:pt>
    <dgm:pt modelId="{87C7628E-3C3F-424D-892E-B56E3A20362D}" type="pres">
      <dgm:prSet presAssocID="{EEC96D6D-EFBB-40EF-ABE1-C1AD1D1B6F86}" presName="hierRoot3" presStyleCnt="0"/>
      <dgm:spPr/>
    </dgm:pt>
    <dgm:pt modelId="{3B65F0F0-3B9E-4F56-8834-C0F9FC97745D}" type="pres">
      <dgm:prSet presAssocID="{EEC96D6D-EFBB-40EF-ABE1-C1AD1D1B6F86}" presName="composite3" presStyleCnt="0"/>
      <dgm:spPr/>
    </dgm:pt>
    <dgm:pt modelId="{7A267FB3-413C-496D-BE24-36E37E01117F}" type="pres">
      <dgm:prSet presAssocID="{EEC96D6D-EFBB-40EF-ABE1-C1AD1D1B6F86}" presName="background3" presStyleLbl="node3" presStyleIdx="0" presStyleCnt="2"/>
      <dgm:spPr/>
    </dgm:pt>
    <dgm:pt modelId="{5DF705B7-A095-4B97-97EE-B0DD64BD342D}" type="pres">
      <dgm:prSet presAssocID="{EEC96D6D-EFBB-40EF-ABE1-C1AD1D1B6F86}" presName="text3" presStyleLbl="fgAcc3" presStyleIdx="0" presStyleCnt="2" custScaleX="135814">
        <dgm:presLayoutVars>
          <dgm:chPref val="3"/>
        </dgm:presLayoutVars>
      </dgm:prSet>
      <dgm:spPr/>
    </dgm:pt>
    <dgm:pt modelId="{4FFA9470-F9D8-4A61-93BB-631BBE15BEEB}" type="pres">
      <dgm:prSet presAssocID="{EEC96D6D-EFBB-40EF-ABE1-C1AD1D1B6F86}" presName="hierChild4" presStyleCnt="0"/>
      <dgm:spPr/>
    </dgm:pt>
    <dgm:pt modelId="{B7CAD4BB-297C-47DB-8485-E7FAF5C08958}" type="pres">
      <dgm:prSet presAssocID="{C2CD1CAA-3301-4DB6-AEBB-ECA27EE04F69}" presName="Name17" presStyleLbl="parChTrans1D3" presStyleIdx="1" presStyleCnt="2" custSzX="569484"/>
      <dgm:spPr/>
    </dgm:pt>
    <dgm:pt modelId="{5BD00710-A2CB-4611-B92B-DC964415B2CF}" type="pres">
      <dgm:prSet presAssocID="{494CB482-AA43-4E54-90C1-F698B20F9988}" presName="hierRoot3" presStyleCnt="0"/>
      <dgm:spPr/>
    </dgm:pt>
    <dgm:pt modelId="{9160397A-B8CE-4667-8C88-209CE3D42F7D}" type="pres">
      <dgm:prSet presAssocID="{494CB482-AA43-4E54-90C1-F698B20F9988}" presName="composite3" presStyleCnt="0"/>
      <dgm:spPr/>
    </dgm:pt>
    <dgm:pt modelId="{2344151F-6DFD-42D7-B4DB-6AA3828D3AFE}" type="pres">
      <dgm:prSet presAssocID="{494CB482-AA43-4E54-90C1-F698B20F9988}" presName="background3" presStyleLbl="node3" presStyleIdx="1" presStyleCnt="2"/>
      <dgm:spPr/>
    </dgm:pt>
    <dgm:pt modelId="{D4B03AD2-A176-4AB3-8963-A38195537B7A}" type="pres">
      <dgm:prSet presAssocID="{494CB482-AA43-4E54-90C1-F698B20F9988}" presName="text3" presStyleLbl="fgAcc3" presStyleIdx="1" presStyleCnt="2" custScaleX="135814">
        <dgm:presLayoutVars>
          <dgm:chPref val="3"/>
        </dgm:presLayoutVars>
      </dgm:prSet>
      <dgm:spPr/>
    </dgm:pt>
    <dgm:pt modelId="{C05DACD4-8037-41B1-A02E-24AA40451DA4}" type="pres">
      <dgm:prSet presAssocID="{494CB482-AA43-4E54-90C1-F698B20F9988}" presName="hierChild4" presStyleCnt="0"/>
      <dgm:spPr/>
    </dgm:pt>
    <dgm:pt modelId="{37391D14-186C-441D-8A79-A66EE9E9EE59}" type="pres">
      <dgm:prSet presAssocID="{CFD76E40-8284-46F8-BDB0-C8EED06B874B}" presName="Name10" presStyleLbl="parChTrans1D2" presStyleIdx="1" presStyleCnt="3" custSzX="86503"/>
      <dgm:spPr/>
    </dgm:pt>
    <dgm:pt modelId="{9722D05B-1846-47D1-976B-F89A51C3F1E6}" type="pres">
      <dgm:prSet presAssocID="{A0D0C3E2-FC40-439C-AB89-FFB7B3A309B1}" presName="hierRoot2" presStyleCnt="0"/>
      <dgm:spPr/>
    </dgm:pt>
    <dgm:pt modelId="{9EEA4280-D046-48F9-B3C2-0BA542C70905}" type="pres">
      <dgm:prSet presAssocID="{A0D0C3E2-FC40-439C-AB89-FFB7B3A309B1}" presName="composite2" presStyleCnt="0"/>
      <dgm:spPr/>
    </dgm:pt>
    <dgm:pt modelId="{F21DA542-B5F6-44E2-85A2-929FBE8312D4}" type="pres">
      <dgm:prSet presAssocID="{A0D0C3E2-FC40-439C-AB89-FFB7B3A309B1}" presName="background2" presStyleLbl="node2" presStyleIdx="1" presStyleCnt="3"/>
      <dgm:spPr/>
    </dgm:pt>
    <dgm:pt modelId="{BCE0CBF9-E1AD-4851-A99E-A10061184826}" type="pres">
      <dgm:prSet presAssocID="{A0D0C3E2-FC40-439C-AB89-FFB7B3A309B1}" presName="text2" presStyleLbl="fgAcc2" presStyleIdx="1" presStyleCnt="3" custScaleX="135814">
        <dgm:presLayoutVars>
          <dgm:chPref val="3"/>
        </dgm:presLayoutVars>
      </dgm:prSet>
      <dgm:spPr/>
    </dgm:pt>
    <dgm:pt modelId="{23E6AF64-E163-4EAE-A8CF-20BB3820638F}" type="pres">
      <dgm:prSet presAssocID="{A0D0C3E2-FC40-439C-AB89-FFB7B3A309B1}" presName="hierChild3" presStyleCnt="0"/>
      <dgm:spPr/>
    </dgm:pt>
    <dgm:pt modelId="{A233689B-A03F-4A7D-8D91-7518E34708E5}" type="pres">
      <dgm:prSet presAssocID="{684592B3-5BA9-4300-8E2A-78B580D9C68C}" presName="Name10" presStyleLbl="parChTrans1D2" presStyleIdx="2" presStyleCnt="3" custSzX="1138968"/>
      <dgm:spPr/>
    </dgm:pt>
    <dgm:pt modelId="{B1283297-DDD4-40B7-80A8-2505B56CEEC5}" type="pres">
      <dgm:prSet presAssocID="{BEDEECE4-7870-48C3-AC12-BAEE9DB3B9C2}" presName="hierRoot2" presStyleCnt="0"/>
      <dgm:spPr/>
    </dgm:pt>
    <dgm:pt modelId="{E41DBF7A-5505-47A2-8BEA-96B6BE372D40}" type="pres">
      <dgm:prSet presAssocID="{BEDEECE4-7870-48C3-AC12-BAEE9DB3B9C2}" presName="composite2" presStyleCnt="0"/>
      <dgm:spPr/>
    </dgm:pt>
    <dgm:pt modelId="{95170533-0CF3-41AD-A4E1-0249933A60B6}" type="pres">
      <dgm:prSet presAssocID="{BEDEECE4-7870-48C3-AC12-BAEE9DB3B9C2}" presName="background2" presStyleLbl="node2" presStyleIdx="2" presStyleCnt="3"/>
      <dgm:spPr/>
    </dgm:pt>
    <dgm:pt modelId="{11256695-9B8C-4C31-BC79-EF3CA62F597E}" type="pres">
      <dgm:prSet presAssocID="{BEDEECE4-7870-48C3-AC12-BAEE9DB3B9C2}" presName="text2" presStyleLbl="fgAcc2" presStyleIdx="2" presStyleCnt="3" custScaleX="135814">
        <dgm:presLayoutVars>
          <dgm:chPref val="3"/>
        </dgm:presLayoutVars>
      </dgm:prSet>
      <dgm:spPr/>
    </dgm:pt>
    <dgm:pt modelId="{24D334DC-7BE6-4BBE-A8C7-8CAC39538674}" type="pres">
      <dgm:prSet presAssocID="{BEDEECE4-7870-48C3-AC12-BAEE9DB3B9C2}" presName="hierChild3" presStyleCnt="0"/>
      <dgm:spPr/>
    </dgm:pt>
  </dgm:ptLst>
  <dgm:cxnLst>
    <dgm:cxn modelId="{C3C05000-EA72-47AA-A186-2A5F5AD5C165}" srcId="{A2369CC0-5605-4AAC-AA62-378DFBF37026}" destId="{EEC96D6D-EFBB-40EF-ABE1-C1AD1D1B6F86}" srcOrd="0" destOrd="0" parTransId="{03F4EED6-3B59-470A-ABFB-25822EE20D15}" sibTransId="{3E8E9E09-9DF3-468C-8AD6-02A99CC3B88A}"/>
    <dgm:cxn modelId="{9EBDFC19-AB00-49EC-A012-E28BDC5D1CEA}" srcId="{798E763E-599B-4252-85B1-5C809D0D1313}" destId="{A0D0C3E2-FC40-439C-AB89-FFB7B3A309B1}" srcOrd="1" destOrd="0" parTransId="{CFD76E40-8284-46F8-BDB0-C8EED06B874B}" sibTransId="{C0C435CC-DDE6-43D1-B231-4DB1FE9B6CA2}"/>
    <dgm:cxn modelId="{1820301A-9F04-40DE-9D0A-FE8943076344}" type="presOf" srcId="{A2369CC0-5605-4AAC-AA62-378DFBF37026}" destId="{FF6693F7-6BFF-4E2D-A6D3-FA35C3B7ECA2}" srcOrd="0" destOrd="0" presId="urn:microsoft.com/office/officeart/2005/8/layout/hierarchy1"/>
    <dgm:cxn modelId="{1DA98522-31BD-49B6-8723-1823B5425E07}" type="presOf" srcId="{798E763E-599B-4252-85B1-5C809D0D1313}" destId="{2393F7F9-22E7-41CF-9910-5048C27AA681}" srcOrd="0" destOrd="0" presId="urn:microsoft.com/office/officeart/2005/8/layout/hierarchy1"/>
    <dgm:cxn modelId="{E83E4140-8141-4423-B99C-B77D38F4C766}" type="presOf" srcId="{03F4EED6-3B59-470A-ABFB-25822EE20D15}" destId="{1A3F725C-6079-490E-821D-7090D330BDEB}" srcOrd="0" destOrd="0" presId="urn:microsoft.com/office/officeart/2005/8/layout/hierarchy1"/>
    <dgm:cxn modelId="{3887475D-C265-4822-9AFF-400EBEF8DCAF}" type="presOf" srcId="{CFD76E40-8284-46F8-BDB0-C8EED06B874B}" destId="{37391D14-186C-441D-8A79-A66EE9E9EE59}" srcOrd="0" destOrd="0" presId="urn:microsoft.com/office/officeart/2005/8/layout/hierarchy1"/>
    <dgm:cxn modelId="{A06DA244-0AB4-4FA9-AEA6-F272926F020D}" type="presOf" srcId="{EEC96D6D-EFBB-40EF-ABE1-C1AD1D1B6F86}" destId="{5DF705B7-A095-4B97-97EE-B0DD64BD342D}" srcOrd="0" destOrd="0" presId="urn:microsoft.com/office/officeart/2005/8/layout/hierarchy1"/>
    <dgm:cxn modelId="{9E475F69-AD5B-4E1D-9C3E-7C6C53B6CEA3}" type="presOf" srcId="{E073D1F1-2922-42E1-AAA4-88AB93D58F4A}" destId="{FB4C16E0-18D2-4819-B55A-A2C78F5F844F}" srcOrd="0" destOrd="0" presId="urn:microsoft.com/office/officeart/2005/8/layout/hierarchy1"/>
    <dgm:cxn modelId="{463F124D-F250-4976-8CA3-03AB13F889A8}" srcId="{798E763E-599B-4252-85B1-5C809D0D1313}" destId="{A2369CC0-5605-4AAC-AA62-378DFBF37026}" srcOrd="0" destOrd="0" parTransId="{E073D1F1-2922-42E1-AAA4-88AB93D58F4A}" sibTransId="{A61DA6EE-4BAA-4FD8-909D-07FB7D4806AA}"/>
    <dgm:cxn modelId="{5C6ABF76-EDFB-44F3-956C-E86453923BFE}" type="presOf" srcId="{C2CD1CAA-3301-4DB6-AEBB-ECA27EE04F69}" destId="{B7CAD4BB-297C-47DB-8485-E7FAF5C08958}" srcOrd="0" destOrd="0" presId="urn:microsoft.com/office/officeart/2005/8/layout/hierarchy1"/>
    <dgm:cxn modelId="{A9F1FB59-E79B-45B6-8534-A414CE24731C}" type="presOf" srcId="{BEDEECE4-7870-48C3-AC12-BAEE9DB3B9C2}" destId="{11256695-9B8C-4C31-BC79-EF3CA62F597E}" srcOrd="0" destOrd="0" presId="urn:microsoft.com/office/officeart/2005/8/layout/hierarchy1"/>
    <dgm:cxn modelId="{3ABCE486-BC15-4D25-B34D-AAD014A28ABD}" type="presOf" srcId="{494CB482-AA43-4E54-90C1-F698B20F9988}" destId="{D4B03AD2-A176-4AB3-8963-A38195537B7A}" srcOrd="0" destOrd="0" presId="urn:microsoft.com/office/officeart/2005/8/layout/hierarchy1"/>
    <dgm:cxn modelId="{214B328C-0B59-4EE0-9538-B8116C0DE53E}" srcId="{A2369CC0-5605-4AAC-AA62-378DFBF37026}" destId="{494CB482-AA43-4E54-90C1-F698B20F9988}" srcOrd="1" destOrd="0" parTransId="{C2CD1CAA-3301-4DB6-AEBB-ECA27EE04F69}" sibTransId="{CD89CDCE-6BE7-483A-AB88-AF9A25DB84E8}"/>
    <dgm:cxn modelId="{2ED7C9A5-68ED-4FEE-9A51-A44A7909BBEE}" type="presOf" srcId="{A0D0C3E2-FC40-439C-AB89-FFB7B3A309B1}" destId="{BCE0CBF9-E1AD-4851-A99E-A10061184826}" srcOrd="0" destOrd="0" presId="urn:microsoft.com/office/officeart/2005/8/layout/hierarchy1"/>
    <dgm:cxn modelId="{A38245BC-DB27-4993-AD21-B93EB0023156}" srcId="{798E763E-599B-4252-85B1-5C809D0D1313}" destId="{BEDEECE4-7870-48C3-AC12-BAEE9DB3B9C2}" srcOrd="2" destOrd="0" parTransId="{684592B3-5BA9-4300-8E2A-78B580D9C68C}" sibTransId="{94E82431-BB8A-4BE4-8EAD-3BF1536B0C55}"/>
    <dgm:cxn modelId="{22A7CECF-9913-491F-BF83-F20F3E069726}" srcId="{0B6B9A6F-142C-4632-BAA2-AF96498847F0}" destId="{798E763E-599B-4252-85B1-5C809D0D1313}" srcOrd="0" destOrd="0" parTransId="{3B98C5F7-4D1A-4657-A3C3-33E1D8F786A5}" sibTransId="{2F1DEC59-F8D6-4EE7-98C5-511C98FABCF6}"/>
    <dgm:cxn modelId="{96CB8FF0-1DED-43A3-B8DD-1EBBF30A7F4F}" type="presOf" srcId="{0B6B9A6F-142C-4632-BAA2-AF96498847F0}" destId="{FFB911BD-16A0-48BE-93BB-E32350A4FE8E}" srcOrd="0" destOrd="0" presId="urn:microsoft.com/office/officeart/2005/8/layout/hierarchy1"/>
    <dgm:cxn modelId="{60D170FD-19DD-4F15-8519-7629097C5604}" type="presOf" srcId="{684592B3-5BA9-4300-8E2A-78B580D9C68C}" destId="{A233689B-A03F-4A7D-8D91-7518E34708E5}" srcOrd="0" destOrd="0" presId="urn:microsoft.com/office/officeart/2005/8/layout/hierarchy1"/>
    <dgm:cxn modelId="{BD126225-6101-43D6-AD57-0425C2C906E8}" type="presParOf" srcId="{FFB911BD-16A0-48BE-93BB-E32350A4FE8E}" destId="{51BA856E-BF24-4DDF-B7D7-7624D1E1E87E}" srcOrd="0" destOrd="0" presId="urn:microsoft.com/office/officeart/2005/8/layout/hierarchy1"/>
    <dgm:cxn modelId="{B15A3284-2A4F-4846-B9B2-0946AA3BBBC2}" type="presParOf" srcId="{51BA856E-BF24-4DDF-B7D7-7624D1E1E87E}" destId="{B1DFFDD9-6039-46D5-82CB-935E2F71678C}" srcOrd="0" destOrd="0" presId="urn:microsoft.com/office/officeart/2005/8/layout/hierarchy1"/>
    <dgm:cxn modelId="{DFCD9164-1F31-4CC2-AFC1-1D632393C99E}" type="presParOf" srcId="{B1DFFDD9-6039-46D5-82CB-935E2F71678C}" destId="{F8FA5CB7-99B2-4583-9CF0-921C1B14CAC2}" srcOrd="0" destOrd="0" presId="urn:microsoft.com/office/officeart/2005/8/layout/hierarchy1"/>
    <dgm:cxn modelId="{4CD382D7-D538-46EA-B9E2-6134F1DA568A}" type="presParOf" srcId="{B1DFFDD9-6039-46D5-82CB-935E2F71678C}" destId="{2393F7F9-22E7-41CF-9910-5048C27AA681}" srcOrd="1" destOrd="0" presId="urn:microsoft.com/office/officeart/2005/8/layout/hierarchy1"/>
    <dgm:cxn modelId="{CE9E33D3-6B34-4D63-86BF-EF3184A2F89E}" type="presParOf" srcId="{51BA856E-BF24-4DDF-B7D7-7624D1E1E87E}" destId="{47D8DD0D-307D-4FBD-B9C2-9A75AA8D6280}" srcOrd="1" destOrd="0" presId="urn:microsoft.com/office/officeart/2005/8/layout/hierarchy1"/>
    <dgm:cxn modelId="{D45E70E5-7D8C-456C-83AC-C32497750AF5}" type="presParOf" srcId="{47D8DD0D-307D-4FBD-B9C2-9A75AA8D6280}" destId="{FB4C16E0-18D2-4819-B55A-A2C78F5F844F}" srcOrd="0" destOrd="0" presId="urn:microsoft.com/office/officeart/2005/8/layout/hierarchy1"/>
    <dgm:cxn modelId="{1B792D84-88B8-4699-8D38-62BE2413C360}" type="presParOf" srcId="{47D8DD0D-307D-4FBD-B9C2-9A75AA8D6280}" destId="{9062BBFF-785E-4D25-AFC8-C042D811AC55}" srcOrd="1" destOrd="0" presId="urn:microsoft.com/office/officeart/2005/8/layout/hierarchy1"/>
    <dgm:cxn modelId="{2ED41953-36C0-436F-B7AF-4C015FA50D26}" type="presParOf" srcId="{9062BBFF-785E-4D25-AFC8-C042D811AC55}" destId="{F0F1E0C0-B2FE-44E8-8F90-42B6CF3151DB}" srcOrd="0" destOrd="0" presId="urn:microsoft.com/office/officeart/2005/8/layout/hierarchy1"/>
    <dgm:cxn modelId="{2FDBE8FC-CB55-440B-8D65-2DB93D8E428B}" type="presParOf" srcId="{F0F1E0C0-B2FE-44E8-8F90-42B6CF3151DB}" destId="{2F8DDC96-CD69-4021-9B90-9C3904C52467}" srcOrd="0" destOrd="0" presId="urn:microsoft.com/office/officeart/2005/8/layout/hierarchy1"/>
    <dgm:cxn modelId="{7CBA2772-9152-436E-80EC-183234550A5B}" type="presParOf" srcId="{F0F1E0C0-B2FE-44E8-8F90-42B6CF3151DB}" destId="{FF6693F7-6BFF-4E2D-A6D3-FA35C3B7ECA2}" srcOrd="1" destOrd="0" presId="urn:microsoft.com/office/officeart/2005/8/layout/hierarchy1"/>
    <dgm:cxn modelId="{7CF45D52-BF2B-4D2E-98E0-F1BC45B64D11}" type="presParOf" srcId="{9062BBFF-785E-4D25-AFC8-C042D811AC55}" destId="{823E5318-A646-40BE-8593-3A6E077301B2}" srcOrd="1" destOrd="0" presId="urn:microsoft.com/office/officeart/2005/8/layout/hierarchy1"/>
    <dgm:cxn modelId="{38A3D46A-489D-453A-8E4A-E1091ECB5209}" type="presParOf" srcId="{823E5318-A646-40BE-8593-3A6E077301B2}" destId="{1A3F725C-6079-490E-821D-7090D330BDEB}" srcOrd="0" destOrd="0" presId="urn:microsoft.com/office/officeart/2005/8/layout/hierarchy1"/>
    <dgm:cxn modelId="{DCB35582-985E-4CF5-AAB2-CDE4647F383F}" type="presParOf" srcId="{823E5318-A646-40BE-8593-3A6E077301B2}" destId="{87C7628E-3C3F-424D-892E-B56E3A20362D}" srcOrd="1" destOrd="0" presId="urn:microsoft.com/office/officeart/2005/8/layout/hierarchy1"/>
    <dgm:cxn modelId="{0E2EF856-22AA-43AC-B92E-7FD7975E364C}" type="presParOf" srcId="{87C7628E-3C3F-424D-892E-B56E3A20362D}" destId="{3B65F0F0-3B9E-4F56-8834-C0F9FC97745D}" srcOrd="0" destOrd="0" presId="urn:microsoft.com/office/officeart/2005/8/layout/hierarchy1"/>
    <dgm:cxn modelId="{4683ABBC-AB43-4CB4-A922-88CF2DFF4E77}" type="presParOf" srcId="{3B65F0F0-3B9E-4F56-8834-C0F9FC97745D}" destId="{7A267FB3-413C-496D-BE24-36E37E01117F}" srcOrd="0" destOrd="0" presId="urn:microsoft.com/office/officeart/2005/8/layout/hierarchy1"/>
    <dgm:cxn modelId="{07141766-3B6A-4BBA-ABE5-A7B24C12DD85}" type="presParOf" srcId="{3B65F0F0-3B9E-4F56-8834-C0F9FC97745D}" destId="{5DF705B7-A095-4B97-97EE-B0DD64BD342D}" srcOrd="1" destOrd="0" presId="urn:microsoft.com/office/officeart/2005/8/layout/hierarchy1"/>
    <dgm:cxn modelId="{BCA36C06-9F58-4AC7-B83E-A4CDE1E5C24C}" type="presParOf" srcId="{87C7628E-3C3F-424D-892E-B56E3A20362D}" destId="{4FFA9470-F9D8-4A61-93BB-631BBE15BEEB}" srcOrd="1" destOrd="0" presId="urn:microsoft.com/office/officeart/2005/8/layout/hierarchy1"/>
    <dgm:cxn modelId="{37FFE626-D255-4279-8BF1-DE101CF37610}" type="presParOf" srcId="{823E5318-A646-40BE-8593-3A6E077301B2}" destId="{B7CAD4BB-297C-47DB-8485-E7FAF5C08958}" srcOrd="2" destOrd="0" presId="urn:microsoft.com/office/officeart/2005/8/layout/hierarchy1"/>
    <dgm:cxn modelId="{CADCC2B1-2481-4A19-8D19-70FCA60CC70B}" type="presParOf" srcId="{823E5318-A646-40BE-8593-3A6E077301B2}" destId="{5BD00710-A2CB-4611-B92B-DC964415B2CF}" srcOrd="3" destOrd="0" presId="urn:microsoft.com/office/officeart/2005/8/layout/hierarchy1"/>
    <dgm:cxn modelId="{C29AB67E-8C03-4B79-8A7A-8E592E0ABBEB}" type="presParOf" srcId="{5BD00710-A2CB-4611-B92B-DC964415B2CF}" destId="{9160397A-B8CE-4667-8C88-209CE3D42F7D}" srcOrd="0" destOrd="0" presId="urn:microsoft.com/office/officeart/2005/8/layout/hierarchy1"/>
    <dgm:cxn modelId="{DCE1A44F-2F3D-4E4C-8452-41F421FDEB09}" type="presParOf" srcId="{9160397A-B8CE-4667-8C88-209CE3D42F7D}" destId="{2344151F-6DFD-42D7-B4DB-6AA3828D3AFE}" srcOrd="0" destOrd="0" presId="urn:microsoft.com/office/officeart/2005/8/layout/hierarchy1"/>
    <dgm:cxn modelId="{046165D8-0952-46C0-94AE-115FF3A3EFB2}" type="presParOf" srcId="{9160397A-B8CE-4667-8C88-209CE3D42F7D}" destId="{D4B03AD2-A176-4AB3-8963-A38195537B7A}" srcOrd="1" destOrd="0" presId="urn:microsoft.com/office/officeart/2005/8/layout/hierarchy1"/>
    <dgm:cxn modelId="{3D852368-2A3F-486C-A8D1-9CB907BBA207}" type="presParOf" srcId="{5BD00710-A2CB-4611-B92B-DC964415B2CF}" destId="{C05DACD4-8037-41B1-A02E-24AA40451DA4}" srcOrd="1" destOrd="0" presId="urn:microsoft.com/office/officeart/2005/8/layout/hierarchy1"/>
    <dgm:cxn modelId="{5048D5C5-CE3F-4997-99B9-230E013B6D8E}" type="presParOf" srcId="{47D8DD0D-307D-4FBD-B9C2-9A75AA8D6280}" destId="{37391D14-186C-441D-8A79-A66EE9E9EE59}" srcOrd="2" destOrd="0" presId="urn:microsoft.com/office/officeart/2005/8/layout/hierarchy1"/>
    <dgm:cxn modelId="{3EC66B84-14CD-4766-9A00-3A9FC60EA31F}" type="presParOf" srcId="{47D8DD0D-307D-4FBD-B9C2-9A75AA8D6280}" destId="{9722D05B-1846-47D1-976B-F89A51C3F1E6}" srcOrd="3" destOrd="0" presId="urn:microsoft.com/office/officeart/2005/8/layout/hierarchy1"/>
    <dgm:cxn modelId="{429021AB-2589-4D30-8EA0-3497CC67646C}" type="presParOf" srcId="{9722D05B-1846-47D1-976B-F89A51C3F1E6}" destId="{9EEA4280-D046-48F9-B3C2-0BA542C70905}" srcOrd="0" destOrd="0" presId="urn:microsoft.com/office/officeart/2005/8/layout/hierarchy1"/>
    <dgm:cxn modelId="{FA67115E-2CAC-41FE-8FBF-A437018CB612}" type="presParOf" srcId="{9EEA4280-D046-48F9-B3C2-0BA542C70905}" destId="{F21DA542-B5F6-44E2-85A2-929FBE8312D4}" srcOrd="0" destOrd="0" presId="urn:microsoft.com/office/officeart/2005/8/layout/hierarchy1"/>
    <dgm:cxn modelId="{C8EAD439-4448-4A33-BAEE-52C8729741AB}" type="presParOf" srcId="{9EEA4280-D046-48F9-B3C2-0BA542C70905}" destId="{BCE0CBF9-E1AD-4851-A99E-A10061184826}" srcOrd="1" destOrd="0" presId="urn:microsoft.com/office/officeart/2005/8/layout/hierarchy1"/>
    <dgm:cxn modelId="{75219D5C-9DDF-4C28-8323-6905EA7040C6}" type="presParOf" srcId="{9722D05B-1846-47D1-976B-F89A51C3F1E6}" destId="{23E6AF64-E163-4EAE-A8CF-20BB3820638F}" srcOrd="1" destOrd="0" presId="urn:microsoft.com/office/officeart/2005/8/layout/hierarchy1"/>
    <dgm:cxn modelId="{B0D303EB-CEF8-4A1F-9489-A6B9AB807E48}" type="presParOf" srcId="{47D8DD0D-307D-4FBD-B9C2-9A75AA8D6280}" destId="{A233689B-A03F-4A7D-8D91-7518E34708E5}" srcOrd="4" destOrd="0" presId="urn:microsoft.com/office/officeart/2005/8/layout/hierarchy1"/>
    <dgm:cxn modelId="{D3B7154A-4971-410F-B13F-41F83F09A80A}" type="presParOf" srcId="{47D8DD0D-307D-4FBD-B9C2-9A75AA8D6280}" destId="{B1283297-DDD4-40B7-80A8-2505B56CEEC5}" srcOrd="5" destOrd="0" presId="urn:microsoft.com/office/officeart/2005/8/layout/hierarchy1"/>
    <dgm:cxn modelId="{45F2DA58-05D8-4A31-9B2A-430292A460BB}" type="presParOf" srcId="{B1283297-DDD4-40B7-80A8-2505B56CEEC5}" destId="{E41DBF7A-5505-47A2-8BEA-96B6BE372D40}" srcOrd="0" destOrd="0" presId="urn:microsoft.com/office/officeart/2005/8/layout/hierarchy1"/>
    <dgm:cxn modelId="{C1082FD9-05EF-4B15-A5D5-A810FA7BE72F}" type="presParOf" srcId="{E41DBF7A-5505-47A2-8BEA-96B6BE372D40}" destId="{95170533-0CF3-41AD-A4E1-0249933A60B6}" srcOrd="0" destOrd="0" presId="urn:microsoft.com/office/officeart/2005/8/layout/hierarchy1"/>
    <dgm:cxn modelId="{624F3C46-85B4-4D66-B563-0AACDF76A5D4}" type="presParOf" srcId="{E41DBF7A-5505-47A2-8BEA-96B6BE372D40}" destId="{11256695-9B8C-4C31-BC79-EF3CA62F597E}" srcOrd="1" destOrd="0" presId="urn:microsoft.com/office/officeart/2005/8/layout/hierarchy1"/>
    <dgm:cxn modelId="{F33AE611-F055-4F88-91DF-A4A01C8CA4C6}" type="presParOf" srcId="{B1283297-DDD4-40B7-80A8-2505B56CEEC5}" destId="{24D334DC-7BE6-4BBE-A8C7-8CAC3953867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6B9A6F-142C-4632-BAA2-AF96498847F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hu-HU"/>
        </a:p>
      </dgm:t>
    </dgm:pt>
    <dgm:pt modelId="{798E763E-599B-4252-85B1-5C809D0D1313}">
      <dgm:prSet phldrT="[Szöveg]">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hu-HU" b="1" dirty="0" err="1">
              <a:solidFill>
                <a:schemeClr val="bg1"/>
              </a:solidFill>
            </a:rPr>
            <a:t>RepuloDolgok</a:t>
          </a:r>
          <a:endParaRPr lang="hu-HU" b="1" dirty="0">
            <a:solidFill>
              <a:schemeClr val="bg1"/>
            </a:solidFill>
          </a:endParaRPr>
        </a:p>
      </dgm:t>
    </dgm:pt>
    <dgm:pt modelId="{3B98C5F7-4D1A-4657-A3C3-33E1D8F786A5}" type="parTrans" cxnId="{22A7CECF-9913-491F-BF83-F20F3E069726}">
      <dgm:prSet/>
      <dgm:spPr/>
      <dgm:t>
        <a:bodyPr/>
        <a:lstStyle/>
        <a:p>
          <a:endParaRPr lang="hu-HU"/>
        </a:p>
      </dgm:t>
    </dgm:pt>
    <dgm:pt modelId="{2F1DEC59-F8D6-4EE7-98C5-511C98FABCF6}" type="sibTrans" cxnId="{22A7CECF-9913-491F-BF83-F20F3E069726}">
      <dgm:prSet/>
      <dgm:spPr/>
      <dgm:t>
        <a:bodyPr/>
        <a:lstStyle/>
        <a:p>
          <a:endParaRPr lang="hu-HU"/>
        </a:p>
      </dgm:t>
    </dgm:pt>
    <dgm:pt modelId="{A2369CC0-5605-4AAC-AA62-378DFBF37026}">
      <dgm:prSet phldrT="[Szöveg]"/>
      <dgm:spPr/>
      <dgm:t>
        <a:bodyPr/>
        <a:lstStyle/>
        <a:p>
          <a:r>
            <a:rPr lang="hu-HU" b="1" dirty="0"/>
            <a:t>Madar</a:t>
          </a:r>
        </a:p>
      </dgm:t>
    </dgm:pt>
    <dgm:pt modelId="{E073D1F1-2922-42E1-AAA4-88AB93D58F4A}" type="parTrans" cxnId="{463F124D-F250-4976-8CA3-03AB13F889A8}">
      <dgm:prSet/>
      <dgm:spPr/>
      <dgm:t>
        <a:bodyPr/>
        <a:lstStyle/>
        <a:p>
          <a:endParaRPr lang="hu-HU" b="1"/>
        </a:p>
      </dgm:t>
    </dgm:pt>
    <dgm:pt modelId="{A61DA6EE-4BAA-4FD8-909D-07FB7D4806AA}" type="sibTrans" cxnId="{463F124D-F250-4976-8CA3-03AB13F889A8}">
      <dgm:prSet/>
      <dgm:spPr/>
      <dgm:t>
        <a:bodyPr/>
        <a:lstStyle/>
        <a:p>
          <a:endParaRPr lang="hu-HU"/>
        </a:p>
      </dgm:t>
    </dgm:pt>
    <dgm:pt modelId="{A0D0C3E2-FC40-439C-AB89-FFB7B3A309B1}">
      <dgm:prSet phldrT="[Szöveg]"/>
      <dgm:spPr/>
      <dgm:t>
        <a:bodyPr/>
        <a:lstStyle/>
        <a:p>
          <a:r>
            <a:rPr lang="hu-HU" b="1" dirty="0" err="1"/>
            <a:t>Repulo</a:t>
          </a:r>
          <a:endParaRPr lang="hu-HU" b="1" dirty="0"/>
        </a:p>
      </dgm:t>
    </dgm:pt>
    <dgm:pt modelId="{CFD76E40-8284-46F8-BDB0-C8EED06B874B}" type="parTrans" cxnId="{9EBDFC19-AB00-49EC-A012-E28BDC5D1CEA}">
      <dgm:prSet/>
      <dgm:spPr/>
      <dgm:t>
        <a:bodyPr/>
        <a:lstStyle/>
        <a:p>
          <a:endParaRPr lang="hu-HU" b="1"/>
        </a:p>
      </dgm:t>
    </dgm:pt>
    <dgm:pt modelId="{C0C435CC-DDE6-43D1-B231-4DB1FE9B6CA2}" type="sibTrans" cxnId="{9EBDFC19-AB00-49EC-A012-E28BDC5D1CEA}">
      <dgm:prSet/>
      <dgm:spPr/>
      <dgm:t>
        <a:bodyPr/>
        <a:lstStyle/>
        <a:p>
          <a:endParaRPr lang="hu-HU"/>
        </a:p>
      </dgm:t>
    </dgm:pt>
    <dgm:pt modelId="{BEDEECE4-7870-48C3-AC12-BAEE9DB3B9C2}">
      <dgm:prSet phldrT="[Szöveg]"/>
      <dgm:spPr/>
      <dgm:t>
        <a:bodyPr/>
        <a:lstStyle/>
        <a:p>
          <a:r>
            <a:rPr lang="hu-HU" b="1" dirty="0"/>
            <a:t>Labda</a:t>
          </a:r>
        </a:p>
      </dgm:t>
    </dgm:pt>
    <dgm:pt modelId="{684592B3-5BA9-4300-8E2A-78B580D9C68C}" type="parTrans" cxnId="{A38245BC-DB27-4993-AD21-B93EB0023156}">
      <dgm:prSet/>
      <dgm:spPr/>
      <dgm:t>
        <a:bodyPr/>
        <a:lstStyle/>
        <a:p>
          <a:endParaRPr lang="hu-HU" b="1"/>
        </a:p>
      </dgm:t>
    </dgm:pt>
    <dgm:pt modelId="{94E82431-BB8A-4BE4-8EAD-3BF1536B0C55}" type="sibTrans" cxnId="{A38245BC-DB27-4993-AD21-B93EB0023156}">
      <dgm:prSet/>
      <dgm:spPr/>
      <dgm:t>
        <a:bodyPr/>
        <a:lstStyle/>
        <a:p>
          <a:endParaRPr lang="hu-HU"/>
        </a:p>
      </dgm:t>
    </dgm:pt>
    <dgm:pt modelId="{EEC96D6D-EFBB-40EF-ABE1-C1AD1D1B6F86}">
      <dgm:prSet/>
      <dgm:spPr/>
      <dgm:t>
        <a:bodyPr/>
        <a:lstStyle/>
        <a:p>
          <a:r>
            <a:rPr lang="hu-HU" b="1" dirty="0"/>
            <a:t>Sas</a:t>
          </a:r>
        </a:p>
      </dgm:t>
    </dgm:pt>
    <dgm:pt modelId="{03F4EED6-3B59-470A-ABFB-25822EE20D15}" type="parTrans" cxnId="{C3C05000-EA72-47AA-A186-2A5F5AD5C165}">
      <dgm:prSet/>
      <dgm:spPr/>
      <dgm:t>
        <a:bodyPr/>
        <a:lstStyle/>
        <a:p>
          <a:endParaRPr lang="hu-HU" b="1"/>
        </a:p>
      </dgm:t>
    </dgm:pt>
    <dgm:pt modelId="{3E8E9E09-9DF3-468C-8AD6-02A99CC3B88A}" type="sibTrans" cxnId="{C3C05000-EA72-47AA-A186-2A5F5AD5C165}">
      <dgm:prSet/>
      <dgm:spPr/>
      <dgm:t>
        <a:bodyPr/>
        <a:lstStyle/>
        <a:p>
          <a:endParaRPr lang="hu-HU"/>
        </a:p>
      </dgm:t>
    </dgm:pt>
    <dgm:pt modelId="{494CB482-AA43-4E54-90C1-F698B20F9988}">
      <dgm:prSet/>
      <dgm:spPr/>
      <dgm:t>
        <a:bodyPr/>
        <a:lstStyle/>
        <a:p>
          <a:r>
            <a:rPr lang="hu-HU" b="1" dirty="0"/>
            <a:t>Vereb</a:t>
          </a:r>
        </a:p>
      </dgm:t>
    </dgm:pt>
    <dgm:pt modelId="{C2CD1CAA-3301-4DB6-AEBB-ECA27EE04F69}" type="parTrans" cxnId="{214B328C-0B59-4EE0-9538-B8116C0DE53E}">
      <dgm:prSet/>
      <dgm:spPr/>
      <dgm:t>
        <a:bodyPr/>
        <a:lstStyle/>
        <a:p>
          <a:endParaRPr lang="hu-HU" b="1"/>
        </a:p>
      </dgm:t>
    </dgm:pt>
    <dgm:pt modelId="{CD89CDCE-6BE7-483A-AB88-AF9A25DB84E8}" type="sibTrans" cxnId="{214B328C-0B59-4EE0-9538-B8116C0DE53E}">
      <dgm:prSet/>
      <dgm:spPr/>
      <dgm:t>
        <a:bodyPr/>
        <a:lstStyle/>
        <a:p>
          <a:endParaRPr lang="hu-HU"/>
        </a:p>
      </dgm:t>
    </dgm:pt>
    <dgm:pt modelId="{FFB911BD-16A0-48BE-93BB-E32350A4FE8E}" type="pres">
      <dgm:prSet presAssocID="{0B6B9A6F-142C-4632-BAA2-AF96498847F0}" presName="hierChild1" presStyleCnt="0">
        <dgm:presLayoutVars>
          <dgm:chPref val="1"/>
          <dgm:dir/>
          <dgm:animOne val="branch"/>
          <dgm:animLvl val="lvl"/>
          <dgm:resizeHandles/>
        </dgm:presLayoutVars>
      </dgm:prSet>
      <dgm:spPr/>
    </dgm:pt>
    <dgm:pt modelId="{51BA856E-BF24-4DDF-B7D7-7624D1E1E87E}" type="pres">
      <dgm:prSet presAssocID="{798E763E-599B-4252-85B1-5C809D0D1313}" presName="hierRoot1" presStyleCnt="0"/>
      <dgm:spPr/>
    </dgm:pt>
    <dgm:pt modelId="{B1DFFDD9-6039-46D5-82CB-935E2F71678C}" type="pres">
      <dgm:prSet presAssocID="{798E763E-599B-4252-85B1-5C809D0D1313}" presName="composite" presStyleCnt="0"/>
      <dgm:spPr/>
    </dgm:pt>
    <dgm:pt modelId="{F8FA5CB7-99B2-4583-9CF0-921C1B14CAC2}" type="pres">
      <dgm:prSet presAssocID="{798E763E-599B-4252-85B1-5C809D0D1313}" presName="background" presStyleLbl="node0" presStyleIdx="0" presStyleCnt="1"/>
      <dgm:spPr/>
    </dgm:pt>
    <dgm:pt modelId="{2393F7F9-22E7-41CF-9910-5048C27AA681}" type="pres">
      <dgm:prSet presAssocID="{798E763E-599B-4252-85B1-5C809D0D1313}" presName="text" presStyleLbl="fgAcc0" presStyleIdx="0" presStyleCnt="1" custScaleX="135814">
        <dgm:presLayoutVars>
          <dgm:chPref val="3"/>
        </dgm:presLayoutVars>
      </dgm:prSet>
      <dgm:spPr/>
    </dgm:pt>
    <dgm:pt modelId="{47D8DD0D-307D-4FBD-B9C2-9A75AA8D6280}" type="pres">
      <dgm:prSet presAssocID="{798E763E-599B-4252-85B1-5C809D0D1313}" presName="hierChild2" presStyleCnt="0"/>
      <dgm:spPr/>
    </dgm:pt>
    <dgm:pt modelId="{FB4C16E0-18D2-4819-B55A-A2C78F5F844F}" type="pres">
      <dgm:prSet presAssocID="{E073D1F1-2922-42E1-AAA4-88AB93D58F4A}" presName="Name10" presStyleLbl="parChTrans1D2" presStyleIdx="0" presStyleCnt="3" custSzX="1138968"/>
      <dgm:spPr/>
    </dgm:pt>
    <dgm:pt modelId="{9062BBFF-785E-4D25-AFC8-C042D811AC55}" type="pres">
      <dgm:prSet presAssocID="{A2369CC0-5605-4AAC-AA62-378DFBF37026}" presName="hierRoot2" presStyleCnt="0"/>
      <dgm:spPr/>
    </dgm:pt>
    <dgm:pt modelId="{F0F1E0C0-B2FE-44E8-8F90-42B6CF3151DB}" type="pres">
      <dgm:prSet presAssocID="{A2369CC0-5605-4AAC-AA62-378DFBF37026}" presName="composite2" presStyleCnt="0"/>
      <dgm:spPr/>
    </dgm:pt>
    <dgm:pt modelId="{2F8DDC96-CD69-4021-9B90-9C3904C52467}" type="pres">
      <dgm:prSet presAssocID="{A2369CC0-5605-4AAC-AA62-378DFBF37026}" presName="background2" presStyleLbl="node2" presStyleIdx="0" presStyleCnt="3"/>
      <dgm:spPr/>
    </dgm:pt>
    <dgm:pt modelId="{FF6693F7-6BFF-4E2D-A6D3-FA35C3B7ECA2}" type="pres">
      <dgm:prSet presAssocID="{A2369CC0-5605-4AAC-AA62-378DFBF37026}" presName="text2" presStyleLbl="fgAcc2" presStyleIdx="0" presStyleCnt="3" custScaleX="135814">
        <dgm:presLayoutVars>
          <dgm:chPref val="3"/>
        </dgm:presLayoutVars>
      </dgm:prSet>
      <dgm:spPr/>
    </dgm:pt>
    <dgm:pt modelId="{823E5318-A646-40BE-8593-3A6E077301B2}" type="pres">
      <dgm:prSet presAssocID="{A2369CC0-5605-4AAC-AA62-378DFBF37026}" presName="hierChild3" presStyleCnt="0"/>
      <dgm:spPr/>
    </dgm:pt>
    <dgm:pt modelId="{1A3F725C-6079-490E-821D-7090D330BDEB}" type="pres">
      <dgm:prSet presAssocID="{03F4EED6-3B59-470A-ABFB-25822EE20D15}" presName="Name17" presStyleLbl="parChTrans1D3" presStyleIdx="0" presStyleCnt="2" custSzX="569484"/>
      <dgm:spPr/>
    </dgm:pt>
    <dgm:pt modelId="{87C7628E-3C3F-424D-892E-B56E3A20362D}" type="pres">
      <dgm:prSet presAssocID="{EEC96D6D-EFBB-40EF-ABE1-C1AD1D1B6F86}" presName="hierRoot3" presStyleCnt="0"/>
      <dgm:spPr/>
    </dgm:pt>
    <dgm:pt modelId="{3B65F0F0-3B9E-4F56-8834-C0F9FC97745D}" type="pres">
      <dgm:prSet presAssocID="{EEC96D6D-EFBB-40EF-ABE1-C1AD1D1B6F86}" presName="composite3" presStyleCnt="0"/>
      <dgm:spPr/>
    </dgm:pt>
    <dgm:pt modelId="{7A267FB3-413C-496D-BE24-36E37E01117F}" type="pres">
      <dgm:prSet presAssocID="{EEC96D6D-EFBB-40EF-ABE1-C1AD1D1B6F86}" presName="background3" presStyleLbl="node3" presStyleIdx="0" presStyleCnt="2"/>
      <dgm:spPr/>
    </dgm:pt>
    <dgm:pt modelId="{5DF705B7-A095-4B97-97EE-B0DD64BD342D}" type="pres">
      <dgm:prSet presAssocID="{EEC96D6D-EFBB-40EF-ABE1-C1AD1D1B6F86}" presName="text3" presStyleLbl="fgAcc3" presStyleIdx="0" presStyleCnt="2" custScaleX="135814">
        <dgm:presLayoutVars>
          <dgm:chPref val="3"/>
        </dgm:presLayoutVars>
      </dgm:prSet>
      <dgm:spPr/>
    </dgm:pt>
    <dgm:pt modelId="{4FFA9470-F9D8-4A61-93BB-631BBE15BEEB}" type="pres">
      <dgm:prSet presAssocID="{EEC96D6D-EFBB-40EF-ABE1-C1AD1D1B6F86}" presName="hierChild4" presStyleCnt="0"/>
      <dgm:spPr/>
    </dgm:pt>
    <dgm:pt modelId="{B7CAD4BB-297C-47DB-8485-E7FAF5C08958}" type="pres">
      <dgm:prSet presAssocID="{C2CD1CAA-3301-4DB6-AEBB-ECA27EE04F69}" presName="Name17" presStyleLbl="parChTrans1D3" presStyleIdx="1" presStyleCnt="2" custSzX="569484"/>
      <dgm:spPr/>
    </dgm:pt>
    <dgm:pt modelId="{5BD00710-A2CB-4611-B92B-DC964415B2CF}" type="pres">
      <dgm:prSet presAssocID="{494CB482-AA43-4E54-90C1-F698B20F9988}" presName="hierRoot3" presStyleCnt="0"/>
      <dgm:spPr/>
    </dgm:pt>
    <dgm:pt modelId="{9160397A-B8CE-4667-8C88-209CE3D42F7D}" type="pres">
      <dgm:prSet presAssocID="{494CB482-AA43-4E54-90C1-F698B20F9988}" presName="composite3" presStyleCnt="0"/>
      <dgm:spPr/>
    </dgm:pt>
    <dgm:pt modelId="{2344151F-6DFD-42D7-B4DB-6AA3828D3AFE}" type="pres">
      <dgm:prSet presAssocID="{494CB482-AA43-4E54-90C1-F698B20F9988}" presName="background3" presStyleLbl="node3" presStyleIdx="1" presStyleCnt="2"/>
      <dgm:spPr/>
    </dgm:pt>
    <dgm:pt modelId="{D4B03AD2-A176-4AB3-8963-A38195537B7A}" type="pres">
      <dgm:prSet presAssocID="{494CB482-AA43-4E54-90C1-F698B20F9988}" presName="text3" presStyleLbl="fgAcc3" presStyleIdx="1" presStyleCnt="2" custScaleX="135814">
        <dgm:presLayoutVars>
          <dgm:chPref val="3"/>
        </dgm:presLayoutVars>
      </dgm:prSet>
      <dgm:spPr/>
    </dgm:pt>
    <dgm:pt modelId="{C05DACD4-8037-41B1-A02E-24AA40451DA4}" type="pres">
      <dgm:prSet presAssocID="{494CB482-AA43-4E54-90C1-F698B20F9988}" presName="hierChild4" presStyleCnt="0"/>
      <dgm:spPr/>
    </dgm:pt>
    <dgm:pt modelId="{37391D14-186C-441D-8A79-A66EE9E9EE59}" type="pres">
      <dgm:prSet presAssocID="{CFD76E40-8284-46F8-BDB0-C8EED06B874B}" presName="Name10" presStyleLbl="parChTrans1D2" presStyleIdx="1" presStyleCnt="3" custSzX="86503"/>
      <dgm:spPr/>
    </dgm:pt>
    <dgm:pt modelId="{9722D05B-1846-47D1-976B-F89A51C3F1E6}" type="pres">
      <dgm:prSet presAssocID="{A0D0C3E2-FC40-439C-AB89-FFB7B3A309B1}" presName="hierRoot2" presStyleCnt="0"/>
      <dgm:spPr/>
    </dgm:pt>
    <dgm:pt modelId="{9EEA4280-D046-48F9-B3C2-0BA542C70905}" type="pres">
      <dgm:prSet presAssocID="{A0D0C3E2-FC40-439C-AB89-FFB7B3A309B1}" presName="composite2" presStyleCnt="0"/>
      <dgm:spPr/>
    </dgm:pt>
    <dgm:pt modelId="{F21DA542-B5F6-44E2-85A2-929FBE8312D4}" type="pres">
      <dgm:prSet presAssocID="{A0D0C3E2-FC40-439C-AB89-FFB7B3A309B1}" presName="background2" presStyleLbl="node2" presStyleIdx="1" presStyleCnt="3"/>
      <dgm:spPr/>
    </dgm:pt>
    <dgm:pt modelId="{BCE0CBF9-E1AD-4851-A99E-A10061184826}" type="pres">
      <dgm:prSet presAssocID="{A0D0C3E2-FC40-439C-AB89-FFB7B3A309B1}" presName="text2" presStyleLbl="fgAcc2" presStyleIdx="1" presStyleCnt="3" custScaleX="135814">
        <dgm:presLayoutVars>
          <dgm:chPref val="3"/>
        </dgm:presLayoutVars>
      </dgm:prSet>
      <dgm:spPr/>
    </dgm:pt>
    <dgm:pt modelId="{23E6AF64-E163-4EAE-A8CF-20BB3820638F}" type="pres">
      <dgm:prSet presAssocID="{A0D0C3E2-FC40-439C-AB89-FFB7B3A309B1}" presName="hierChild3" presStyleCnt="0"/>
      <dgm:spPr/>
    </dgm:pt>
    <dgm:pt modelId="{A233689B-A03F-4A7D-8D91-7518E34708E5}" type="pres">
      <dgm:prSet presAssocID="{684592B3-5BA9-4300-8E2A-78B580D9C68C}" presName="Name10" presStyleLbl="parChTrans1D2" presStyleIdx="2" presStyleCnt="3" custSzX="1138968"/>
      <dgm:spPr/>
    </dgm:pt>
    <dgm:pt modelId="{B1283297-DDD4-40B7-80A8-2505B56CEEC5}" type="pres">
      <dgm:prSet presAssocID="{BEDEECE4-7870-48C3-AC12-BAEE9DB3B9C2}" presName="hierRoot2" presStyleCnt="0"/>
      <dgm:spPr/>
    </dgm:pt>
    <dgm:pt modelId="{E41DBF7A-5505-47A2-8BEA-96B6BE372D40}" type="pres">
      <dgm:prSet presAssocID="{BEDEECE4-7870-48C3-AC12-BAEE9DB3B9C2}" presName="composite2" presStyleCnt="0"/>
      <dgm:spPr/>
    </dgm:pt>
    <dgm:pt modelId="{95170533-0CF3-41AD-A4E1-0249933A60B6}" type="pres">
      <dgm:prSet presAssocID="{BEDEECE4-7870-48C3-AC12-BAEE9DB3B9C2}" presName="background2" presStyleLbl="node2" presStyleIdx="2" presStyleCnt="3"/>
      <dgm:spPr/>
    </dgm:pt>
    <dgm:pt modelId="{11256695-9B8C-4C31-BC79-EF3CA62F597E}" type="pres">
      <dgm:prSet presAssocID="{BEDEECE4-7870-48C3-AC12-BAEE9DB3B9C2}" presName="text2" presStyleLbl="fgAcc2" presStyleIdx="2" presStyleCnt="3" custScaleX="135814">
        <dgm:presLayoutVars>
          <dgm:chPref val="3"/>
        </dgm:presLayoutVars>
      </dgm:prSet>
      <dgm:spPr/>
    </dgm:pt>
    <dgm:pt modelId="{24D334DC-7BE6-4BBE-A8C7-8CAC39538674}" type="pres">
      <dgm:prSet presAssocID="{BEDEECE4-7870-48C3-AC12-BAEE9DB3B9C2}" presName="hierChild3" presStyleCnt="0"/>
      <dgm:spPr/>
    </dgm:pt>
  </dgm:ptLst>
  <dgm:cxnLst>
    <dgm:cxn modelId="{C3C05000-EA72-47AA-A186-2A5F5AD5C165}" srcId="{A2369CC0-5605-4AAC-AA62-378DFBF37026}" destId="{EEC96D6D-EFBB-40EF-ABE1-C1AD1D1B6F86}" srcOrd="0" destOrd="0" parTransId="{03F4EED6-3B59-470A-ABFB-25822EE20D15}" sibTransId="{3E8E9E09-9DF3-468C-8AD6-02A99CC3B88A}"/>
    <dgm:cxn modelId="{9EBDFC19-AB00-49EC-A012-E28BDC5D1CEA}" srcId="{798E763E-599B-4252-85B1-5C809D0D1313}" destId="{A0D0C3E2-FC40-439C-AB89-FFB7B3A309B1}" srcOrd="1" destOrd="0" parTransId="{CFD76E40-8284-46F8-BDB0-C8EED06B874B}" sibTransId="{C0C435CC-DDE6-43D1-B231-4DB1FE9B6CA2}"/>
    <dgm:cxn modelId="{D0E17B34-AA58-4698-98E8-DCD240AA592B}" type="presOf" srcId="{03F4EED6-3B59-470A-ABFB-25822EE20D15}" destId="{1A3F725C-6079-490E-821D-7090D330BDEB}" srcOrd="0" destOrd="0" presId="urn:microsoft.com/office/officeart/2005/8/layout/hierarchy1"/>
    <dgm:cxn modelId="{5F887335-448F-4DCA-B1DA-D8017351EA02}" type="presOf" srcId="{A0D0C3E2-FC40-439C-AB89-FFB7B3A309B1}" destId="{BCE0CBF9-E1AD-4851-A99E-A10061184826}" srcOrd="0" destOrd="0" presId="urn:microsoft.com/office/officeart/2005/8/layout/hierarchy1"/>
    <dgm:cxn modelId="{C5176642-F49B-46EE-AA5C-E9093B9760DF}" type="presOf" srcId="{684592B3-5BA9-4300-8E2A-78B580D9C68C}" destId="{A233689B-A03F-4A7D-8D91-7518E34708E5}" srcOrd="0" destOrd="0" presId="urn:microsoft.com/office/officeart/2005/8/layout/hierarchy1"/>
    <dgm:cxn modelId="{FDEB4A46-F4CC-4232-B04B-580B5AF55B32}" type="presOf" srcId="{EEC96D6D-EFBB-40EF-ABE1-C1AD1D1B6F86}" destId="{5DF705B7-A095-4B97-97EE-B0DD64BD342D}" srcOrd="0" destOrd="0" presId="urn:microsoft.com/office/officeart/2005/8/layout/hierarchy1"/>
    <dgm:cxn modelId="{463F124D-F250-4976-8CA3-03AB13F889A8}" srcId="{798E763E-599B-4252-85B1-5C809D0D1313}" destId="{A2369CC0-5605-4AAC-AA62-378DFBF37026}" srcOrd="0" destOrd="0" parTransId="{E073D1F1-2922-42E1-AAA4-88AB93D58F4A}" sibTransId="{A61DA6EE-4BAA-4FD8-909D-07FB7D4806AA}"/>
    <dgm:cxn modelId="{728B4D4E-CB99-4BB9-9340-DBDE432FDCA5}" type="presOf" srcId="{C2CD1CAA-3301-4DB6-AEBB-ECA27EE04F69}" destId="{B7CAD4BB-297C-47DB-8485-E7FAF5C08958}" srcOrd="0" destOrd="0" presId="urn:microsoft.com/office/officeart/2005/8/layout/hierarchy1"/>
    <dgm:cxn modelId="{BB2B3F51-304F-49E5-A878-2C63FD440E94}" type="presOf" srcId="{BEDEECE4-7870-48C3-AC12-BAEE9DB3B9C2}" destId="{11256695-9B8C-4C31-BC79-EF3CA62F597E}" srcOrd="0" destOrd="0" presId="urn:microsoft.com/office/officeart/2005/8/layout/hierarchy1"/>
    <dgm:cxn modelId="{ED899C71-338B-4D3B-ACF5-955CAA8A76EF}" type="presOf" srcId="{A2369CC0-5605-4AAC-AA62-378DFBF37026}" destId="{FF6693F7-6BFF-4E2D-A6D3-FA35C3B7ECA2}" srcOrd="0" destOrd="0" presId="urn:microsoft.com/office/officeart/2005/8/layout/hierarchy1"/>
    <dgm:cxn modelId="{4844AA7B-B947-46CA-A101-CAD92AB758BC}" type="presOf" srcId="{0B6B9A6F-142C-4632-BAA2-AF96498847F0}" destId="{FFB911BD-16A0-48BE-93BB-E32350A4FE8E}" srcOrd="0" destOrd="0" presId="urn:microsoft.com/office/officeart/2005/8/layout/hierarchy1"/>
    <dgm:cxn modelId="{214B328C-0B59-4EE0-9538-B8116C0DE53E}" srcId="{A2369CC0-5605-4AAC-AA62-378DFBF37026}" destId="{494CB482-AA43-4E54-90C1-F698B20F9988}" srcOrd="1" destOrd="0" parTransId="{C2CD1CAA-3301-4DB6-AEBB-ECA27EE04F69}" sibTransId="{CD89CDCE-6BE7-483A-AB88-AF9A25DB84E8}"/>
    <dgm:cxn modelId="{1E0F7497-2929-47D7-B068-4544A7161948}" type="presOf" srcId="{494CB482-AA43-4E54-90C1-F698B20F9988}" destId="{D4B03AD2-A176-4AB3-8963-A38195537B7A}" srcOrd="0" destOrd="0" presId="urn:microsoft.com/office/officeart/2005/8/layout/hierarchy1"/>
    <dgm:cxn modelId="{8DBB33A5-3485-47D2-BBE1-15C57D631BF7}" type="presOf" srcId="{CFD76E40-8284-46F8-BDB0-C8EED06B874B}" destId="{37391D14-186C-441D-8A79-A66EE9E9EE59}" srcOrd="0" destOrd="0" presId="urn:microsoft.com/office/officeart/2005/8/layout/hierarchy1"/>
    <dgm:cxn modelId="{A38245BC-DB27-4993-AD21-B93EB0023156}" srcId="{798E763E-599B-4252-85B1-5C809D0D1313}" destId="{BEDEECE4-7870-48C3-AC12-BAEE9DB3B9C2}" srcOrd="2" destOrd="0" parTransId="{684592B3-5BA9-4300-8E2A-78B580D9C68C}" sibTransId="{94E82431-BB8A-4BE4-8EAD-3BF1536B0C55}"/>
    <dgm:cxn modelId="{22A7CECF-9913-491F-BF83-F20F3E069726}" srcId="{0B6B9A6F-142C-4632-BAA2-AF96498847F0}" destId="{798E763E-599B-4252-85B1-5C809D0D1313}" srcOrd="0" destOrd="0" parTransId="{3B98C5F7-4D1A-4657-A3C3-33E1D8F786A5}" sibTransId="{2F1DEC59-F8D6-4EE7-98C5-511C98FABCF6}"/>
    <dgm:cxn modelId="{2AF82FD3-8400-4662-AEB8-BCB2D248D51C}" type="presOf" srcId="{E073D1F1-2922-42E1-AAA4-88AB93D58F4A}" destId="{FB4C16E0-18D2-4819-B55A-A2C78F5F844F}" srcOrd="0" destOrd="0" presId="urn:microsoft.com/office/officeart/2005/8/layout/hierarchy1"/>
    <dgm:cxn modelId="{99CBB7E3-D628-47E7-9499-9C73D2555FDC}" type="presOf" srcId="{798E763E-599B-4252-85B1-5C809D0D1313}" destId="{2393F7F9-22E7-41CF-9910-5048C27AA681}" srcOrd="0" destOrd="0" presId="urn:microsoft.com/office/officeart/2005/8/layout/hierarchy1"/>
    <dgm:cxn modelId="{2850416A-6D2B-4319-ADA2-04300F02B168}" type="presParOf" srcId="{FFB911BD-16A0-48BE-93BB-E32350A4FE8E}" destId="{51BA856E-BF24-4DDF-B7D7-7624D1E1E87E}" srcOrd="0" destOrd="0" presId="urn:microsoft.com/office/officeart/2005/8/layout/hierarchy1"/>
    <dgm:cxn modelId="{D6A92991-6633-4EDB-A3D3-449771BC0593}" type="presParOf" srcId="{51BA856E-BF24-4DDF-B7D7-7624D1E1E87E}" destId="{B1DFFDD9-6039-46D5-82CB-935E2F71678C}" srcOrd="0" destOrd="0" presId="urn:microsoft.com/office/officeart/2005/8/layout/hierarchy1"/>
    <dgm:cxn modelId="{EB057074-62DE-4C3A-8A40-296763E3108B}" type="presParOf" srcId="{B1DFFDD9-6039-46D5-82CB-935E2F71678C}" destId="{F8FA5CB7-99B2-4583-9CF0-921C1B14CAC2}" srcOrd="0" destOrd="0" presId="urn:microsoft.com/office/officeart/2005/8/layout/hierarchy1"/>
    <dgm:cxn modelId="{2D696202-56A4-49F5-AF0B-23E82B45FA11}" type="presParOf" srcId="{B1DFFDD9-6039-46D5-82CB-935E2F71678C}" destId="{2393F7F9-22E7-41CF-9910-5048C27AA681}" srcOrd="1" destOrd="0" presId="urn:microsoft.com/office/officeart/2005/8/layout/hierarchy1"/>
    <dgm:cxn modelId="{DBC8FB6A-724F-43C1-8274-823E90823D9B}" type="presParOf" srcId="{51BA856E-BF24-4DDF-B7D7-7624D1E1E87E}" destId="{47D8DD0D-307D-4FBD-B9C2-9A75AA8D6280}" srcOrd="1" destOrd="0" presId="urn:microsoft.com/office/officeart/2005/8/layout/hierarchy1"/>
    <dgm:cxn modelId="{1781CAB6-CD14-40AD-860A-F54177CBEBC8}" type="presParOf" srcId="{47D8DD0D-307D-4FBD-B9C2-9A75AA8D6280}" destId="{FB4C16E0-18D2-4819-B55A-A2C78F5F844F}" srcOrd="0" destOrd="0" presId="urn:microsoft.com/office/officeart/2005/8/layout/hierarchy1"/>
    <dgm:cxn modelId="{3B507C6B-796D-465A-AD68-383B488369B9}" type="presParOf" srcId="{47D8DD0D-307D-4FBD-B9C2-9A75AA8D6280}" destId="{9062BBFF-785E-4D25-AFC8-C042D811AC55}" srcOrd="1" destOrd="0" presId="urn:microsoft.com/office/officeart/2005/8/layout/hierarchy1"/>
    <dgm:cxn modelId="{5337475B-791F-440E-A801-759D61C7E658}" type="presParOf" srcId="{9062BBFF-785E-4D25-AFC8-C042D811AC55}" destId="{F0F1E0C0-B2FE-44E8-8F90-42B6CF3151DB}" srcOrd="0" destOrd="0" presId="urn:microsoft.com/office/officeart/2005/8/layout/hierarchy1"/>
    <dgm:cxn modelId="{BCDEB96C-95D1-4621-ACDC-1D0A9F71682A}" type="presParOf" srcId="{F0F1E0C0-B2FE-44E8-8F90-42B6CF3151DB}" destId="{2F8DDC96-CD69-4021-9B90-9C3904C52467}" srcOrd="0" destOrd="0" presId="urn:microsoft.com/office/officeart/2005/8/layout/hierarchy1"/>
    <dgm:cxn modelId="{D42AE3DB-0D90-4F41-A17E-13423D90E913}" type="presParOf" srcId="{F0F1E0C0-B2FE-44E8-8F90-42B6CF3151DB}" destId="{FF6693F7-6BFF-4E2D-A6D3-FA35C3B7ECA2}" srcOrd="1" destOrd="0" presId="urn:microsoft.com/office/officeart/2005/8/layout/hierarchy1"/>
    <dgm:cxn modelId="{3829CF71-9744-44F7-84B1-271B0F25FC82}" type="presParOf" srcId="{9062BBFF-785E-4D25-AFC8-C042D811AC55}" destId="{823E5318-A646-40BE-8593-3A6E077301B2}" srcOrd="1" destOrd="0" presId="urn:microsoft.com/office/officeart/2005/8/layout/hierarchy1"/>
    <dgm:cxn modelId="{665ECF5E-3F82-4F4E-97B0-17639832AA17}" type="presParOf" srcId="{823E5318-A646-40BE-8593-3A6E077301B2}" destId="{1A3F725C-6079-490E-821D-7090D330BDEB}" srcOrd="0" destOrd="0" presId="urn:microsoft.com/office/officeart/2005/8/layout/hierarchy1"/>
    <dgm:cxn modelId="{50070FB7-CE51-454F-A12E-A5832F696A4B}" type="presParOf" srcId="{823E5318-A646-40BE-8593-3A6E077301B2}" destId="{87C7628E-3C3F-424D-892E-B56E3A20362D}" srcOrd="1" destOrd="0" presId="urn:microsoft.com/office/officeart/2005/8/layout/hierarchy1"/>
    <dgm:cxn modelId="{4148BA48-597A-43A9-A5D1-DCE590A235F1}" type="presParOf" srcId="{87C7628E-3C3F-424D-892E-B56E3A20362D}" destId="{3B65F0F0-3B9E-4F56-8834-C0F9FC97745D}" srcOrd="0" destOrd="0" presId="urn:microsoft.com/office/officeart/2005/8/layout/hierarchy1"/>
    <dgm:cxn modelId="{A496B1BA-5E5C-454A-A78C-997FF82E7DFD}" type="presParOf" srcId="{3B65F0F0-3B9E-4F56-8834-C0F9FC97745D}" destId="{7A267FB3-413C-496D-BE24-36E37E01117F}" srcOrd="0" destOrd="0" presId="urn:microsoft.com/office/officeart/2005/8/layout/hierarchy1"/>
    <dgm:cxn modelId="{508A29C8-1AC6-483A-82BC-67E179687CB8}" type="presParOf" srcId="{3B65F0F0-3B9E-4F56-8834-C0F9FC97745D}" destId="{5DF705B7-A095-4B97-97EE-B0DD64BD342D}" srcOrd="1" destOrd="0" presId="urn:microsoft.com/office/officeart/2005/8/layout/hierarchy1"/>
    <dgm:cxn modelId="{A84FD872-7195-4F8A-8A14-9DCD33F83C38}" type="presParOf" srcId="{87C7628E-3C3F-424D-892E-B56E3A20362D}" destId="{4FFA9470-F9D8-4A61-93BB-631BBE15BEEB}" srcOrd="1" destOrd="0" presId="urn:microsoft.com/office/officeart/2005/8/layout/hierarchy1"/>
    <dgm:cxn modelId="{953787B3-079F-41E8-B478-AA04BCCC0BA4}" type="presParOf" srcId="{823E5318-A646-40BE-8593-3A6E077301B2}" destId="{B7CAD4BB-297C-47DB-8485-E7FAF5C08958}" srcOrd="2" destOrd="0" presId="urn:microsoft.com/office/officeart/2005/8/layout/hierarchy1"/>
    <dgm:cxn modelId="{7ECE263F-6C16-4DBE-9C05-B44234D8480D}" type="presParOf" srcId="{823E5318-A646-40BE-8593-3A6E077301B2}" destId="{5BD00710-A2CB-4611-B92B-DC964415B2CF}" srcOrd="3" destOrd="0" presId="urn:microsoft.com/office/officeart/2005/8/layout/hierarchy1"/>
    <dgm:cxn modelId="{18EF3C16-B507-4AEA-AC2A-DFA0E97043D9}" type="presParOf" srcId="{5BD00710-A2CB-4611-B92B-DC964415B2CF}" destId="{9160397A-B8CE-4667-8C88-209CE3D42F7D}" srcOrd="0" destOrd="0" presId="urn:microsoft.com/office/officeart/2005/8/layout/hierarchy1"/>
    <dgm:cxn modelId="{0980CDB9-D102-436F-9149-387F0028CB80}" type="presParOf" srcId="{9160397A-B8CE-4667-8C88-209CE3D42F7D}" destId="{2344151F-6DFD-42D7-B4DB-6AA3828D3AFE}" srcOrd="0" destOrd="0" presId="urn:microsoft.com/office/officeart/2005/8/layout/hierarchy1"/>
    <dgm:cxn modelId="{F5D47E8E-563F-45DA-B299-D13A051FFC7A}" type="presParOf" srcId="{9160397A-B8CE-4667-8C88-209CE3D42F7D}" destId="{D4B03AD2-A176-4AB3-8963-A38195537B7A}" srcOrd="1" destOrd="0" presId="urn:microsoft.com/office/officeart/2005/8/layout/hierarchy1"/>
    <dgm:cxn modelId="{FCF3072B-991A-43D8-A9CF-240B0CEEDE7C}" type="presParOf" srcId="{5BD00710-A2CB-4611-B92B-DC964415B2CF}" destId="{C05DACD4-8037-41B1-A02E-24AA40451DA4}" srcOrd="1" destOrd="0" presId="urn:microsoft.com/office/officeart/2005/8/layout/hierarchy1"/>
    <dgm:cxn modelId="{6922FEEF-AABF-4E34-BF3D-9C481DCE1E55}" type="presParOf" srcId="{47D8DD0D-307D-4FBD-B9C2-9A75AA8D6280}" destId="{37391D14-186C-441D-8A79-A66EE9E9EE59}" srcOrd="2" destOrd="0" presId="urn:microsoft.com/office/officeart/2005/8/layout/hierarchy1"/>
    <dgm:cxn modelId="{AF77176E-32CE-42F9-B0CE-9530205CCB70}" type="presParOf" srcId="{47D8DD0D-307D-4FBD-B9C2-9A75AA8D6280}" destId="{9722D05B-1846-47D1-976B-F89A51C3F1E6}" srcOrd="3" destOrd="0" presId="urn:microsoft.com/office/officeart/2005/8/layout/hierarchy1"/>
    <dgm:cxn modelId="{600539F0-669F-489A-88BF-8A316F226EC3}" type="presParOf" srcId="{9722D05B-1846-47D1-976B-F89A51C3F1E6}" destId="{9EEA4280-D046-48F9-B3C2-0BA542C70905}" srcOrd="0" destOrd="0" presId="urn:microsoft.com/office/officeart/2005/8/layout/hierarchy1"/>
    <dgm:cxn modelId="{FB0B226E-C9CA-4CE8-9FF4-E067313AACF1}" type="presParOf" srcId="{9EEA4280-D046-48F9-B3C2-0BA542C70905}" destId="{F21DA542-B5F6-44E2-85A2-929FBE8312D4}" srcOrd="0" destOrd="0" presId="urn:microsoft.com/office/officeart/2005/8/layout/hierarchy1"/>
    <dgm:cxn modelId="{BAAF03BE-33EB-480E-BCB9-32FAB1C5901A}" type="presParOf" srcId="{9EEA4280-D046-48F9-B3C2-0BA542C70905}" destId="{BCE0CBF9-E1AD-4851-A99E-A10061184826}" srcOrd="1" destOrd="0" presId="urn:microsoft.com/office/officeart/2005/8/layout/hierarchy1"/>
    <dgm:cxn modelId="{AC256A62-DF1F-4DD7-B95F-2052C91ECC34}" type="presParOf" srcId="{9722D05B-1846-47D1-976B-F89A51C3F1E6}" destId="{23E6AF64-E163-4EAE-A8CF-20BB3820638F}" srcOrd="1" destOrd="0" presId="urn:microsoft.com/office/officeart/2005/8/layout/hierarchy1"/>
    <dgm:cxn modelId="{2C0425A4-0226-4644-A3CC-61F48B9F4E51}" type="presParOf" srcId="{47D8DD0D-307D-4FBD-B9C2-9A75AA8D6280}" destId="{A233689B-A03F-4A7D-8D91-7518E34708E5}" srcOrd="4" destOrd="0" presId="urn:microsoft.com/office/officeart/2005/8/layout/hierarchy1"/>
    <dgm:cxn modelId="{DC144197-D373-48C4-88C1-C0C607BF82FC}" type="presParOf" srcId="{47D8DD0D-307D-4FBD-B9C2-9A75AA8D6280}" destId="{B1283297-DDD4-40B7-80A8-2505B56CEEC5}" srcOrd="5" destOrd="0" presId="urn:microsoft.com/office/officeart/2005/8/layout/hierarchy1"/>
    <dgm:cxn modelId="{8D236E7A-6085-488A-B579-2869198DD2F0}" type="presParOf" srcId="{B1283297-DDD4-40B7-80A8-2505B56CEEC5}" destId="{E41DBF7A-5505-47A2-8BEA-96B6BE372D40}" srcOrd="0" destOrd="0" presId="urn:microsoft.com/office/officeart/2005/8/layout/hierarchy1"/>
    <dgm:cxn modelId="{455D657A-81B7-4BD8-B04D-010050C1873E}" type="presParOf" srcId="{E41DBF7A-5505-47A2-8BEA-96B6BE372D40}" destId="{95170533-0CF3-41AD-A4E1-0249933A60B6}" srcOrd="0" destOrd="0" presId="urn:microsoft.com/office/officeart/2005/8/layout/hierarchy1"/>
    <dgm:cxn modelId="{D26AF1FB-9420-49F1-8E67-D8E7F481442D}" type="presParOf" srcId="{E41DBF7A-5505-47A2-8BEA-96B6BE372D40}" destId="{11256695-9B8C-4C31-BC79-EF3CA62F597E}" srcOrd="1" destOrd="0" presId="urn:microsoft.com/office/officeart/2005/8/layout/hierarchy1"/>
    <dgm:cxn modelId="{9FAA999A-1055-44CC-AEAF-08F82461FC55}" type="presParOf" srcId="{B1283297-DDD4-40B7-80A8-2505B56CEEC5}" destId="{24D334DC-7BE6-4BBE-A8C7-8CAC3953867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B6B9A6F-142C-4632-BAA2-AF96498847F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hu-HU"/>
        </a:p>
      </dgm:t>
    </dgm:pt>
    <dgm:pt modelId="{798E763E-599B-4252-85B1-5C809D0D1313}">
      <dgm:prSet phldrT="[Szöveg]"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hu-HU" sz="1100" b="1" dirty="0">
              <a:solidFill>
                <a:schemeClr val="bg1"/>
              </a:solidFill>
            </a:rPr>
            <a:t>Minden</a:t>
          </a:r>
        </a:p>
      </dgm:t>
    </dgm:pt>
    <dgm:pt modelId="{3B98C5F7-4D1A-4657-A3C3-33E1D8F786A5}" type="parTrans" cxnId="{22A7CECF-9913-491F-BF83-F20F3E069726}">
      <dgm:prSet/>
      <dgm:spPr/>
      <dgm:t>
        <a:bodyPr/>
        <a:lstStyle/>
        <a:p>
          <a:endParaRPr lang="hu-HU"/>
        </a:p>
      </dgm:t>
    </dgm:pt>
    <dgm:pt modelId="{2F1DEC59-F8D6-4EE7-98C5-511C98FABCF6}" type="sibTrans" cxnId="{22A7CECF-9913-491F-BF83-F20F3E069726}">
      <dgm:prSet/>
      <dgm:spPr/>
      <dgm:t>
        <a:bodyPr/>
        <a:lstStyle/>
        <a:p>
          <a:endParaRPr lang="hu-HU"/>
        </a:p>
      </dgm:t>
    </dgm:pt>
    <dgm:pt modelId="{A2369CC0-5605-4AAC-AA62-378DFBF37026}">
      <dgm:prSet phldrT="[Szöveg]" custT="1"/>
      <dgm:spPr/>
      <dgm:t>
        <a:bodyPr/>
        <a:lstStyle/>
        <a:p>
          <a:r>
            <a:rPr lang="hu-HU" sz="1100" b="1" dirty="0" err="1"/>
            <a:t>Allatok</a:t>
          </a:r>
          <a:endParaRPr lang="hu-HU" sz="1100" b="1" dirty="0"/>
        </a:p>
      </dgm:t>
    </dgm:pt>
    <dgm:pt modelId="{E073D1F1-2922-42E1-AAA4-88AB93D58F4A}" type="parTrans" cxnId="{463F124D-F250-4976-8CA3-03AB13F889A8}">
      <dgm:prSet/>
      <dgm:spPr/>
      <dgm:t>
        <a:bodyPr/>
        <a:lstStyle/>
        <a:p>
          <a:endParaRPr lang="hu-HU" sz="1100" b="1"/>
        </a:p>
      </dgm:t>
    </dgm:pt>
    <dgm:pt modelId="{A61DA6EE-4BAA-4FD8-909D-07FB7D4806AA}" type="sibTrans" cxnId="{463F124D-F250-4976-8CA3-03AB13F889A8}">
      <dgm:prSet/>
      <dgm:spPr/>
      <dgm:t>
        <a:bodyPr/>
        <a:lstStyle/>
        <a:p>
          <a:endParaRPr lang="hu-HU"/>
        </a:p>
      </dgm:t>
    </dgm:pt>
    <dgm:pt modelId="{BEDEECE4-7870-48C3-AC12-BAEE9DB3B9C2}">
      <dgm:prSet phldrT="[Szöveg]" custT="1"/>
      <dgm:spPr/>
      <dgm:t>
        <a:bodyPr/>
        <a:lstStyle/>
        <a:p>
          <a:r>
            <a:rPr lang="hu-HU" sz="1100" b="1" dirty="0" err="1"/>
            <a:t>Gepek</a:t>
          </a:r>
          <a:endParaRPr lang="hu-HU" sz="1100" b="1" dirty="0"/>
        </a:p>
      </dgm:t>
    </dgm:pt>
    <dgm:pt modelId="{684592B3-5BA9-4300-8E2A-78B580D9C68C}" type="parTrans" cxnId="{A38245BC-DB27-4993-AD21-B93EB0023156}">
      <dgm:prSet/>
      <dgm:spPr/>
      <dgm:t>
        <a:bodyPr/>
        <a:lstStyle/>
        <a:p>
          <a:endParaRPr lang="hu-HU" sz="1100" b="1"/>
        </a:p>
      </dgm:t>
    </dgm:pt>
    <dgm:pt modelId="{94E82431-BB8A-4BE4-8EAD-3BF1536B0C55}" type="sibTrans" cxnId="{A38245BC-DB27-4993-AD21-B93EB0023156}">
      <dgm:prSet/>
      <dgm:spPr/>
      <dgm:t>
        <a:bodyPr/>
        <a:lstStyle/>
        <a:p>
          <a:endParaRPr lang="hu-HU"/>
        </a:p>
      </dgm:t>
    </dgm:pt>
    <dgm:pt modelId="{DE8D6E19-3B9B-427F-A3FA-55A6F0335E03}">
      <dgm:prSet custT="1"/>
      <dgm:spPr/>
      <dgm:t>
        <a:bodyPr/>
        <a:lstStyle/>
        <a:p>
          <a:r>
            <a:rPr lang="hu-HU" sz="1100" b="1" dirty="0" err="1"/>
            <a:t>Targyak</a:t>
          </a:r>
          <a:endParaRPr lang="hu-HU" sz="1100" b="1" dirty="0"/>
        </a:p>
      </dgm:t>
    </dgm:pt>
    <dgm:pt modelId="{CAC86082-3D11-4A16-A4AC-6FE4670DA7FC}" type="parTrans" cxnId="{B2C07B61-5B41-4133-B234-333F60A30BB2}">
      <dgm:prSet/>
      <dgm:spPr/>
      <dgm:t>
        <a:bodyPr/>
        <a:lstStyle/>
        <a:p>
          <a:endParaRPr lang="hu-HU" sz="1100" b="1"/>
        </a:p>
      </dgm:t>
    </dgm:pt>
    <dgm:pt modelId="{29DB1DAA-22F8-4E2C-A968-59F552217DBA}" type="sibTrans" cxnId="{B2C07B61-5B41-4133-B234-333F60A30BB2}">
      <dgm:prSet/>
      <dgm:spPr/>
      <dgm:t>
        <a:bodyPr/>
        <a:lstStyle/>
        <a:p>
          <a:endParaRPr lang="hu-HU"/>
        </a:p>
      </dgm:t>
    </dgm:pt>
    <dgm:pt modelId="{D7D2FCF2-86AF-4760-B39C-E3B87C67926B}">
      <dgm:prSet custT="1"/>
      <dgm:spPr/>
      <dgm:t>
        <a:bodyPr/>
        <a:lstStyle/>
        <a:p>
          <a:r>
            <a:rPr lang="hu-HU" sz="1100" b="1" dirty="0" err="1"/>
            <a:t>Emlosok</a:t>
          </a:r>
          <a:endParaRPr lang="hu-HU" sz="1100" b="1" dirty="0"/>
        </a:p>
      </dgm:t>
    </dgm:pt>
    <dgm:pt modelId="{E9647558-F6E0-44D3-B5D0-FB6749622503}" type="parTrans" cxnId="{4E2076F3-201C-4E33-B838-D97E1C01F362}">
      <dgm:prSet/>
      <dgm:spPr/>
      <dgm:t>
        <a:bodyPr/>
        <a:lstStyle/>
        <a:p>
          <a:endParaRPr lang="hu-HU" sz="1100" b="1"/>
        </a:p>
      </dgm:t>
    </dgm:pt>
    <dgm:pt modelId="{60A366BF-D052-4F98-836F-2EF45D47F1C1}" type="sibTrans" cxnId="{4E2076F3-201C-4E33-B838-D97E1C01F362}">
      <dgm:prSet/>
      <dgm:spPr/>
      <dgm:t>
        <a:bodyPr/>
        <a:lstStyle/>
        <a:p>
          <a:endParaRPr lang="hu-HU"/>
        </a:p>
      </dgm:t>
    </dgm:pt>
    <dgm:pt modelId="{B408E7D6-1658-498E-B090-B35804009020}">
      <dgm:prSet custT="1">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hu-HU" sz="1100" b="1">
              <a:solidFill>
                <a:schemeClr val="bg1"/>
              </a:solidFill>
            </a:rPr>
            <a:t>Madarak</a:t>
          </a:r>
          <a:endParaRPr lang="hu-HU" sz="1100" b="1" dirty="0">
            <a:solidFill>
              <a:schemeClr val="bg1"/>
            </a:solidFill>
          </a:endParaRPr>
        </a:p>
      </dgm:t>
    </dgm:pt>
    <dgm:pt modelId="{B6617E23-0D01-421D-A913-5E20DB915650}" type="parTrans" cxnId="{0213D3B7-2382-4131-9C2E-86104259FADC}">
      <dgm:prSet/>
      <dgm:spPr/>
      <dgm:t>
        <a:bodyPr/>
        <a:lstStyle/>
        <a:p>
          <a:endParaRPr lang="hu-HU" sz="1100" b="1"/>
        </a:p>
      </dgm:t>
    </dgm:pt>
    <dgm:pt modelId="{3DD27962-52A3-480F-BB5A-62E338509B23}" type="sibTrans" cxnId="{0213D3B7-2382-4131-9C2E-86104259FADC}">
      <dgm:prSet/>
      <dgm:spPr/>
      <dgm:t>
        <a:bodyPr/>
        <a:lstStyle/>
        <a:p>
          <a:endParaRPr lang="hu-HU"/>
        </a:p>
      </dgm:t>
    </dgm:pt>
    <dgm:pt modelId="{341EB8F5-035C-4561-AF8D-308402C367A8}">
      <dgm:prSet custT="1"/>
      <dgm:spPr/>
      <dgm:t>
        <a:bodyPr/>
        <a:lstStyle/>
        <a:p>
          <a:r>
            <a:rPr lang="hu-HU" sz="1100" b="1" dirty="0"/>
            <a:t>Elektronika</a:t>
          </a:r>
        </a:p>
      </dgm:t>
    </dgm:pt>
    <dgm:pt modelId="{6C3AAB89-5595-422D-B28A-FBB797764DD7}" type="parTrans" cxnId="{44BB447C-0B5E-4D7C-AAA0-3E93876B4DA6}">
      <dgm:prSet/>
      <dgm:spPr/>
      <dgm:t>
        <a:bodyPr/>
        <a:lstStyle/>
        <a:p>
          <a:endParaRPr lang="hu-HU" sz="1100" b="1"/>
        </a:p>
      </dgm:t>
    </dgm:pt>
    <dgm:pt modelId="{E0D21D1E-7747-4620-8D99-6DFE33488B21}" type="sibTrans" cxnId="{44BB447C-0B5E-4D7C-AAA0-3E93876B4DA6}">
      <dgm:prSet/>
      <dgm:spPr/>
      <dgm:t>
        <a:bodyPr/>
        <a:lstStyle/>
        <a:p>
          <a:endParaRPr lang="hu-HU"/>
        </a:p>
      </dgm:t>
    </dgm:pt>
    <dgm:pt modelId="{B94DF583-250F-4154-9E4F-56FFFB9B04B6}">
      <dgm:prSet custT="1">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hu-HU" sz="1100" b="1" dirty="0">
              <a:solidFill>
                <a:schemeClr val="bg1"/>
              </a:solidFill>
            </a:rPr>
            <a:t>Sas</a:t>
          </a:r>
        </a:p>
      </dgm:t>
    </dgm:pt>
    <dgm:pt modelId="{4BB59135-3A6E-4484-A674-92540A3CF19E}" type="parTrans" cxnId="{6853C459-C2C1-493A-8D96-9FAE48933545}">
      <dgm:prSet/>
      <dgm:spPr/>
      <dgm:t>
        <a:bodyPr/>
        <a:lstStyle/>
        <a:p>
          <a:endParaRPr lang="hu-HU" sz="1100" b="1"/>
        </a:p>
      </dgm:t>
    </dgm:pt>
    <dgm:pt modelId="{F56B783A-5F21-42B6-B852-4C3C8C80B6C6}" type="sibTrans" cxnId="{6853C459-C2C1-493A-8D96-9FAE48933545}">
      <dgm:prSet/>
      <dgm:spPr/>
      <dgm:t>
        <a:bodyPr/>
        <a:lstStyle/>
        <a:p>
          <a:endParaRPr lang="hu-HU"/>
        </a:p>
      </dgm:t>
    </dgm:pt>
    <dgm:pt modelId="{F4633AFB-B881-43B4-A73B-988D2D96AF58}">
      <dgm:prSet custT="1">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hu-HU" sz="1100" b="1" dirty="0">
              <a:solidFill>
                <a:schemeClr val="bg1"/>
              </a:solidFill>
            </a:rPr>
            <a:t>Vereb</a:t>
          </a:r>
        </a:p>
      </dgm:t>
    </dgm:pt>
    <dgm:pt modelId="{37FB5B67-13BF-4928-B9EF-EF07DAC358A6}" type="parTrans" cxnId="{A40D73C5-FC34-470C-BB14-68154F042933}">
      <dgm:prSet/>
      <dgm:spPr/>
      <dgm:t>
        <a:bodyPr/>
        <a:lstStyle/>
        <a:p>
          <a:endParaRPr lang="hu-HU" sz="1100" b="1"/>
        </a:p>
      </dgm:t>
    </dgm:pt>
    <dgm:pt modelId="{3A3EDA4E-D5FD-4417-BDA7-76A0213B99C2}" type="sibTrans" cxnId="{A40D73C5-FC34-470C-BB14-68154F042933}">
      <dgm:prSet/>
      <dgm:spPr/>
      <dgm:t>
        <a:bodyPr/>
        <a:lstStyle/>
        <a:p>
          <a:endParaRPr lang="hu-HU"/>
        </a:p>
      </dgm:t>
    </dgm:pt>
    <dgm:pt modelId="{8528AE56-5EE7-4791-BC55-6CF43DD8BEAC}">
      <dgm:prSet custT="1"/>
      <dgm:spPr/>
      <dgm:t>
        <a:bodyPr/>
        <a:lstStyle/>
        <a:p>
          <a:r>
            <a:rPr lang="hu-HU" sz="1100" b="1" dirty="0" err="1"/>
            <a:t>Jarmuvek</a:t>
          </a:r>
          <a:endParaRPr lang="hu-HU" sz="1100" b="1" dirty="0"/>
        </a:p>
      </dgm:t>
    </dgm:pt>
    <dgm:pt modelId="{C72556A5-0EE9-4B2D-9A73-5BEAED4939CA}" type="parTrans" cxnId="{A439BEEF-EF91-4210-8412-F3833EF3B2EB}">
      <dgm:prSet/>
      <dgm:spPr/>
      <dgm:t>
        <a:bodyPr/>
        <a:lstStyle/>
        <a:p>
          <a:endParaRPr lang="hu-HU" sz="1100" b="1"/>
        </a:p>
      </dgm:t>
    </dgm:pt>
    <dgm:pt modelId="{363C6516-86BA-45D1-A66F-C59C9EBCC62B}" type="sibTrans" cxnId="{A439BEEF-EF91-4210-8412-F3833EF3B2EB}">
      <dgm:prSet/>
      <dgm:spPr/>
      <dgm:t>
        <a:bodyPr/>
        <a:lstStyle/>
        <a:p>
          <a:endParaRPr lang="hu-HU"/>
        </a:p>
      </dgm:t>
    </dgm:pt>
    <dgm:pt modelId="{BF270264-58DD-4D90-A314-3606D2443EE5}">
      <dgm:prSet custT="1"/>
      <dgm:spPr/>
      <dgm:t>
        <a:bodyPr/>
        <a:lstStyle/>
        <a:p>
          <a:r>
            <a:rPr lang="hu-HU" sz="1100" b="1" dirty="0" err="1"/>
            <a:t>Auto</a:t>
          </a:r>
          <a:endParaRPr lang="hu-HU" sz="1100" b="1" dirty="0"/>
        </a:p>
      </dgm:t>
    </dgm:pt>
    <dgm:pt modelId="{CBF29336-4BFF-4368-8753-4589E1004646}" type="parTrans" cxnId="{02DD4F4C-79A1-4AD7-A115-719FD16ACC0C}">
      <dgm:prSet/>
      <dgm:spPr/>
      <dgm:t>
        <a:bodyPr/>
        <a:lstStyle/>
        <a:p>
          <a:endParaRPr lang="hu-HU" sz="1100" b="1"/>
        </a:p>
      </dgm:t>
    </dgm:pt>
    <dgm:pt modelId="{5329BB00-B525-4B03-A853-ECC9CA5008A1}" type="sibTrans" cxnId="{02DD4F4C-79A1-4AD7-A115-719FD16ACC0C}">
      <dgm:prSet/>
      <dgm:spPr/>
      <dgm:t>
        <a:bodyPr/>
        <a:lstStyle/>
        <a:p>
          <a:endParaRPr lang="hu-HU"/>
        </a:p>
      </dgm:t>
    </dgm:pt>
    <dgm:pt modelId="{C93464A1-052A-4424-9537-ADB7E805CFFC}">
      <dgm:prSet custT="1">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hu-HU" sz="1100" b="1" dirty="0" err="1">
              <a:solidFill>
                <a:schemeClr val="bg1"/>
              </a:solidFill>
            </a:rPr>
            <a:t>Repulo</a:t>
          </a:r>
          <a:endParaRPr lang="hu-HU" sz="1100" b="1" dirty="0">
            <a:solidFill>
              <a:schemeClr val="bg1"/>
            </a:solidFill>
          </a:endParaRPr>
        </a:p>
      </dgm:t>
    </dgm:pt>
    <dgm:pt modelId="{E2891823-F042-48D0-B17A-D6AD49596F43}" type="parTrans" cxnId="{254C0EFC-2D8F-4950-AADC-C95DCAD8EF09}">
      <dgm:prSet/>
      <dgm:spPr/>
      <dgm:t>
        <a:bodyPr/>
        <a:lstStyle/>
        <a:p>
          <a:endParaRPr lang="hu-HU" sz="1100" b="1"/>
        </a:p>
      </dgm:t>
    </dgm:pt>
    <dgm:pt modelId="{3FE99CCA-D224-4FD6-A06C-76CD29353A72}" type="sibTrans" cxnId="{254C0EFC-2D8F-4950-AADC-C95DCAD8EF09}">
      <dgm:prSet/>
      <dgm:spPr/>
      <dgm:t>
        <a:bodyPr/>
        <a:lstStyle/>
        <a:p>
          <a:endParaRPr lang="hu-HU"/>
        </a:p>
      </dgm:t>
    </dgm:pt>
    <dgm:pt modelId="{C17A983A-AE5F-40F0-8D4C-4336FBB8BDF1}">
      <dgm:prSet custT="1"/>
      <dgm:spPr/>
      <dgm:t>
        <a:bodyPr/>
        <a:lstStyle/>
        <a:p>
          <a:r>
            <a:rPr lang="hu-HU" sz="1100" b="1" dirty="0" err="1"/>
            <a:t>Diszek</a:t>
          </a:r>
          <a:endParaRPr lang="hu-HU" sz="1100" b="1" dirty="0"/>
        </a:p>
      </dgm:t>
    </dgm:pt>
    <dgm:pt modelId="{372B3E33-8187-4226-A91E-F3CB766FF8A2}" type="parTrans" cxnId="{7DE810DC-9582-4900-935E-6DC9AFBB9BD3}">
      <dgm:prSet/>
      <dgm:spPr/>
      <dgm:t>
        <a:bodyPr/>
        <a:lstStyle/>
        <a:p>
          <a:endParaRPr lang="hu-HU" sz="1100" b="1"/>
        </a:p>
      </dgm:t>
    </dgm:pt>
    <dgm:pt modelId="{55FAD9C2-DCC7-4B23-AD56-813D6DC0841E}" type="sibTrans" cxnId="{7DE810DC-9582-4900-935E-6DC9AFBB9BD3}">
      <dgm:prSet/>
      <dgm:spPr/>
      <dgm:t>
        <a:bodyPr/>
        <a:lstStyle/>
        <a:p>
          <a:endParaRPr lang="hu-HU"/>
        </a:p>
      </dgm:t>
    </dgm:pt>
    <dgm:pt modelId="{8E171822-9AE1-4758-9D42-728000AFD7D7}">
      <dgm:prSet custT="1"/>
      <dgm:spPr/>
      <dgm:t>
        <a:bodyPr/>
        <a:lstStyle/>
        <a:p>
          <a:r>
            <a:rPr lang="hu-HU" sz="1100" b="1" dirty="0" err="1"/>
            <a:t>Jatekok</a:t>
          </a:r>
          <a:endParaRPr lang="hu-HU" sz="1100" b="1" dirty="0"/>
        </a:p>
      </dgm:t>
    </dgm:pt>
    <dgm:pt modelId="{7A580CE9-F300-4BDE-A7C6-3DEC4BCFF48C}" type="parTrans" cxnId="{22C9A7EA-D3B3-4149-A936-6846D03CF276}">
      <dgm:prSet/>
      <dgm:spPr/>
      <dgm:t>
        <a:bodyPr/>
        <a:lstStyle/>
        <a:p>
          <a:endParaRPr lang="hu-HU" sz="1100" b="1"/>
        </a:p>
      </dgm:t>
    </dgm:pt>
    <dgm:pt modelId="{68CBDB33-9621-4D5B-9A61-37E0E007274B}" type="sibTrans" cxnId="{22C9A7EA-D3B3-4149-A936-6846D03CF276}">
      <dgm:prSet/>
      <dgm:spPr/>
      <dgm:t>
        <a:bodyPr/>
        <a:lstStyle/>
        <a:p>
          <a:endParaRPr lang="hu-HU"/>
        </a:p>
      </dgm:t>
    </dgm:pt>
    <dgm:pt modelId="{358253F1-01F9-4081-839E-F4314F01B50C}">
      <dgm:prSet custT="1">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hu-HU" sz="1100" b="1" dirty="0">
              <a:solidFill>
                <a:schemeClr val="bg1"/>
              </a:solidFill>
            </a:rPr>
            <a:t>Labda</a:t>
          </a:r>
        </a:p>
      </dgm:t>
    </dgm:pt>
    <dgm:pt modelId="{5481E58C-4406-4B47-A823-7B3CAE4579F3}" type="parTrans" cxnId="{61E1C12F-8BFE-4D68-8915-ED7AE739309A}">
      <dgm:prSet/>
      <dgm:spPr/>
      <dgm:t>
        <a:bodyPr/>
        <a:lstStyle/>
        <a:p>
          <a:endParaRPr lang="hu-HU" sz="1100" b="1"/>
        </a:p>
      </dgm:t>
    </dgm:pt>
    <dgm:pt modelId="{37C2E947-C6C1-4052-8349-474B6F7433BB}" type="sibTrans" cxnId="{61E1C12F-8BFE-4D68-8915-ED7AE739309A}">
      <dgm:prSet/>
      <dgm:spPr/>
      <dgm:t>
        <a:bodyPr/>
        <a:lstStyle/>
        <a:p>
          <a:endParaRPr lang="hu-HU"/>
        </a:p>
      </dgm:t>
    </dgm:pt>
    <dgm:pt modelId="{6F44DD4F-7210-4E5E-AD7B-7C10DBDE5A99}" type="pres">
      <dgm:prSet presAssocID="{0B6B9A6F-142C-4632-BAA2-AF96498847F0}" presName="hierChild1" presStyleCnt="0">
        <dgm:presLayoutVars>
          <dgm:chPref val="1"/>
          <dgm:dir/>
          <dgm:animOne val="branch"/>
          <dgm:animLvl val="lvl"/>
          <dgm:resizeHandles/>
        </dgm:presLayoutVars>
      </dgm:prSet>
      <dgm:spPr/>
    </dgm:pt>
    <dgm:pt modelId="{B4218B94-5A22-4273-86B9-E58859EA15F2}" type="pres">
      <dgm:prSet presAssocID="{798E763E-599B-4252-85B1-5C809D0D1313}" presName="hierRoot1" presStyleCnt="0"/>
      <dgm:spPr/>
    </dgm:pt>
    <dgm:pt modelId="{E11C2E6D-A5A8-46C8-9DCE-D6ED9CB170A1}" type="pres">
      <dgm:prSet presAssocID="{798E763E-599B-4252-85B1-5C809D0D1313}" presName="composite" presStyleCnt="0"/>
      <dgm:spPr/>
    </dgm:pt>
    <dgm:pt modelId="{4C926838-8EAA-4D1E-B5BA-938F99290666}" type="pres">
      <dgm:prSet presAssocID="{798E763E-599B-4252-85B1-5C809D0D1313}" presName="background" presStyleLbl="node0" presStyleIdx="0" presStyleCnt="1"/>
      <dgm:spPr/>
    </dgm:pt>
    <dgm:pt modelId="{A91CDA7A-BD35-4E72-AE9A-18DE9383E109}" type="pres">
      <dgm:prSet presAssocID="{798E763E-599B-4252-85B1-5C809D0D1313}" presName="text" presStyleLbl="fgAcc0" presStyleIdx="0" presStyleCnt="1" custScaleX="112965">
        <dgm:presLayoutVars>
          <dgm:chPref val="3"/>
        </dgm:presLayoutVars>
      </dgm:prSet>
      <dgm:spPr/>
    </dgm:pt>
    <dgm:pt modelId="{2AD42595-F521-4105-8AF1-09538F76ED3D}" type="pres">
      <dgm:prSet presAssocID="{798E763E-599B-4252-85B1-5C809D0D1313}" presName="hierChild2" presStyleCnt="0"/>
      <dgm:spPr/>
    </dgm:pt>
    <dgm:pt modelId="{D2C9EDC0-EA05-4801-84FA-203D652B6354}" type="pres">
      <dgm:prSet presAssocID="{E073D1F1-2922-42E1-AAA4-88AB93D58F4A}" presName="Name10" presStyleLbl="parChTrans1D2" presStyleIdx="0" presStyleCnt="3" custSzX="2562637"/>
      <dgm:spPr/>
    </dgm:pt>
    <dgm:pt modelId="{3C8E711A-23B7-427D-893C-803D83A1943B}" type="pres">
      <dgm:prSet presAssocID="{A2369CC0-5605-4AAC-AA62-378DFBF37026}" presName="hierRoot2" presStyleCnt="0"/>
      <dgm:spPr/>
    </dgm:pt>
    <dgm:pt modelId="{0C9358D9-73CF-4EBE-933B-94D8C77CA32F}" type="pres">
      <dgm:prSet presAssocID="{A2369CC0-5605-4AAC-AA62-378DFBF37026}" presName="composite2" presStyleCnt="0"/>
      <dgm:spPr/>
    </dgm:pt>
    <dgm:pt modelId="{863A7085-49FA-48DA-AB0E-372964BBDDF5}" type="pres">
      <dgm:prSet presAssocID="{A2369CC0-5605-4AAC-AA62-378DFBF37026}" presName="background2" presStyleLbl="node2" presStyleIdx="0" presStyleCnt="3"/>
      <dgm:spPr/>
    </dgm:pt>
    <dgm:pt modelId="{8990F2FA-BB88-42C9-8157-68EB0648A46D}" type="pres">
      <dgm:prSet presAssocID="{A2369CC0-5605-4AAC-AA62-378DFBF37026}" presName="text2" presStyleLbl="fgAcc2" presStyleIdx="0" presStyleCnt="3" custScaleX="112965" custLinFactX="-25810" custLinFactNeighborX="-100000">
        <dgm:presLayoutVars>
          <dgm:chPref val="3"/>
        </dgm:presLayoutVars>
      </dgm:prSet>
      <dgm:spPr/>
    </dgm:pt>
    <dgm:pt modelId="{576F1360-CDDC-48AA-BFB9-BA889176AC98}" type="pres">
      <dgm:prSet presAssocID="{A2369CC0-5605-4AAC-AA62-378DFBF37026}" presName="hierChild3" presStyleCnt="0"/>
      <dgm:spPr/>
    </dgm:pt>
    <dgm:pt modelId="{CE606A81-F466-4E5F-AD79-2975EECDBEFF}" type="pres">
      <dgm:prSet presAssocID="{E9647558-F6E0-44D3-B5D0-FB6749622503}" presName="Name17" presStyleLbl="parChTrans1D3" presStyleIdx="0" presStyleCnt="6" custSzX="291575"/>
      <dgm:spPr/>
    </dgm:pt>
    <dgm:pt modelId="{2BA259A9-5010-46D7-AFED-0B462962AC35}" type="pres">
      <dgm:prSet presAssocID="{D7D2FCF2-86AF-4760-B39C-E3B87C67926B}" presName="hierRoot3" presStyleCnt="0"/>
      <dgm:spPr/>
    </dgm:pt>
    <dgm:pt modelId="{66D85F27-A0F1-471B-A647-67AC08D904C4}" type="pres">
      <dgm:prSet presAssocID="{D7D2FCF2-86AF-4760-B39C-E3B87C67926B}" presName="composite3" presStyleCnt="0"/>
      <dgm:spPr/>
    </dgm:pt>
    <dgm:pt modelId="{BA8AAFF7-04BE-42D0-9B6B-50B6EB4595CD}" type="pres">
      <dgm:prSet presAssocID="{D7D2FCF2-86AF-4760-B39C-E3B87C67926B}" presName="background3" presStyleLbl="node3" presStyleIdx="0" presStyleCnt="6"/>
      <dgm:spPr/>
    </dgm:pt>
    <dgm:pt modelId="{8B30F92C-8485-41FE-B30F-5495B21FD2A5}" type="pres">
      <dgm:prSet presAssocID="{D7D2FCF2-86AF-4760-B39C-E3B87C67926B}" presName="text3" presStyleLbl="fgAcc3" presStyleIdx="0" presStyleCnt="6" custScaleX="112965" custLinFactNeighborX="-99160">
        <dgm:presLayoutVars>
          <dgm:chPref val="3"/>
        </dgm:presLayoutVars>
      </dgm:prSet>
      <dgm:spPr/>
    </dgm:pt>
    <dgm:pt modelId="{2C8E7E20-05D0-4972-818F-BD518302F494}" type="pres">
      <dgm:prSet presAssocID="{D7D2FCF2-86AF-4760-B39C-E3B87C67926B}" presName="hierChild4" presStyleCnt="0"/>
      <dgm:spPr/>
    </dgm:pt>
    <dgm:pt modelId="{BB66E110-A8E7-4402-B1E4-F77E9128B1A4}" type="pres">
      <dgm:prSet presAssocID="{B6617E23-0D01-421D-A913-5E20DB915650}" presName="Name17" presStyleLbl="parChTrans1D3" presStyleIdx="1" presStyleCnt="6" custSzX="611805"/>
      <dgm:spPr/>
    </dgm:pt>
    <dgm:pt modelId="{F495DF64-B1A2-45F6-A9DA-862C670D5A94}" type="pres">
      <dgm:prSet presAssocID="{B408E7D6-1658-498E-B090-B35804009020}" presName="hierRoot3" presStyleCnt="0"/>
      <dgm:spPr/>
    </dgm:pt>
    <dgm:pt modelId="{F28D0940-F0C3-4B2E-B1BC-05AC87113156}" type="pres">
      <dgm:prSet presAssocID="{B408E7D6-1658-498E-B090-B35804009020}" presName="composite3" presStyleCnt="0"/>
      <dgm:spPr/>
    </dgm:pt>
    <dgm:pt modelId="{FF944C81-D238-4ED3-A5E6-C8B60D31D75C}" type="pres">
      <dgm:prSet presAssocID="{B408E7D6-1658-498E-B090-B35804009020}" presName="background3" presStyleLbl="node3" presStyleIdx="1" presStyleCnt="6"/>
      <dgm:spPr/>
    </dgm:pt>
    <dgm:pt modelId="{6EA4EFE1-04D5-445D-91E2-62E7E6969867}" type="pres">
      <dgm:prSet presAssocID="{B408E7D6-1658-498E-B090-B35804009020}" presName="text3" presStyleLbl="fgAcc3" presStyleIdx="1" presStyleCnt="6" custScaleX="112965" custLinFactNeighborX="-99160">
        <dgm:presLayoutVars>
          <dgm:chPref val="3"/>
        </dgm:presLayoutVars>
      </dgm:prSet>
      <dgm:spPr/>
    </dgm:pt>
    <dgm:pt modelId="{323543CE-CA25-4338-8C30-13EE2B41F41D}" type="pres">
      <dgm:prSet presAssocID="{B408E7D6-1658-498E-B090-B35804009020}" presName="hierChild4" presStyleCnt="0"/>
      <dgm:spPr/>
    </dgm:pt>
    <dgm:pt modelId="{903C355A-7D68-49F6-AAB3-735C8B754A13}" type="pres">
      <dgm:prSet presAssocID="{4BB59135-3A6E-4484-A674-92540A3CF19E}" presName="Name23" presStyleLbl="parChTrans1D4" presStyleIdx="0" presStyleCnt="5" custSzX="451690"/>
      <dgm:spPr/>
    </dgm:pt>
    <dgm:pt modelId="{4F379E06-0E92-4FA3-B73A-A829093792AD}" type="pres">
      <dgm:prSet presAssocID="{B94DF583-250F-4154-9E4F-56FFFB9B04B6}" presName="hierRoot4" presStyleCnt="0"/>
      <dgm:spPr/>
    </dgm:pt>
    <dgm:pt modelId="{A5585671-13D8-41F2-9BF6-BF9A91445A20}" type="pres">
      <dgm:prSet presAssocID="{B94DF583-250F-4154-9E4F-56FFFB9B04B6}" presName="composite4" presStyleCnt="0"/>
      <dgm:spPr/>
    </dgm:pt>
    <dgm:pt modelId="{7D13D1E7-A622-4BEA-81C2-114054C64D44}" type="pres">
      <dgm:prSet presAssocID="{B94DF583-250F-4154-9E4F-56FFFB9B04B6}" presName="background4" presStyleLbl="node4" presStyleIdx="0" presStyleCnt="5"/>
      <dgm:spPr/>
    </dgm:pt>
    <dgm:pt modelId="{FDC08C2D-EA2A-48FA-A17F-42FE4723216E}" type="pres">
      <dgm:prSet presAssocID="{B94DF583-250F-4154-9E4F-56FFFB9B04B6}" presName="text4" presStyleLbl="fgAcc4" presStyleIdx="0" presStyleCnt="5" custScaleX="112965" custLinFactNeighborX="-99160">
        <dgm:presLayoutVars>
          <dgm:chPref val="3"/>
        </dgm:presLayoutVars>
      </dgm:prSet>
      <dgm:spPr/>
    </dgm:pt>
    <dgm:pt modelId="{686AD5ED-69CE-4BD6-A5AB-F5102F566967}" type="pres">
      <dgm:prSet presAssocID="{B94DF583-250F-4154-9E4F-56FFFB9B04B6}" presName="hierChild5" presStyleCnt="0"/>
      <dgm:spPr/>
    </dgm:pt>
    <dgm:pt modelId="{C5E0C6B4-27D2-44B6-9675-E1417B427651}" type="pres">
      <dgm:prSet presAssocID="{37FB5B67-13BF-4928-B9EF-EF07DAC358A6}" presName="Name23" presStyleLbl="parChTrans1D4" presStyleIdx="1" presStyleCnt="5" custSzX="451690"/>
      <dgm:spPr/>
    </dgm:pt>
    <dgm:pt modelId="{6D874C35-B9A8-4219-ABCF-EBBC665F2E66}" type="pres">
      <dgm:prSet presAssocID="{F4633AFB-B881-43B4-A73B-988D2D96AF58}" presName="hierRoot4" presStyleCnt="0"/>
      <dgm:spPr/>
    </dgm:pt>
    <dgm:pt modelId="{2DAA3DD4-EBA8-44AC-BF11-00C100B94245}" type="pres">
      <dgm:prSet presAssocID="{F4633AFB-B881-43B4-A73B-988D2D96AF58}" presName="composite4" presStyleCnt="0"/>
      <dgm:spPr/>
    </dgm:pt>
    <dgm:pt modelId="{B107A44F-84A4-41CC-BBA0-053D588DF98F}" type="pres">
      <dgm:prSet presAssocID="{F4633AFB-B881-43B4-A73B-988D2D96AF58}" presName="background4" presStyleLbl="node4" presStyleIdx="1" presStyleCnt="5"/>
      <dgm:spPr/>
    </dgm:pt>
    <dgm:pt modelId="{64F29368-4EB4-4445-B3DB-1043729AE621}" type="pres">
      <dgm:prSet presAssocID="{F4633AFB-B881-43B4-A73B-988D2D96AF58}" presName="text4" presStyleLbl="fgAcc4" presStyleIdx="1" presStyleCnt="5" custScaleX="112965" custLinFactNeighborX="-99160">
        <dgm:presLayoutVars>
          <dgm:chPref val="3"/>
        </dgm:presLayoutVars>
      </dgm:prSet>
      <dgm:spPr/>
    </dgm:pt>
    <dgm:pt modelId="{522784E7-9A8B-4D16-A45A-DF2E4182697A}" type="pres">
      <dgm:prSet presAssocID="{F4633AFB-B881-43B4-A73B-988D2D96AF58}" presName="hierChild5" presStyleCnt="0"/>
      <dgm:spPr/>
    </dgm:pt>
    <dgm:pt modelId="{4CC42378-513F-4D96-A720-5112134388C4}" type="pres">
      <dgm:prSet presAssocID="{684592B3-5BA9-4300-8E2A-78B580D9C68C}" presName="Name10" presStyleLbl="parChTrans1D2" presStyleIdx="1" presStyleCnt="3" custSzX="80611"/>
      <dgm:spPr/>
    </dgm:pt>
    <dgm:pt modelId="{3256D184-8E99-4C41-AE23-D1FA65E1623B}" type="pres">
      <dgm:prSet presAssocID="{BEDEECE4-7870-48C3-AC12-BAEE9DB3B9C2}" presName="hierRoot2" presStyleCnt="0"/>
      <dgm:spPr/>
    </dgm:pt>
    <dgm:pt modelId="{0BC522DF-7D62-4EED-97B4-4F316ABC24F1}" type="pres">
      <dgm:prSet presAssocID="{BEDEECE4-7870-48C3-AC12-BAEE9DB3B9C2}" presName="composite2" presStyleCnt="0"/>
      <dgm:spPr/>
    </dgm:pt>
    <dgm:pt modelId="{60AB6775-B09E-406E-877A-935A4767988B}" type="pres">
      <dgm:prSet presAssocID="{BEDEECE4-7870-48C3-AC12-BAEE9DB3B9C2}" presName="background2" presStyleLbl="node2" presStyleIdx="1" presStyleCnt="3"/>
      <dgm:spPr/>
    </dgm:pt>
    <dgm:pt modelId="{18945C37-DF1A-43E8-BC89-DDCD2F194FA5}" type="pres">
      <dgm:prSet presAssocID="{BEDEECE4-7870-48C3-AC12-BAEE9DB3B9C2}" presName="text2" presStyleLbl="fgAcc2" presStyleIdx="1" presStyleCnt="3" custScaleX="112965">
        <dgm:presLayoutVars>
          <dgm:chPref val="3"/>
        </dgm:presLayoutVars>
      </dgm:prSet>
      <dgm:spPr/>
    </dgm:pt>
    <dgm:pt modelId="{3405BEBF-B72E-4828-A21A-46BFB36AD0D2}" type="pres">
      <dgm:prSet presAssocID="{BEDEECE4-7870-48C3-AC12-BAEE9DB3B9C2}" presName="hierChild3" presStyleCnt="0"/>
      <dgm:spPr/>
    </dgm:pt>
    <dgm:pt modelId="{7292DFEB-2090-4B22-94C1-2759C67B7E74}" type="pres">
      <dgm:prSet presAssocID="{6C3AAB89-5595-422D-B28A-FBB797764DD7}" presName="Name17" presStyleLbl="parChTrans1D3" presStyleIdx="2" presStyleCnt="6" custSzX="451690"/>
      <dgm:spPr/>
    </dgm:pt>
    <dgm:pt modelId="{49B5E645-278B-4794-BB90-8ABC674D323C}" type="pres">
      <dgm:prSet presAssocID="{341EB8F5-035C-4561-AF8D-308402C367A8}" presName="hierRoot3" presStyleCnt="0"/>
      <dgm:spPr/>
    </dgm:pt>
    <dgm:pt modelId="{9C4D34B1-F0E3-4CA3-8EAA-758B317D3B4F}" type="pres">
      <dgm:prSet presAssocID="{341EB8F5-035C-4561-AF8D-308402C367A8}" presName="composite3" presStyleCnt="0"/>
      <dgm:spPr/>
    </dgm:pt>
    <dgm:pt modelId="{02E4CDFF-9AB1-42FB-9B8B-CA34207959E8}" type="pres">
      <dgm:prSet presAssocID="{341EB8F5-035C-4561-AF8D-308402C367A8}" presName="background3" presStyleLbl="node3" presStyleIdx="2" presStyleCnt="6"/>
      <dgm:spPr/>
    </dgm:pt>
    <dgm:pt modelId="{C330BA23-2591-44BC-98E2-CB324140CCFA}" type="pres">
      <dgm:prSet presAssocID="{341EB8F5-035C-4561-AF8D-308402C367A8}" presName="text3" presStyleLbl="fgAcc3" presStyleIdx="2" presStyleCnt="6" custScaleX="112965">
        <dgm:presLayoutVars>
          <dgm:chPref val="3"/>
        </dgm:presLayoutVars>
      </dgm:prSet>
      <dgm:spPr/>
    </dgm:pt>
    <dgm:pt modelId="{F32EEF1E-D9B5-401C-8275-C20C5C280F7B}" type="pres">
      <dgm:prSet presAssocID="{341EB8F5-035C-4561-AF8D-308402C367A8}" presName="hierChild4" presStyleCnt="0"/>
      <dgm:spPr/>
    </dgm:pt>
    <dgm:pt modelId="{8C8C2AD8-755A-4FE1-A59E-215B081D92AE}" type="pres">
      <dgm:prSet presAssocID="{C72556A5-0EE9-4B2D-9A73-5BEAED4939CA}" presName="Name17" presStyleLbl="parChTrans1D3" presStyleIdx="3" presStyleCnt="6" custSzX="451690"/>
      <dgm:spPr/>
    </dgm:pt>
    <dgm:pt modelId="{2D16034A-2809-465C-AEB6-BD26B46FC18E}" type="pres">
      <dgm:prSet presAssocID="{8528AE56-5EE7-4791-BC55-6CF43DD8BEAC}" presName="hierRoot3" presStyleCnt="0"/>
      <dgm:spPr/>
    </dgm:pt>
    <dgm:pt modelId="{B610E4CB-AFA1-4819-A0DF-B7AD93E981F1}" type="pres">
      <dgm:prSet presAssocID="{8528AE56-5EE7-4791-BC55-6CF43DD8BEAC}" presName="composite3" presStyleCnt="0"/>
      <dgm:spPr/>
    </dgm:pt>
    <dgm:pt modelId="{11E7BE03-130A-4F97-A536-08BCC3B13242}" type="pres">
      <dgm:prSet presAssocID="{8528AE56-5EE7-4791-BC55-6CF43DD8BEAC}" presName="background3" presStyleLbl="node3" presStyleIdx="3" presStyleCnt="6"/>
      <dgm:spPr/>
    </dgm:pt>
    <dgm:pt modelId="{FB56D476-178B-464F-A5B8-8367D9FA41E9}" type="pres">
      <dgm:prSet presAssocID="{8528AE56-5EE7-4791-BC55-6CF43DD8BEAC}" presName="text3" presStyleLbl="fgAcc3" presStyleIdx="3" presStyleCnt="6" custScaleX="112965">
        <dgm:presLayoutVars>
          <dgm:chPref val="3"/>
        </dgm:presLayoutVars>
      </dgm:prSet>
      <dgm:spPr/>
    </dgm:pt>
    <dgm:pt modelId="{42082B71-D578-4DF8-AA5B-61234A02301B}" type="pres">
      <dgm:prSet presAssocID="{8528AE56-5EE7-4791-BC55-6CF43DD8BEAC}" presName="hierChild4" presStyleCnt="0"/>
      <dgm:spPr/>
    </dgm:pt>
    <dgm:pt modelId="{64ED7589-C6C4-41B6-8A7D-B817B42A1596}" type="pres">
      <dgm:prSet presAssocID="{CBF29336-4BFF-4368-8753-4589E1004646}" presName="Name23" presStyleLbl="parChTrans1D4" presStyleIdx="2" presStyleCnt="5" custSzX="451690"/>
      <dgm:spPr/>
    </dgm:pt>
    <dgm:pt modelId="{FED803D0-89EC-4AF0-B49B-72AFD4B3EA70}" type="pres">
      <dgm:prSet presAssocID="{BF270264-58DD-4D90-A314-3606D2443EE5}" presName="hierRoot4" presStyleCnt="0"/>
      <dgm:spPr/>
    </dgm:pt>
    <dgm:pt modelId="{B9B1F660-A51D-41C8-9AFD-421B1DDCC21E}" type="pres">
      <dgm:prSet presAssocID="{BF270264-58DD-4D90-A314-3606D2443EE5}" presName="composite4" presStyleCnt="0"/>
      <dgm:spPr/>
    </dgm:pt>
    <dgm:pt modelId="{1D6578AF-E991-437C-96A6-85B8BCAC3F8B}" type="pres">
      <dgm:prSet presAssocID="{BF270264-58DD-4D90-A314-3606D2443EE5}" presName="background4" presStyleLbl="node4" presStyleIdx="2" presStyleCnt="5"/>
      <dgm:spPr/>
    </dgm:pt>
    <dgm:pt modelId="{CF53D39A-4CBA-40FC-9278-F59242EE87B0}" type="pres">
      <dgm:prSet presAssocID="{BF270264-58DD-4D90-A314-3606D2443EE5}" presName="text4" presStyleLbl="fgAcc4" presStyleIdx="2" presStyleCnt="5" custScaleX="112965">
        <dgm:presLayoutVars>
          <dgm:chPref val="3"/>
        </dgm:presLayoutVars>
      </dgm:prSet>
      <dgm:spPr/>
    </dgm:pt>
    <dgm:pt modelId="{26586BC8-94DB-4AFB-9BFB-2C8BE6704E32}" type="pres">
      <dgm:prSet presAssocID="{BF270264-58DD-4D90-A314-3606D2443EE5}" presName="hierChild5" presStyleCnt="0"/>
      <dgm:spPr/>
    </dgm:pt>
    <dgm:pt modelId="{4CDCBBB0-4D93-4B0D-BCD9-12254D714F82}" type="pres">
      <dgm:prSet presAssocID="{E2891823-F042-48D0-B17A-D6AD49596F43}" presName="Name23" presStyleLbl="parChTrans1D4" presStyleIdx="3" presStyleCnt="5" custSzX="451690"/>
      <dgm:spPr/>
    </dgm:pt>
    <dgm:pt modelId="{EF7DE3A7-ECD5-49D0-ACE6-1E277B3000CC}" type="pres">
      <dgm:prSet presAssocID="{C93464A1-052A-4424-9537-ADB7E805CFFC}" presName="hierRoot4" presStyleCnt="0"/>
      <dgm:spPr/>
    </dgm:pt>
    <dgm:pt modelId="{5A797A84-5CB6-4549-93C4-E12BC5ED6065}" type="pres">
      <dgm:prSet presAssocID="{C93464A1-052A-4424-9537-ADB7E805CFFC}" presName="composite4" presStyleCnt="0"/>
      <dgm:spPr/>
    </dgm:pt>
    <dgm:pt modelId="{4B28E744-B214-4766-AF52-AF705EC1DE10}" type="pres">
      <dgm:prSet presAssocID="{C93464A1-052A-4424-9537-ADB7E805CFFC}" presName="background4" presStyleLbl="node4" presStyleIdx="3" presStyleCnt="5"/>
      <dgm:spPr/>
    </dgm:pt>
    <dgm:pt modelId="{3C69B54A-E2AC-43CF-B0BB-2BE24FFF8E18}" type="pres">
      <dgm:prSet presAssocID="{C93464A1-052A-4424-9537-ADB7E805CFFC}" presName="text4" presStyleLbl="fgAcc4" presStyleIdx="3" presStyleCnt="5" custScaleX="112965">
        <dgm:presLayoutVars>
          <dgm:chPref val="3"/>
        </dgm:presLayoutVars>
      </dgm:prSet>
      <dgm:spPr/>
    </dgm:pt>
    <dgm:pt modelId="{4026A025-AC3C-4F8C-A11C-2DB0123A3A36}" type="pres">
      <dgm:prSet presAssocID="{C93464A1-052A-4424-9537-ADB7E805CFFC}" presName="hierChild5" presStyleCnt="0"/>
      <dgm:spPr/>
    </dgm:pt>
    <dgm:pt modelId="{AFB75CAC-D237-4787-A3DE-09489D237996}" type="pres">
      <dgm:prSet presAssocID="{CAC86082-3D11-4A16-A4AC-6FE4670DA7FC}" presName="Name10" presStyleLbl="parChTrans1D2" presStyleIdx="2" presStyleCnt="3" custSzX="2544793"/>
      <dgm:spPr/>
    </dgm:pt>
    <dgm:pt modelId="{C4A57882-BEC1-48F3-9F25-17BA353BB89B}" type="pres">
      <dgm:prSet presAssocID="{DE8D6E19-3B9B-427F-A3FA-55A6F0335E03}" presName="hierRoot2" presStyleCnt="0"/>
      <dgm:spPr/>
    </dgm:pt>
    <dgm:pt modelId="{3C045FBD-01E3-4BF9-8E0B-7CB04C877B8D}" type="pres">
      <dgm:prSet presAssocID="{DE8D6E19-3B9B-427F-A3FA-55A6F0335E03}" presName="composite2" presStyleCnt="0"/>
      <dgm:spPr/>
    </dgm:pt>
    <dgm:pt modelId="{BC3F47EB-3121-4266-8538-594143059C84}" type="pres">
      <dgm:prSet presAssocID="{DE8D6E19-3B9B-427F-A3FA-55A6F0335E03}" presName="background2" presStyleLbl="node2" presStyleIdx="2" presStyleCnt="3"/>
      <dgm:spPr/>
    </dgm:pt>
    <dgm:pt modelId="{6942B0E3-4913-4E0A-AEC8-67E65FF04961}" type="pres">
      <dgm:prSet presAssocID="{DE8D6E19-3B9B-427F-A3FA-55A6F0335E03}" presName="text2" presStyleLbl="fgAcc2" presStyleIdx="2" presStyleCnt="3" custScaleX="112965" custLinFactX="22840" custLinFactNeighborX="100000">
        <dgm:presLayoutVars>
          <dgm:chPref val="3"/>
        </dgm:presLayoutVars>
      </dgm:prSet>
      <dgm:spPr/>
    </dgm:pt>
    <dgm:pt modelId="{20328A27-A803-4B05-806A-46CABDC43FD9}" type="pres">
      <dgm:prSet presAssocID="{DE8D6E19-3B9B-427F-A3FA-55A6F0335E03}" presName="hierChild3" presStyleCnt="0"/>
      <dgm:spPr/>
    </dgm:pt>
    <dgm:pt modelId="{391B9CCA-F745-4B77-86DB-7CB23B39F04A}" type="pres">
      <dgm:prSet presAssocID="{372B3E33-8187-4226-A91E-F3CB766FF8A2}" presName="Name17" presStyleLbl="parChTrans1D3" presStyleIdx="4" presStyleCnt="6" custSzX="451690"/>
      <dgm:spPr/>
    </dgm:pt>
    <dgm:pt modelId="{AB14E998-A6A9-4FFD-945D-3D53B1CEDD05}" type="pres">
      <dgm:prSet presAssocID="{C17A983A-AE5F-40F0-8D4C-4336FBB8BDF1}" presName="hierRoot3" presStyleCnt="0"/>
      <dgm:spPr/>
    </dgm:pt>
    <dgm:pt modelId="{987B573B-7ABB-44DA-97D8-072A8D519BE6}" type="pres">
      <dgm:prSet presAssocID="{C17A983A-AE5F-40F0-8D4C-4336FBB8BDF1}" presName="composite3" presStyleCnt="0"/>
      <dgm:spPr/>
    </dgm:pt>
    <dgm:pt modelId="{5D6DB723-C759-4E82-8989-EB2DE02C5116}" type="pres">
      <dgm:prSet presAssocID="{C17A983A-AE5F-40F0-8D4C-4336FBB8BDF1}" presName="background3" presStyleLbl="node3" presStyleIdx="4" presStyleCnt="6"/>
      <dgm:spPr/>
    </dgm:pt>
    <dgm:pt modelId="{A4B8CCB9-5136-4711-BBF6-0E7B05B6943A}" type="pres">
      <dgm:prSet presAssocID="{C17A983A-AE5F-40F0-8D4C-4336FBB8BDF1}" presName="text3" presStyleLbl="fgAcc3" presStyleIdx="4" presStyleCnt="6" custScaleX="112965" custLinFactX="22840" custLinFactNeighborX="100000">
        <dgm:presLayoutVars>
          <dgm:chPref val="3"/>
        </dgm:presLayoutVars>
      </dgm:prSet>
      <dgm:spPr/>
    </dgm:pt>
    <dgm:pt modelId="{180538D9-B93F-404C-87B8-79213EE04813}" type="pres">
      <dgm:prSet presAssocID="{C17A983A-AE5F-40F0-8D4C-4336FBB8BDF1}" presName="hierChild4" presStyleCnt="0"/>
      <dgm:spPr/>
    </dgm:pt>
    <dgm:pt modelId="{1C68D9BB-537A-42B8-A585-8F422902AE8A}" type="pres">
      <dgm:prSet presAssocID="{7A580CE9-F300-4BDE-A7C6-3DEC4BCFF48C}" presName="Name17" presStyleLbl="parChTrans1D3" presStyleIdx="5" presStyleCnt="6" custSzX="451690"/>
      <dgm:spPr/>
    </dgm:pt>
    <dgm:pt modelId="{AC009E5A-C89D-4ACF-A83E-839AC8F1E2EB}" type="pres">
      <dgm:prSet presAssocID="{8E171822-9AE1-4758-9D42-728000AFD7D7}" presName="hierRoot3" presStyleCnt="0"/>
      <dgm:spPr/>
    </dgm:pt>
    <dgm:pt modelId="{37BADA03-6FEB-438D-84C1-FA82518D4AF5}" type="pres">
      <dgm:prSet presAssocID="{8E171822-9AE1-4758-9D42-728000AFD7D7}" presName="composite3" presStyleCnt="0"/>
      <dgm:spPr/>
    </dgm:pt>
    <dgm:pt modelId="{BC78150B-5608-4EA9-BA23-2BB297B391C6}" type="pres">
      <dgm:prSet presAssocID="{8E171822-9AE1-4758-9D42-728000AFD7D7}" presName="background3" presStyleLbl="node3" presStyleIdx="5" presStyleCnt="6"/>
      <dgm:spPr/>
    </dgm:pt>
    <dgm:pt modelId="{34F77174-2897-4FF9-986A-028F649C2BA4}" type="pres">
      <dgm:prSet presAssocID="{8E171822-9AE1-4758-9D42-728000AFD7D7}" presName="text3" presStyleLbl="fgAcc3" presStyleIdx="5" presStyleCnt="6" custScaleX="112965" custLinFactX="22840" custLinFactNeighborX="100000">
        <dgm:presLayoutVars>
          <dgm:chPref val="3"/>
        </dgm:presLayoutVars>
      </dgm:prSet>
      <dgm:spPr/>
    </dgm:pt>
    <dgm:pt modelId="{69CFB277-6BFE-45C2-8885-B07FBBA187FD}" type="pres">
      <dgm:prSet presAssocID="{8E171822-9AE1-4758-9D42-728000AFD7D7}" presName="hierChild4" presStyleCnt="0"/>
      <dgm:spPr/>
    </dgm:pt>
    <dgm:pt modelId="{DF02CB29-1F74-4FFD-AE43-64C871DB9A50}" type="pres">
      <dgm:prSet presAssocID="{5481E58C-4406-4B47-A823-7B3CAE4579F3}" presName="Name23" presStyleLbl="parChTrans1D4" presStyleIdx="4" presStyleCnt="5" custSzX="80611"/>
      <dgm:spPr/>
    </dgm:pt>
    <dgm:pt modelId="{3214C4C4-BAB9-44AC-B456-1D970F482897}" type="pres">
      <dgm:prSet presAssocID="{358253F1-01F9-4081-839E-F4314F01B50C}" presName="hierRoot4" presStyleCnt="0"/>
      <dgm:spPr/>
    </dgm:pt>
    <dgm:pt modelId="{FDDA08EC-3EB7-4481-9521-1E84289B7F36}" type="pres">
      <dgm:prSet presAssocID="{358253F1-01F9-4081-839E-F4314F01B50C}" presName="composite4" presStyleCnt="0"/>
      <dgm:spPr/>
    </dgm:pt>
    <dgm:pt modelId="{DB47C4C6-E0E5-4CAB-90AB-7D630CA24F36}" type="pres">
      <dgm:prSet presAssocID="{358253F1-01F9-4081-839E-F4314F01B50C}" presName="background4" presStyleLbl="node4" presStyleIdx="4" presStyleCnt="5"/>
      <dgm:spPr/>
    </dgm:pt>
    <dgm:pt modelId="{856F8688-4B3C-41BB-A2F7-37AA0684B341}" type="pres">
      <dgm:prSet presAssocID="{358253F1-01F9-4081-839E-F4314F01B50C}" presName="text4" presStyleLbl="fgAcc4" presStyleIdx="4" presStyleCnt="5" custScaleX="112965" custLinFactX="22840" custLinFactNeighborX="100000">
        <dgm:presLayoutVars>
          <dgm:chPref val="3"/>
        </dgm:presLayoutVars>
      </dgm:prSet>
      <dgm:spPr/>
    </dgm:pt>
    <dgm:pt modelId="{3C955481-F7CA-42C2-BB4C-26A1F0CF5B07}" type="pres">
      <dgm:prSet presAssocID="{358253F1-01F9-4081-839E-F4314F01B50C}" presName="hierChild5" presStyleCnt="0"/>
      <dgm:spPr/>
    </dgm:pt>
  </dgm:ptLst>
  <dgm:cxnLst>
    <dgm:cxn modelId="{E184220F-F5FD-4E9F-AF8A-38693CC62188}" type="presOf" srcId="{C93464A1-052A-4424-9537-ADB7E805CFFC}" destId="{3C69B54A-E2AC-43CF-B0BB-2BE24FFF8E18}" srcOrd="0" destOrd="0" presId="urn:microsoft.com/office/officeart/2005/8/layout/hierarchy1"/>
    <dgm:cxn modelId="{921C3F15-0915-4716-96D8-6493356F255C}" type="presOf" srcId="{CBF29336-4BFF-4368-8753-4589E1004646}" destId="{64ED7589-C6C4-41B6-8A7D-B817B42A1596}" srcOrd="0" destOrd="0" presId="urn:microsoft.com/office/officeart/2005/8/layout/hierarchy1"/>
    <dgm:cxn modelId="{66653F1A-82E1-4CF5-A056-3034A14DD11E}" type="presOf" srcId="{8E171822-9AE1-4758-9D42-728000AFD7D7}" destId="{34F77174-2897-4FF9-986A-028F649C2BA4}" srcOrd="0" destOrd="0" presId="urn:microsoft.com/office/officeart/2005/8/layout/hierarchy1"/>
    <dgm:cxn modelId="{E64A9421-22E5-4683-AF4E-BA536AC69EE5}" type="presOf" srcId="{0B6B9A6F-142C-4632-BAA2-AF96498847F0}" destId="{6F44DD4F-7210-4E5E-AD7B-7C10DBDE5A99}" srcOrd="0" destOrd="0" presId="urn:microsoft.com/office/officeart/2005/8/layout/hierarchy1"/>
    <dgm:cxn modelId="{43227926-4C66-4547-9781-27BCC26EA163}" type="presOf" srcId="{B408E7D6-1658-498E-B090-B35804009020}" destId="{6EA4EFE1-04D5-445D-91E2-62E7E6969867}" srcOrd="0" destOrd="0" presId="urn:microsoft.com/office/officeart/2005/8/layout/hierarchy1"/>
    <dgm:cxn modelId="{958B8427-C4F6-4434-AD73-D9C885E61A94}" type="presOf" srcId="{684592B3-5BA9-4300-8E2A-78B580D9C68C}" destId="{4CC42378-513F-4D96-A720-5112134388C4}" srcOrd="0" destOrd="0" presId="urn:microsoft.com/office/officeart/2005/8/layout/hierarchy1"/>
    <dgm:cxn modelId="{61E1C12F-8BFE-4D68-8915-ED7AE739309A}" srcId="{8E171822-9AE1-4758-9D42-728000AFD7D7}" destId="{358253F1-01F9-4081-839E-F4314F01B50C}" srcOrd="0" destOrd="0" parTransId="{5481E58C-4406-4B47-A823-7B3CAE4579F3}" sibTransId="{37C2E947-C6C1-4052-8349-474B6F7433BB}"/>
    <dgm:cxn modelId="{46372A60-EF05-41B8-9A1C-A91D9F383E32}" type="presOf" srcId="{A2369CC0-5605-4AAC-AA62-378DFBF37026}" destId="{8990F2FA-BB88-42C9-8157-68EB0648A46D}" srcOrd="0" destOrd="0" presId="urn:microsoft.com/office/officeart/2005/8/layout/hierarchy1"/>
    <dgm:cxn modelId="{B2C07B61-5B41-4133-B234-333F60A30BB2}" srcId="{798E763E-599B-4252-85B1-5C809D0D1313}" destId="{DE8D6E19-3B9B-427F-A3FA-55A6F0335E03}" srcOrd="2" destOrd="0" parTransId="{CAC86082-3D11-4A16-A4AC-6FE4670DA7FC}" sibTransId="{29DB1DAA-22F8-4E2C-A968-59F552217DBA}"/>
    <dgm:cxn modelId="{3BF74764-FF5B-4742-96F8-62CEEBC60517}" type="presOf" srcId="{B94DF583-250F-4154-9E4F-56FFFB9B04B6}" destId="{FDC08C2D-EA2A-48FA-A17F-42FE4723216E}" srcOrd="0" destOrd="0" presId="urn:microsoft.com/office/officeart/2005/8/layout/hierarchy1"/>
    <dgm:cxn modelId="{02DD4F4C-79A1-4AD7-A115-719FD16ACC0C}" srcId="{8528AE56-5EE7-4791-BC55-6CF43DD8BEAC}" destId="{BF270264-58DD-4D90-A314-3606D2443EE5}" srcOrd="0" destOrd="0" parTransId="{CBF29336-4BFF-4368-8753-4589E1004646}" sibTransId="{5329BB00-B525-4B03-A853-ECC9CA5008A1}"/>
    <dgm:cxn modelId="{463F124D-F250-4976-8CA3-03AB13F889A8}" srcId="{798E763E-599B-4252-85B1-5C809D0D1313}" destId="{A2369CC0-5605-4AAC-AA62-378DFBF37026}" srcOrd="0" destOrd="0" parTransId="{E073D1F1-2922-42E1-AAA4-88AB93D58F4A}" sibTransId="{A61DA6EE-4BAA-4FD8-909D-07FB7D4806AA}"/>
    <dgm:cxn modelId="{A977846E-230A-4A49-87AC-5570965DD5BA}" type="presOf" srcId="{DE8D6E19-3B9B-427F-A3FA-55A6F0335E03}" destId="{6942B0E3-4913-4E0A-AEC8-67E65FF04961}" srcOrd="0" destOrd="0" presId="urn:microsoft.com/office/officeart/2005/8/layout/hierarchy1"/>
    <dgm:cxn modelId="{2C5C8551-C4C5-41CB-A0B9-E1A6D5F24AEE}" type="presOf" srcId="{E073D1F1-2922-42E1-AAA4-88AB93D58F4A}" destId="{D2C9EDC0-EA05-4801-84FA-203D652B6354}" srcOrd="0" destOrd="0" presId="urn:microsoft.com/office/officeart/2005/8/layout/hierarchy1"/>
    <dgm:cxn modelId="{FE1C9257-5469-460E-8ACC-3B5B27510F2B}" type="presOf" srcId="{D7D2FCF2-86AF-4760-B39C-E3B87C67926B}" destId="{8B30F92C-8485-41FE-B30F-5495B21FD2A5}" srcOrd="0" destOrd="0" presId="urn:microsoft.com/office/officeart/2005/8/layout/hierarchy1"/>
    <dgm:cxn modelId="{948FE157-3824-4F0E-8535-AE62E5E42EAA}" type="presOf" srcId="{6C3AAB89-5595-422D-B28A-FBB797764DD7}" destId="{7292DFEB-2090-4B22-94C1-2759C67B7E74}" srcOrd="0" destOrd="0" presId="urn:microsoft.com/office/officeart/2005/8/layout/hierarchy1"/>
    <dgm:cxn modelId="{C1B06278-A815-4EC0-A1C2-502C49519B84}" type="presOf" srcId="{E2891823-F042-48D0-B17A-D6AD49596F43}" destId="{4CDCBBB0-4D93-4B0D-BCD9-12254D714F82}" srcOrd="0" destOrd="0" presId="urn:microsoft.com/office/officeart/2005/8/layout/hierarchy1"/>
    <dgm:cxn modelId="{6853C459-C2C1-493A-8D96-9FAE48933545}" srcId="{B408E7D6-1658-498E-B090-B35804009020}" destId="{B94DF583-250F-4154-9E4F-56FFFB9B04B6}" srcOrd="0" destOrd="0" parTransId="{4BB59135-3A6E-4484-A674-92540A3CF19E}" sibTransId="{F56B783A-5F21-42B6-B852-4C3C8C80B6C6}"/>
    <dgm:cxn modelId="{44BB447C-0B5E-4D7C-AAA0-3E93876B4DA6}" srcId="{BEDEECE4-7870-48C3-AC12-BAEE9DB3B9C2}" destId="{341EB8F5-035C-4561-AF8D-308402C367A8}" srcOrd="0" destOrd="0" parTransId="{6C3AAB89-5595-422D-B28A-FBB797764DD7}" sibTransId="{E0D21D1E-7747-4620-8D99-6DFE33488B21}"/>
    <dgm:cxn modelId="{C560A27D-3293-4F82-BAC2-DE371E92DB1C}" type="presOf" srcId="{CAC86082-3D11-4A16-A4AC-6FE4670DA7FC}" destId="{AFB75CAC-D237-4787-A3DE-09489D237996}" srcOrd="0" destOrd="0" presId="urn:microsoft.com/office/officeart/2005/8/layout/hierarchy1"/>
    <dgm:cxn modelId="{BE4BE57E-60B4-4E9A-9B53-76E773B76708}" type="presOf" srcId="{37FB5B67-13BF-4928-B9EF-EF07DAC358A6}" destId="{C5E0C6B4-27D2-44B6-9675-E1417B427651}" srcOrd="0" destOrd="0" presId="urn:microsoft.com/office/officeart/2005/8/layout/hierarchy1"/>
    <dgm:cxn modelId="{CCBB1982-0CDF-4565-B15C-BCB8C3F9AF40}" type="presOf" srcId="{5481E58C-4406-4B47-A823-7B3CAE4579F3}" destId="{DF02CB29-1F74-4FFD-AE43-64C871DB9A50}" srcOrd="0" destOrd="0" presId="urn:microsoft.com/office/officeart/2005/8/layout/hierarchy1"/>
    <dgm:cxn modelId="{4E63C584-C9EC-4B71-BBBB-81FA856B1EF4}" type="presOf" srcId="{F4633AFB-B881-43B4-A73B-988D2D96AF58}" destId="{64F29368-4EB4-4445-B3DB-1043729AE621}" srcOrd="0" destOrd="0" presId="urn:microsoft.com/office/officeart/2005/8/layout/hierarchy1"/>
    <dgm:cxn modelId="{1167D684-0019-4EB4-860A-1CD7E5B21502}" type="presOf" srcId="{358253F1-01F9-4081-839E-F4314F01B50C}" destId="{856F8688-4B3C-41BB-A2F7-37AA0684B341}" srcOrd="0" destOrd="0" presId="urn:microsoft.com/office/officeart/2005/8/layout/hierarchy1"/>
    <dgm:cxn modelId="{1BC8D6AA-FF8C-4217-8692-7B2B1B27E7EE}" type="presOf" srcId="{7A580CE9-F300-4BDE-A7C6-3DEC4BCFF48C}" destId="{1C68D9BB-537A-42B8-A585-8F422902AE8A}" srcOrd="0" destOrd="0" presId="urn:microsoft.com/office/officeart/2005/8/layout/hierarchy1"/>
    <dgm:cxn modelId="{A552CDB0-14C5-4ED0-B0EC-CDB9552BCBEF}" type="presOf" srcId="{372B3E33-8187-4226-A91E-F3CB766FF8A2}" destId="{391B9CCA-F745-4B77-86DB-7CB23B39F04A}" srcOrd="0" destOrd="0" presId="urn:microsoft.com/office/officeart/2005/8/layout/hierarchy1"/>
    <dgm:cxn modelId="{9DFD9BB1-3C81-4D5E-B483-79BB4E429A76}" type="presOf" srcId="{4BB59135-3A6E-4484-A674-92540A3CF19E}" destId="{903C355A-7D68-49F6-AAB3-735C8B754A13}" srcOrd="0" destOrd="0" presId="urn:microsoft.com/office/officeart/2005/8/layout/hierarchy1"/>
    <dgm:cxn modelId="{DFD1B0B4-8AAF-42DC-9F09-E520F3AA17EB}" type="presOf" srcId="{BEDEECE4-7870-48C3-AC12-BAEE9DB3B9C2}" destId="{18945C37-DF1A-43E8-BC89-DDCD2F194FA5}" srcOrd="0" destOrd="0" presId="urn:microsoft.com/office/officeart/2005/8/layout/hierarchy1"/>
    <dgm:cxn modelId="{D8514EB5-48F8-4E19-9770-CFE35D942B86}" type="presOf" srcId="{C72556A5-0EE9-4B2D-9A73-5BEAED4939CA}" destId="{8C8C2AD8-755A-4FE1-A59E-215B081D92AE}" srcOrd="0" destOrd="0" presId="urn:microsoft.com/office/officeart/2005/8/layout/hierarchy1"/>
    <dgm:cxn modelId="{0213D3B7-2382-4131-9C2E-86104259FADC}" srcId="{A2369CC0-5605-4AAC-AA62-378DFBF37026}" destId="{B408E7D6-1658-498E-B090-B35804009020}" srcOrd="1" destOrd="0" parTransId="{B6617E23-0D01-421D-A913-5E20DB915650}" sibTransId="{3DD27962-52A3-480F-BB5A-62E338509B23}"/>
    <dgm:cxn modelId="{A38245BC-DB27-4993-AD21-B93EB0023156}" srcId="{798E763E-599B-4252-85B1-5C809D0D1313}" destId="{BEDEECE4-7870-48C3-AC12-BAEE9DB3B9C2}" srcOrd="1" destOrd="0" parTransId="{684592B3-5BA9-4300-8E2A-78B580D9C68C}" sibTransId="{94E82431-BB8A-4BE4-8EAD-3BF1536B0C55}"/>
    <dgm:cxn modelId="{1A8922C5-B39F-4478-9391-DE33F80CDC52}" type="presOf" srcId="{B6617E23-0D01-421D-A913-5E20DB915650}" destId="{BB66E110-A8E7-4402-B1E4-F77E9128B1A4}" srcOrd="0" destOrd="0" presId="urn:microsoft.com/office/officeart/2005/8/layout/hierarchy1"/>
    <dgm:cxn modelId="{A40D73C5-FC34-470C-BB14-68154F042933}" srcId="{B408E7D6-1658-498E-B090-B35804009020}" destId="{F4633AFB-B881-43B4-A73B-988D2D96AF58}" srcOrd="1" destOrd="0" parTransId="{37FB5B67-13BF-4928-B9EF-EF07DAC358A6}" sibTransId="{3A3EDA4E-D5FD-4417-BDA7-76A0213B99C2}"/>
    <dgm:cxn modelId="{371D32C7-9995-4387-8682-5C63E80B0265}" type="presOf" srcId="{798E763E-599B-4252-85B1-5C809D0D1313}" destId="{A91CDA7A-BD35-4E72-AE9A-18DE9383E109}" srcOrd="0" destOrd="0" presId="urn:microsoft.com/office/officeart/2005/8/layout/hierarchy1"/>
    <dgm:cxn modelId="{22A7CECF-9913-491F-BF83-F20F3E069726}" srcId="{0B6B9A6F-142C-4632-BAA2-AF96498847F0}" destId="{798E763E-599B-4252-85B1-5C809D0D1313}" srcOrd="0" destOrd="0" parTransId="{3B98C5F7-4D1A-4657-A3C3-33E1D8F786A5}" sibTransId="{2F1DEC59-F8D6-4EE7-98C5-511C98FABCF6}"/>
    <dgm:cxn modelId="{B4397CD4-C64D-4E82-B037-AB06EFE4BF7E}" type="presOf" srcId="{341EB8F5-035C-4561-AF8D-308402C367A8}" destId="{C330BA23-2591-44BC-98E2-CB324140CCFA}" srcOrd="0" destOrd="0" presId="urn:microsoft.com/office/officeart/2005/8/layout/hierarchy1"/>
    <dgm:cxn modelId="{7DE810DC-9582-4900-935E-6DC9AFBB9BD3}" srcId="{DE8D6E19-3B9B-427F-A3FA-55A6F0335E03}" destId="{C17A983A-AE5F-40F0-8D4C-4336FBB8BDF1}" srcOrd="0" destOrd="0" parTransId="{372B3E33-8187-4226-A91E-F3CB766FF8A2}" sibTransId="{55FAD9C2-DCC7-4B23-AD56-813D6DC0841E}"/>
    <dgm:cxn modelId="{7A209DE1-5168-48B1-B102-7646855971C7}" type="presOf" srcId="{C17A983A-AE5F-40F0-8D4C-4336FBB8BDF1}" destId="{A4B8CCB9-5136-4711-BBF6-0E7B05B6943A}" srcOrd="0" destOrd="0" presId="urn:microsoft.com/office/officeart/2005/8/layout/hierarchy1"/>
    <dgm:cxn modelId="{83909EE1-6781-4C3F-A63E-99DD689A008B}" type="presOf" srcId="{8528AE56-5EE7-4791-BC55-6CF43DD8BEAC}" destId="{FB56D476-178B-464F-A5B8-8367D9FA41E9}" srcOrd="0" destOrd="0" presId="urn:microsoft.com/office/officeart/2005/8/layout/hierarchy1"/>
    <dgm:cxn modelId="{22C9A7EA-D3B3-4149-A936-6846D03CF276}" srcId="{DE8D6E19-3B9B-427F-A3FA-55A6F0335E03}" destId="{8E171822-9AE1-4758-9D42-728000AFD7D7}" srcOrd="1" destOrd="0" parTransId="{7A580CE9-F300-4BDE-A7C6-3DEC4BCFF48C}" sibTransId="{68CBDB33-9621-4D5B-9A61-37E0E007274B}"/>
    <dgm:cxn modelId="{F15BF7EE-1B3C-4656-BF75-3B7D6E74AA0C}" type="presOf" srcId="{E9647558-F6E0-44D3-B5D0-FB6749622503}" destId="{CE606A81-F466-4E5F-AD79-2975EECDBEFF}" srcOrd="0" destOrd="0" presId="urn:microsoft.com/office/officeart/2005/8/layout/hierarchy1"/>
    <dgm:cxn modelId="{A439BEEF-EF91-4210-8412-F3833EF3B2EB}" srcId="{BEDEECE4-7870-48C3-AC12-BAEE9DB3B9C2}" destId="{8528AE56-5EE7-4791-BC55-6CF43DD8BEAC}" srcOrd="1" destOrd="0" parTransId="{C72556A5-0EE9-4B2D-9A73-5BEAED4939CA}" sibTransId="{363C6516-86BA-45D1-A66F-C59C9EBCC62B}"/>
    <dgm:cxn modelId="{4E2076F3-201C-4E33-B838-D97E1C01F362}" srcId="{A2369CC0-5605-4AAC-AA62-378DFBF37026}" destId="{D7D2FCF2-86AF-4760-B39C-E3B87C67926B}" srcOrd="0" destOrd="0" parTransId="{E9647558-F6E0-44D3-B5D0-FB6749622503}" sibTransId="{60A366BF-D052-4F98-836F-2EF45D47F1C1}"/>
    <dgm:cxn modelId="{889402FB-DC13-4797-ADE4-94A98D594DFA}" type="presOf" srcId="{BF270264-58DD-4D90-A314-3606D2443EE5}" destId="{CF53D39A-4CBA-40FC-9278-F59242EE87B0}" srcOrd="0" destOrd="0" presId="urn:microsoft.com/office/officeart/2005/8/layout/hierarchy1"/>
    <dgm:cxn modelId="{254C0EFC-2D8F-4950-AADC-C95DCAD8EF09}" srcId="{8528AE56-5EE7-4791-BC55-6CF43DD8BEAC}" destId="{C93464A1-052A-4424-9537-ADB7E805CFFC}" srcOrd="1" destOrd="0" parTransId="{E2891823-F042-48D0-B17A-D6AD49596F43}" sibTransId="{3FE99CCA-D224-4FD6-A06C-76CD29353A72}"/>
    <dgm:cxn modelId="{6C113C09-9D0C-43CD-8067-4833AF3D38BF}" type="presParOf" srcId="{6F44DD4F-7210-4E5E-AD7B-7C10DBDE5A99}" destId="{B4218B94-5A22-4273-86B9-E58859EA15F2}" srcOrd="0" destOrd="0" presId="urn:microsoft.com/office/officeart/2005/8/layout/hierarchy1"/>
    <dgm:cxn modelId="{CF212FA1-79EE-4789-8E7D-D75E190D3F07}" type="presParOf" srcId="{B4218B94-5A22-4273-86B9-E58859EA15F2}" destId="{E11C2E6D-A5A8-46C8-9DCE-D6ED9CB170A1}" srcOrd="0" destOrd="0" presId="urn:microsoft.com/office/officeart/2005/8/layout/hierarchy1"/>
    <dgm:cxn modelId="{84AFF326-B5D1-4644-BF3D-29E5CBA638D9}" type="presParOf" srcId="{E11C2E6D-A5A8-46C8-9DCE-D6ED9CB170A1}" destId="{4C926838-8EAA-4D1E-B5BA-938F99290666}" srcOrd="0" destOrd="0" presId="urn:microsoft.com/office/officeart/2005/8/layout/hierarchy1"/>
    <dgm:cxn modelId="{802ECF4D-7AE6-40FB-8AC8-058FB431E314}" type="presParOf" srcId="{E11C2E6D-A5A8-46C8-9DCE-D6ED9CB170A1}" destId="{A91CDA7A-BD35-4E72-AE9A-18DE9383E109}" srcOrd="1" destOrd="0" presId="urn:microsoft.com/office/officeart/2005/8/layout/hierarchy1"/>
    <dgm:cxn modelId="{B870EE7E-24A3-4DC5-95E0-FC92207C26C0}" type="presParOf" srcId="{B4218B94-5A22-4273-86B9-E58859EA15F2}" destId="{2AD42595-F521-4105-8AF1-09538F76ED3D}" srcOrd="1" destOrd="0" presId="urn:microsoft.com/office/officeart/2005/8/layout/hierarchy1"/>
    <dgm:cxn modelId="{70734842-2A5C-4E0C-A2AC-A15294D56880}" type="presParOf" srcId="{2AD42595-F521-4105-8AF1-09538F76ED3D}" destId="{D2C9EDC0-EA05-4801-84FA-203D652B6354}" srcOrd="0" destOrd="0" presId="urn:microsoft.com/office/officeart/2005/8/layout/hierarchy1"/>
    <dgm:cxn modelId="{809CEB35-F106-4087-8E27-7BF9C416E4A9}" type="presParOf" srcId="{2AD42595-F521-4105-8AF1-09538F76ED3D}" destId="{3C8E711A-23B7-427D-893C-803D83A1943B}" srcOrd="1" destOrd="0" presId="urn:microsoft.com/office/officeart/2005/8/layout/hierarchy1"/>
    <dgm:cxn modelId="{C5FF61E5-BFEF-4D0C-95E8-A195B0D7B79F}" type="presParOf" srcId="{3C8E711A-23B7-427D-893C-803D83A1943B}" destId="{0C9358D9-73CF-4EBE-933B-94D8C77CA32F}" srcOrd="0" destOrd="0" presId="urn:microsoft.com/office/officeart/2005/8/layout/hierarchy1"/>
    <dgm:cxn modelId="{71F9DF82-46A1-43DE-A393-EAF5BC4378FD}" type="presParOf" srcId="{0C9358D9-73CF-4EBE-933B-94D8C77CA32F}" destId="{863A7085-49FA-48DA-AB0E-372964BBDDF5}" srcOrd="0" destOrd="0" presId="urn:microsoft.com/office/officeart/2005/8/layout/hierarchy1"/>
    <dgm:cxn modelId="{A8F840AD-54F5-48AD-AAAF-F70D045556B6}" type="presParOf" srcId="{0C9358D9-73CF-4EBE-933B-94D8C77CA32F}" destId="{8990F2FA-BB88-42C9-8157-68EB0648A46D}" srcOrd="1" destOrd="0" presId="urn:microsoft.com/office/officeart/2005/8/layout/hierarchy1"/>
    <dgm:cxn modelId="{C7A5540C-3629-4C36-AB6C-79453833D525}" type="presParOf" srcId="{3C8E711A-23B7-427D-893C-803D83A1943B}" destId="{576F1360-CDDC-48AA-BFB9-BA889176AC98}" srcOrd="1" destOrd="0" presId="urn:microsoft.com/office/officeart/2005/8/layout/hierarchy1"/>
    <dgm:cxn modelId="{766FFD09-796D-47BE-AF61-8DB93FDB681A}" type="presParOf" srcId="{576F1360-CDDC-48AA-BFB9-BA889176AC98}" destId="{CE606A81-F466-4E5F-AD79-2975EECDBEFF}" srcOrd="0" destOrd="0" presId="urn:microsoft.com/office/officeart/2005/8/layout/hierarchy1"/>
    <dgm:cxn modelId="{0E93BE75-0232-469D-89E2-0875F1B44B6B}" type="presParOf" srcId="{576F1360-CDDC-48AA-BFB9-BA889176AC98}" destId="{2BA259A9-5010-46D7-AFED-0B462962AC35}" srcOrd="1" destOrd="0" presId="urn:microsoft.com/office/officeart/2005/8/layout/hierarchy1"/>
    <dgm:cxn modelId="{E6DDC930-6612-4925-B7EE-3B15392932D6}" type="presParOf" srcId="{2BA259A9-5010-46D7-AFED-0B462962AC35}" destId="{66D85F27-A0F1-471B-A647-67AC08D904C4}" srcOrd="0" destOrd="0" presId="urn:microsoft.com/office/officeart/2005/8/layout/hierarchy1"/>
    <dgm:cxn modelId="{0BF46DCF-30EF-4DE7-A71B-FEEF73E6917F}" type="presParOf" srcId="{66D85F27-A0F1-471B-A647-67AC08D904C4}" destId="{BA8AAFF7-04BE-42D0-9B6B-50B6EB4595CD}" srcOrd="0" destOrd="0" presId="urn:microsoft.com/office/officeart/2005/8/layout/hierarchy1"/>
    <dgm:cxn modelId="{67586CA9-BDD9-4510-B52E-02ABB2C5D9FE}" type="presParOf" srcId="{66D85F27-A0F1-471B-A647-67AC08D904C4}" destId="{8B30F92C-8485-41FE-B30F-5495B21FD2A5}" srcOrd="1" destOrd="0" presId="urn:microsoft.com/office/officeart/2005/8/layout/hierarchy1"/>
    <dgm:cxn modelId="{CE02FD19-6590-45EE-B12E-D1A0BC6A42DF}" type="presParOf" srcId="{2BA259A9-5010-46D7-AFED-0B462962AC35}" destId="{2C8E7E20-05D0-4972-818F-BD518302F494}" srcOrd="1" destOrd="0" presId="urn:microsoft.com/office/officeart/2005/8/layout/hierarchy1"/>
    <dgm:cxn modelId="{E8033179-254C-493F-AB87-FB9CBFC640D1}" type="presParOf" srcId="{576F1360-CDDC-48AA-BFB9-BA889176AC98}" destId="{BB66E110-A8E7-4402-B1E4-F77E9128B1A4}" srcOrd="2" destOrd="0" presId="urn:microsoft.com/office/officeart/2005/8/layout/hierarchy1"/>
    <dgm:cxn modelId="{81AAA675-7553-4486-9207-F0947A5AF8CD}" type="presParOf" srcId="{576F1360-CDDC-48AA-BFB9-BA889176AC98}" destId="{F495DF64-B1A2-45F6-A9DA-862C670D5A94}" srcOrd="3" destOrd="0" presId="urn:microsoft.com/office/officeart/2005/8/layout/hierarchy1"/>
    <dgm:cxn modelId="{60F02E60-3AA9-4D41-A7D1-CED41DB5A13A}" type="presParOf" srcId="{F495DF64-B1A2-45F6-A9DA-862C670D5A94}" destId="{F28D0940-F0C3-4B2E-B1BC-05AC87113156}" srcOrd="0" destOrd="0" presId="urn:microsoft.com/office/officeart/2005/8/layout/hierarchy1"/>
    <dgm:cxn modelId="{4D58D178-26F0-4928-A966-E60E14606C04}" type="presParOf" srcId="{F28D0940-F0C3-4B2E-B1BC-05AC87113156}" destId="{FF944C81-D238-4ED3-A5E6-C8B60D31D75C}" srcOrd="0" destOrd="0" presId="urn:microsoft.com/office/officeart/2005/8/layout/hierarchy1"/>
    <dgm:cxn modelId="{624D9BC8-D689-4BF3-B35A-3C1A6DF5A68C}" type="presParOf" srcId="{F28D0940-F0C3-4B2E-B1BC-05AC87113156}" destId="{6EA4EFE1-04D5-445D-91E2-62E7E6969867}" srcOrd="1" destOrd="0" presId="urn:microsoft.com/office/officeart/2005/8/layout/hierarchy1"/>
    <dgm:cxn modelId="{668065BD-0764-42E7-A4C4-40CA769625D5}" type="presParOf" srcId="{F495DF64-B1A2-45F6-A9DA-862C670D5A94}" destId="{323543CE-CA25-4338-8C30-13EE2B41F41D}" srcOrd="1" destOrd="0" presId="urn:microsoft.com/office/officeart/2005/8/layout/hierarchy1"/>
    <dgm:cxn modelId="{4D41B053-F530-4893-892A-8B055D7FE74C}" type="presParOf" srcId="{323543CE-CA25-4338-8C30-13EE2B41F41D}" destId="{903C355A-7D68-49F6-AAB3-735C8B754A13}" srcOrd="0" destOrd="0" presId="urn:microsoft.com/office/officeart/2005/8/layout/hierarchy1"/>
    <dgm:cxn modelId="{C8921846-BDBF-424A-8986-2AFA784C78E2}" type="presParOf" srcId="{323543CE-CA25-4338-8C30-13EE2B41F41D}" destId="{4F379E06-0E92-4FA3-B73A-A829093792AD}" srcOrd="1" destOrd="0" presId="urn:microsoft.com/office/officeart/2005/8/layout/hierarchy1"/>
    <dgm:cxn modelId="{D0E98D38-168C-4FCD-84BB-00C56BDCF971}" type="presParOf" srcId="{4F379E06-0E92-4FA3-B73A-A829093792AD}" destId="{A5585671-13D8-41F2-9BF6-BF9A91445A20}" srcOrd="0" destOrd="0" presId="urn:microsoft.com/office/officeart/2005/8/layout/hierarchy1"/>
    <dgm:cxn modelId="{32FFDE5E-3E16-42D5-9F77-5EF19BF2B6FE}" type="presParOf" srcId="{A5585671-13D8-41F2-9BF6-BF9A91445A20}" destId="{7D13D1E7-A622-4BEA-81C2-114054C64D44}" srcOrd="0" destOrd="0" presId="urn:microsoft.com/office/officeart/2005/8/layout/hierarchy1"/>
    <dgm:cxn modelId="{04D70FAE-6987-4766-A7ED-E25A4A46DAA4}" type="presParOf" srcId="{A5585671-13D8-41F2-9BF6-BF9A91445A20}" destId="{FDC08C2D-EA2A-48FA-A17F-42FE4723216E}" srcOrd="1" destOrd="0" presId="urn:microsoft.com/office/officeart/2005/8/layout/hierarchy1"/>
    <dgm:cxn modelId="{E3D84882-5560-468E-B4C5-13DD053F2DBB}" type="presParOf" srcId="{4F379E06-0E92-4FA3-B73A-A829093792AD}" destId="{686AD5ED-69CE-4BD6-A5AB-F5102F566967}" srcOrd="1" destOrd="0" presId="urn:microsoft.com/office/officeart/2005/8/layout/hierarchy1"/>
    <dgm:cxn modelId="{97BAF351-446E-4C90-A3FB-0B225373A243}" type="presParOf" srcId="{323543CE-CA25-4338-8C30-13EE2B41F41D}" destId="{C5E0C6B4-27D2-44B6-9675-E1417B427651}" srcOrd="2" destOrd="0" presId="urn:microsoft.com/office/officeart/2005/8/layout/hierarchy1"/>
    <dgm:cxn modelId="{9CB90DA4-EEEA-4DE9-9600-ADBCDEBAB5D5}" type="presParOf" srcId="{323543CE-CA25-4338-8C30-13EE2B41F41D}" destId="{6D874C35-B9A8-4219-ABCF-EBBC665F2E66}" srcOrd="3" destOrd="0" presId="urn:microsoft.com/office/officeart/2005/8/layout/hierarchy1"/>
    <dgm:cxn modelId="{BDFF9077-B64E-4AF5-8B56-A1239C08A756}" type="presParOf" srcId="{6D874C35-B9A8-4219-ABCF-EBBC665F2E66}" destId="{2DAA3DD4-EBA8-44AC-BF11-00C100B94245}" srcOrd="0" destOrd="0" presId="urn:microsoft.com/office/officeart/2005/8/layout/hierarchy1"/>
    <dgm:cxn modelId="{D0ACDF8F-5DEF-4AAE-A4B9-C67D0D52F16A}" type="presParOf" srcId="{2DAA3DD4-EBA8-44AC-BF11-00C100B94245}" destId="{B107A44F-84A4-41CC-BBA0-053D588DF98F}" srcOrd="0" destOrd="0" presId="urn:microsoft.com/office/officeart/2005/8/layout/hierarchy1"/>
    <dgm:cxn modelId="{B60EADBB-5C48-458C-B5D4-AC0FED6E61B0}" type="presParOf" srcId="{2DAA3DD4-EBA8-44AC-BF11-00C100B94245}" destId="{64F29368-4EB4-4445-B3DB-1043729AE621}" srcOrd="1" destOrd="0" presId="urn:microsoft.com/office/officeart/2005/8/layout/hierarchy1"/>
    <dgm:cxn modelId="{E6C8E553-A4E9-42D3-AF5D-E6758272B7F0}" type="presParOf" srcId="{6D874C35-B9A8-4219-ABCF-EBBC665F2E66}" destId="{522784E7-9A8B-4D16-A45A-DF2E4182697A}" srcOrd="1" destOrd="0" presId="urn:microsoft.com/office/officeart/2005/8/layout/hierarchy1"/>
    <dgm:cxn modelId="{D51003EB-D363-462C-AFEF-397D94DBFA57}" type="presParOf" srcId="{2AD42595-F521-4105-8AF1-09538F76ED3D}" destId="{4CC42378-513F-4D96-A720-5112134388C4}" srcOrd="2" destOrd="0" presId="urn:microsoft.com/office/officeart/2005/8/layout/hierarchy1"/>
    <dgm:cxn modelId="{B0C3C551-A6AF-4749-88AE-7A0E2205E480}" type="presParOf" srcId="{2AD42595-F521-4105-8AF1-09538F76ED3D}" destId="{3256D184-8E99-4C41-AE23-D1FA65E1623B}" srcOrd="3" destOrd="0" presId="urn:microsoft.com/office/officeart/2005/8/layout/hierarchy1"/>
    <dgm:cxn modelId="{8B0B2E57-181C-49A7-B36D-852551268A43}" type="presParOf" srcId="{3256D184-8E99-4C41-AE23-D1FA65E1623B}" destId="{0BC522DF-7D62-4EED-97B4-4F316ABC24F1}" srcOrd="0" destOrd="0" presId="urn:microsoft.com/office/officeart/2005/8/layout/hierarchy1"/>
    <dgm:cxn modelId="{3DC17E94-5034-468C-AFA4-B9D9852DF36A}" type="presParOf" srcId="{0BC522DF-7D62-4EED-97B4-4F316ABC24F1}" destId="{60AB6775-B09E-406E-877A-935A4767988B}" srcOrd="0" destOrd="0" presId="urn:microsoft.com/office/officeart/2005/8/layout/hierarchy1"/>
    <dgm:cxn modelId="{81D05D5C-E121-4656-8188-36B6C72EC576}" type="presParOf" srcId="{0BC522DF-7D62-4EED-97B4-4F316ABC24F1}" destId="{18945C37-DF1A-43E8-BC89-DDCD2F194FA5}" srcOrd="1" destOrd="0" presId="urn:microsoft.com/office/officeart/2005/8/layout/hierarchy1"/>
    <dgm:cxn modelId="{21C56565-1861-4E94-A91F-B56E896CB560}" type="presParOf" srcId="{3256D184-8E99-4C41-AE23-D1FA65E1623B}" destId="{3405BEBF-B72E-4828-A21A-46BFB36AD0D2}" srcOrd="1" destOrd="0" presId="urn:microsoft.com/office/officeart/2005/8/layout/hierarchy1"/>
    <dgm:cxn modelId="{CFF4BB5D-3FD2-4432-AF58-F59EBC37F647}" type="presParOf" srcId="{3405BEBF-B72E-4828-A21A-46BFB36AD0D2}" destId="{7292DFEB-2090-4B22-94C1-2759C67B7E74}" srcOrd="0" destOrd="0" presId="urn:microsoft.com/office/officeart/2005/8/layout/hierarchy1"/>
    <dgm:cxn modelId="{49814365-4FB1-486E-A518-FDFE5B66D8F2}" type="presParOf" srcId="{3405BEBF-B72E-4828-A21A-46BFB36AD0D2}" destId="{49B5E645-278B-4794-BB90-8ABC674D323C}" srcOrd="1" destOrd="0" presId="urn:microsoft.com/office/officeart/2005/8/layout/hierarchy1"/>
    <dgm:cxn modelId="{5C7AE9B9-FB52-4DBB-BA9D-4E06D58DC8B9}" type="presParOf" srcId="{49B5E645-278B-4794-BB90-8ABC674D323C}" destId="{9C4D34B1-F0E3-4CA3-8EAA-758B317D3B4F}" srcOrd="0" destOrd="0" presId="urn:microsoft.com/office/officeart/2005/8/layout/hierarchy1"/>
    <dgm:cxn modelId="{09EF103E-E02C-4BD8-B91E-32D715552F3C}" type="presParOf" srcId="{9C4D34B1-F0E3-4CA3-8EAA-758B317D3B4F}" destId="{02E4CDFF-9AB1-42FB-9B8B-CA34207959E8}" srcOrd="0" destOrd="0" presId="urn:microsoft.com/office/officeart/2005/8/layout/hierarchy1"/>
    <dgm:cxn modelId="{BA886527-86E2-4F74-910A-877611DADFAE}" type="presParOf" srcId="{9C4D34B1-F0E3-4CA3-8EAA-758B317D3B4F}" destId="{C330BA23-2591-44BC-98E2-CB324140CCFA}" srcOrd="1" destOrd="0" presId="urn:microsoft.com/office/officeart/2005/8/layout/hierarchy1"/>
    <dgm:cxn modelId="{3CA85112-328C-4F44-B341-87DD0D844A60}" type="presParOf" srcId="{49B5E645-278B-4794-BB90-8ABC674D323C}" destId="{F32EEF1E-D9B5-401C-8275-C20C5C280F7B}" srcOrd="1" destOrd="0" presId="urn:microsoft.com/office/officeart/2005/8/layout/hierarchy1"/>
    <dgm:cxn modelId="{197843E6-4AE7-4D18-B8C1-DB7353FBD80F}" type="presParOf" srcId="{3405BEBF-B72E-4828-A21A-46BFB36AD0D2}" destId="{8C8C2AD8-755A-4FE1-A59E-215B081D92AE}" srcOrd="2" destOrd="0" presId="urn:microsoft.com/office/officeart/2005/8/layout/hierarchy1"/>
    <dgm:cxn modelId="{78522C27-EE10-486A-86CA-015C3723311D}" type="presParOf" srcId="{3405BEBF-B72E-4828-A21A-46BFB36AD0D2}" destId="{2D16034A-2809-465C-AEB6-BD26B46FC18E}" srcOrd="3" destOrd="0" presId="urn:microsoft.com/office/officeart/2005/8/layout/hierarchy1"/>
    <dgm:cxn modelId="{113E2482-37FB-4E19-999B-BC5BA96BCF07}" type="presParOf" srcId="{2D16034A-2809-465C-AEB6-BD26B46FC18E}" destId="{B610E4CB-AFA1-4819-A0DF-B7AD93E981F1}" srcOrd="0" destOrd="0" presId="urn:microsoft.com/office/officeart/2005/8/layout/hierarchy1"/>
    <dgm:cxn modelId="{BCD85C36-C371-43BD-BF0B-195DF247BA2A}" type="presParOf" srcId="{B610E4CB-AFA1-4819-A0DF-B7AD93E981F1}" destId="{11E7BE03-130A-4F97-A536-08BCC3B13242}" srcOrd="0" destOrd="0" presId="urn:microsoft.com/office/officeart/2005/8/layout/hierarchy1"/>
    <dgm:cxn modelId="{B6ED1C18-0A47-499B-8081-574A072105BE}" type="presParOf" srcId="{B610E4CB-AFA1-4819-A0DF-B7AD93E981F1}" destId="{FB56D476-178B-464F-A5B8-8367D9FA41E9}" srcOrd="1" destOrd="0" presId="urn:microsoft.com/office/officeart/2005/8/layout/hierarchy1"/>
    <dgm:cxn modelId="{648F068B-F8FE-492E-B098-099E58031310}" type="presParOf" srcId="{2D16034A-2809-465C-AEB6-BD26B46FC18E}" destId="{42082B71-D578-4DF8-AA5B-61234A02301B}" srcOrd="1" destOrd="0" presId="urn:microsoft.com/office/officeart/2005/8/layout/hierarchy1"/>
    <dgm:cxn modelId="{FABE68D8-4DB3-4289-BB6D-46DEB31A0872}" type="presParOf" srcId="{42082B71-D578-4DF8-AA5B-61234A02301B}" destId="{64ED7589-C6C4-41B6-8A7D-B817B42A1596}" srcOrd="0" destOrd="0" presId="urn:microsoft.com/office/officeart/2005/8/layout/hierarchy1"/>
    <dgm:cxn modelId="{81226060-293D-4838-8CF7-485AFB046FD0}" type="presParOf" srcId="{42082B71-D578-4DF8-AA5B-61234A02301B}" destId="{FED803D0-89EC-4AF0-B49B-72AFD4B3EA70}" srcOrd="1" destOrd="0" presId="urn:microsoft.com/office/officeart/2005/8/layout/hierarchy1"/>
    <dgm:cxn modelId="{9ADFEF12-187E-4EE7-AEBA-83B06C96EFF3}" type="presParOf" srcId="{FED803D0-89EC-4AF0-B49B-72AFD4B3EA70}" destId="{B9B1F660-A51D-41C8-9AFD-421B1DDCC21E}" srcOrd="0" destOrd="0" presId="urn:microsoft.com/office/officeart/2005/8/layout/hierarchy1"/>
    <dgm:cxn modelId="{3CEAFF5A-C172-4760-8CD0-5BB83B8DB6DB}" type="presParOf" srcId="{B9B1F660-A51D-41C8-9AFD-421B1DDCC21E}" destId="{1D6578AF-E991-437C-96A6-85B8BCAC3F8B}" srcOrd="0" destOrd="0" presId="urn:microsoft.com/office/officeart/2005/8/layout/hierarchy1"/>
    <dgm:cxn modelId="{DF616E33-5CBE-452B-99E3-0BFC8489B713}" type="presParOf" srcId="{B9B1F660-A51D-41C8-9AFD-421B1DDCC21E}" destId="{CF53D39A-4CBA-40FC-9278-F59242EE87B0}" srcOrd="1" destOrd="0" presId="urn:microsoft.com/office/officeart/2005/8/layout/hierarchy1"/>
    <dgm:cxn modelId="{606F7C21-B3FD-4E06-96C7-953F00CCBC07}" type="presParOf" srcId="{FED803D0-89EC-4AF0-B49B-72AFD4B3EA70}" destId="{26586BC8-94DB-4AFB-9BFB-2C8BE6704E32}" srcOrd="1" destOrd="0" presId="urn:microsoft.com/office/officeart/2005/8/layout/hierarchy1"/>
    <dgm:cxn modelId="{E496ECAE-4705-4E34-B384-C3D8D75855AB}" type="presParOf" srcId="{42082B71-D578-4DF8-AA5B-61234A02301B}" destId="{4CDCBBB0-4D93-4B0D-BCD9-12254D714F82}" srcOrd="2" destOrd="0" presId="urn:microsoft.com/office/officeart/2005/8/layout/hierarchy1"/>
    <dgm:cxn modelId="{9B52398D-5462-4185-9685-3ADCF6D7DF09}" type="presParOf" srcId="{42082B71-D578-4DF8-AA5B-61234A02301B}" destId="{EF7DE3A7-ECD5-49D0-ACE6-1E277B3000CC}" srcOrd="3" destOrd="0" presId="urn:microsoft.com/office/officeart/2005/8/layout/hierarchy1"/>
    <dgm:cxn modelId="{5615A4C9-5018-4E8A-AB2E-0F1F06EE7B03}" type="presParOf" srcId="{EF7DE3A7-ECD5-49D0-ACE6-1E277B3000CC}" destId="{5A797A84-5CB6-4549-93C4-E12BC5ED6065}" srcOrd="0" destOrd="0" presId="urn:microsoft.com/office/officeart/2005/8/layout/hierarchy1"/>
    <dgm:cxn modelId="{3D65CB8D-7689-43A6-A921-1143CBD17D67}" type="presParOf" srcId="{5A797A84-5CB6-4549-93C4-E12BC5ED6065}" destId="{4B28E744-B214-4766-AF52-AF705EC1DE10}" srcOrd="0" destOrd="0" presId="urn:microsoft.com/office/officeart/2005/8/layout/hierarchy1"/>
    <dgm:cxn modelId="{77107E7C-C59B-40BA-8935-24B30DBC8E7A}" type="presParOf" srcId="{5A797A84-5CB6-4549-93C4-E12BC5ED6065}" destId="{3C69B54A-E2AC-43CF-B0BB-2BE24FFF8E18}" srcOrd="1" destOrd="0" presId="urn:microsoft.com/office/officeart/2005/8/layout/hierarchy1"/>
    <dgm:cxn modelId="{492D39FF-CCE4-497C-806E-777BDE937D30}" type="presParOf" srcId="{EF7DE3A7-ECD5-49D0-ACE6-1E277B3000CC}" destId="{4026A025-AC3C-4F8C-A11C-2DB0123A3A36}" srcOrd="1" destOrd="0" presId="urn:microsoft.com/office/officeart/2005/8/layout/hierarchy1"/>
    <dgm:cxn modelId="{15395693-CE2C-41C4-9ABE-1F0BF52FCF06}" type="presParOf" srcId="{2AD42595-F521-4105-8AF1-09538F76ED3D}" destId="{AFB75CAC-D237-4787-A3DE-09489D237996}" srcOrd="4" destOrd="0" presId="urn:microsoft.com/office/officeart/2005/8/layout/hierarchy1"/>
    <dgm:cxn modelId="{8F872E1F-A609-4E63-9AE4-5B4192EFA392}" type="presParOf" srcId="{2AD42595-F521-4105-8AF1-09538F76ED3D}" destId="{C4A57882-BEC1-48F3-9F25-17BA353BB89B}" srcOrd="5" destOrd="0" presId="urn:microsoft.com/office/officeart/2005/8/layout/hierarchy1"/>
    <dgm:cxn modelId="{EEF574BA-0E8F-403B-8109-BA5E5B8EF57B}" type="presParOf" srcId="{C4A57882-BEC1-48F3-9F25-17BA353BB89B}" destId="{3C045FBD-01E3-4BF9-8E0B-7CB04C877B8D}" srcOrd="0" destOrd="0" presId="urn:microsoft.com/office/officeart/2005/8/layout/hierarchy1"/>
    <dgm:cxn modelId="{336AC60A-93B6-4722-ACEF-396C18E23F5C}" type="presParOf" srcId="{3C045FBD-01E3-4BF9-8E0B-7CB04C877B8D}" destId="{BC3F47EB-3121-4266-8538-594143059C84}" srcOrd="0" destOrd="0" presId="urn:microsoft.com/office/officeart/2005/8/layout/hierarchy1"/>
    <dgm:cxn modelId="{908D24C1-E8CD-479B-95A1-C4171DCCEB81}" type="presParOf" srcId="{3C045FBD-01E3-4BF9-8E0B-7CB04C877B8D}" destId="{6942B0E3-4913-4E0A-AEC8-67E65FF04961}" srcOrd="1" destOrd="0" presId="urn:microsoft.com/office/officeart/2005/8/layout/hierarchy1"/>
    <dgm:cxn modelId="{D76FD22A-0156-434A-A122-01013F161E44}" type="presParOf" srcId="{C4A57882-BEC1-48F3-9F25-17BA353BB89B}" destId="{20328A27-A803-4B05-806A-46CABDC43FD9}" srcOrd="1" destOrd="0" presId="urn:microsoft.com/office/officeart/2005/8/layout/hierarchy1"/>
    <dgm:cxn modelId="{9ACCA203-5707-46A0-A472-05EE903A9E16}" type="presParOf" srcId="{20328A27-A803-4B05-806A-46CABDC43FD9}" destId="{391B9CCA-F745-4B77-86DB-7CB23B39F04A}" srcOrd="0" destOrd="0" presId="urn:microsoft.com/office/officeart/2005/8/layout/hierarchy1"/>
    <dgm:cxn modelId="{01572ADD-7B71-4987-A5D8-06931F62D888}" type="presParOf" srcId="{20328A27-A803-4B05-806A-46CABDC43FD9}" destId="{AB14E998-A6A9-4FFD-945D-3D53B1CEDD05}" srcOrd="1" destOrd="0" presId="urn:microsoft.com/office/officeart/2005/8/layout/hierarchy1"/>
    <dgm:cxn modelId="{1EA259D3-7E00-4B2A-9C15-950AEDC13225}" type="presParOf" srcId="{AB14E998-A6A9-4FFD-945D-3D53B1CEDD05}" destId="{987B573B-7ABB-44DA-97D8-072A8D519BE6}" srcOrd="0" destOrd="0" presId="urn:microsoft.com/office/officeart/2005/8/layout/hierarchy1"/>
    <dgm:cxn modelId="{0214AA86-CC8A-4166-849F-84536462C44D}" type="presParOf" srcId="{987B573B-7ABB-44DA-97D8-072A8D519BE6}" destId="{5D6DB723-C759-4E82-8989-EB2DE02C5116}" srcOrd="0" destOrd="0" presId="urn:microsoft.com/office/officeart/2005/8/layout/hierarchy1"/>
    <dgm:cxn modelId="{D7EA3169-F0CB-40DB-8823-AFA3276D8FAF}" type="presParOf" srcId="{987B573B-7ABB-44DA-97D8-072A8D519BE6}" destId="{A4B8CCB9-5136-4711-BBF6-0E7B05B6943A}" srcOrd="1" destOrd="0" presId="urn:microsoft.com/office/officeart/2005/8/layout/hierarchy1"/>
    <dgm:cxn modelId="{C2736FF6-4E86-427D-B43F-4C86D6C973C0}" type="presParOf" srcId="{AB14E998-A6A9-4FFD-945D-3D53B1CEDD05}" destId="{180538D9-B93F-404C-87B8-79213EE04813}" srcOrd="1" destOrd="0" presId="urn:microsoft.com/office/officeart/2005/8/layout/hierarchy1"/>
    <dgm:cxn modelId="{49D181B5-D160-4D97-8D3F-1FFE87580520}" type="presParOf" srcId="{20328A27-A803-4B05-806A-46CABDC43FD9}" destId="{1C68D9BB-537A-42B8-A585-8F422902AE8A}" srcOrd="2" destOrd="0" presId="urn:microsoft.com/office/officeart/2005/8/layout/hierarchy1"/>
    <dgm:cxn modelId="{5E8FAC8F-A67A-49A9-B528-1C907833CF7B}" type="presParOf" srcId="{20328A27-A803-4B05-806A-46CABDC43FD9}" destId="{AC009E5A-C89D-4ACF-A83E-839AC8F1E2EB}" srcOrd="3" destOrd="0" presId="urn:microsoft.com/office/officeart/2005/8/layout/hierarchy1"/>
    <dgm:cxn modelId="{00275766-DA29-4F9B-98D4-18D52CF997CD}" type="presParOf" srcId="{AC009E5A-C89D-4ACF-A83E-839AC8F1E2EB}" destId="{37BADA03-6FEB-438D-84C1-FA82518D4AF5}" srcOrd="0" destOrd="0" presId="urn:microsoft.com/office/officeart/2005/8/layout/hierarchy1"/>
    <dgm:cxn modelId="{B203F214-FCB9-4D65-B370-3C7C8993EB01}" type="presParOf" srcId="{37BADA03-6FEB-438D-84C1-FA82518D4AF5}" destId="{BC78150B-5608-4EA9-BA23-2BB297B391C6}" srcOrd="0" destOrd="0" presId="urn:microsoft.com/office/officeart/2005/8/layout/hierarchy1"/>
    <dgm:cxn modelId="{EC9B8C9C-FCDA-4A7A-89EF-941D7C05B681}" type="presParOf" srcId="{37BADA03-6FEB-438D-84C1-FA82518D4AF5}" destId="{34F77174-2897-4FF9-986A-028F649C2BA4}" srcOrd="1" destOrd="0" presId="urn:microsoft.com/office/officeart/2005/8/layout/hierarchy1"/>
    <dgm:cxn modelId="{F7C7F040-19B1-40D9-A5CF-B675D3570F7C}" type="presParOf" srcId="{AC009E5A-C89D-4ACF-A83E-839AC8F1E2EB}" destId="{69CFB277-6BFE-45C2-8885-B07FBBA187FD}" srcOrd="1" destOrd="0" presId="urn:microsoft.com/office/officeart/2005/8/layout/hierarchy1"/>
    <dgm:cxn modelId="{FA6A4BE3-00A2-4ACB-B160-8E00DDF4BC5B}" type="presParOf" srcId="{69CFB277-6BFE-45C2-8885-B07FBBA187FD}" destId="{DF02CB29-1F74-4FFD-AE43-64C871DB9A50}" srcOrd="0" destOrd="0" presId="urn:microsoft.com/office/officeart/2005/8/layout/hierarchy1"/>
    <dgm:cxn modelId="{FD2CB53B-B24D-4AE6-9231-B6DE4760C76F}" type="presParOf" srcId="{69CFB277-6BFE-45C2-8885-B07FBBA187FD}" destId="{3214C4C4-BAB9-44AC-B456-1D970F482897}" srcOrd="1" destOrd="0" presId="urn:microsoft.com/office/officeart/2005/8/layout/hierarchy1"/>
    <dgm:cxn modelId="{A79B67AF-A9C4-4E63-90AF-7B8838CE2E93}" type="presParOf" srcId="{3214C4C4-BAB9-44AC-B456-1D970F482897}" destId="{FDDA08EC-3EB7-4481-9521-1E84289B7F36}" srcOrd="0" destOrd="0" presId="urn:microsoft.com/office/officeart/2005/8/layout/hierarchy1"/>
    <dgm:cxn modelId="{9159DDD2-0E82-4C9E-AC79-31A8DBEA618F}" type="presParOf" srcId="{FDDA08EC-3EB7-4481-9521-1E84289B7F36}" destId="{DB47C4C6-E0E5-4CAB-90AB-7D630CA24F36}" srcOrd="0" destOrd="0" presId="urn:microsoft.com/office/officeart/2005/8/layout/hierarchy1"/>
    <dgm:cxn modelId="{0B0EAB0D-54BC-48C0-B1AA-94C8254C7129}" type="presParOf" srcId="{FDDA08EC-3EB7-4481-9521-1E84289B7F36}" destId="{856F8688-4B3C-41BB-A2F7-37AA0684B341}" srcOrd="1" destOrd="0" presId="urn:microsoft.com/office/officeart/2005/8/layout/hierarchy1"/>
    <dgm:cxn modelId="{8D401462-61C2-4816-B681-BADFBBE92590}" type="presParOf" srcId="{3214C4C4-BAB9-44AC-B456-1D970F482897}" destId="{3C955481-F7CA-42C2-BB4C-26A1F0CF5B0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B6B9A6F-142C-4632-BAA2-AF96498847F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hu-HU"/>
        </a:p>
      </dgm:t>
    </dgm:pt>
    <dgm:pt modelId="{798E763E-599B-4252-85B1-5C809D0D1313}">
      <dgm:prSet phldrT="[Szöveg]"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hu-HU" sz="1100" b="1" dirty="0">
              <a:solidFill>
                <a:schemeClr val="bg1"/>
              </a:solidFill>
            </a:rPr>
            <a:t>Minden</a:t>
          </a:r>
        </a:p>
      </dgm:t>
    </dgm:pt>
    <dgm:pt modelId="{3B98C5F7-4D1A-4657-A3C3-33E1D8F786A5}" type="parTrans" cxnId="{22A7CECF-9913-491F-BF83-F20F3E069726}">
      <dgm:prSet/>
      <dgm:spPr/>
      <dgm:t>
        <a:bodyPr/>
        <a:lstStyle/>
        <a:p>
          <a:endParaRPr lang="hu-HU"/>
        </a:p>
      </dgm:t>
    </dgm:pt>
    <dgm:pt modelId="{2F1DEC59-F8D6-4EE7-98C5-511C98FABCF6}" type="sibTrans" cxnId="{22A7CECF-9913-491F-BF83-F20F3E069726}">
      <dgm:prSet/>
      <dgm:spPr/>
      <dgm:t>
        <a:bodyPr/>
        <a:lstStyle/>
        <a:p>
          <a:endParaRPr lang="hu-HU"/>
        </a:p>
      </dgm:t>
    </dgm:pt>
    <dgm:pt modelId="{A2369CC0-5605-4AAC-AA62-378DFBF37026}">
      <dgm:prSet phldrT="[Szöveg]" custT="1"/>
      <dgm:spPr/>
      <dgm:t>
        <a:bodyPr/>
        <a:lstStyle/>
        <a:p>
          <a:r>
            <a:rPr lang="hu-HU" sz="1100" b="1" dirty="0" err="1"/>
            <a:t>Allatok</a:t>
          </a:r>
          <a:endParaRPr lang="hu-HU" sz="1100" b="1" dirty="0"/>
        </a:p>
      </dgm:t>
    </dgm:pt>
    <dgm:pt modelId="{E073D1F1-2922-42E1-AAA4-88AB93D58F4A}" type="parTrans" cxnId="{463F124D-F250-4976-8CA3-03AB13F889A8}">
      <dgm:prSet/>
      <dgm:spPr/>
      <dgm:t>
        <a:bodyPr/>
        <a:lstStyle/>
        <a:p>
          <a:endParaRPr lang="hu-HU" sz="1100" b="1"/>
        </a:p>
      </dgm:t>
    </dgm:pt>
    <dgm:pt modelId="{A61DA6EE-4BAA-4FD8-909D-07FB7D4806AA}" type="sibTrans" cxnId="{463F124D-F250-4976-8CA3-03AB13F889A8}">
      <dgm:prSet/>
      <dgm:spPr/>
      <dgm:t>
        <a:bodyPr/>
        <a:lstStyle/>
        <a:p>
          <a:endParaRPr lang="hu-HU"/>
        </a:p>
      </dgm:t>
    </dgm:pt>
    <dgm:pt modelId="{BEDEECE4-7870-48C3-AC12-BAEE9DB3B9C2}">
      <dgm:prSet phldrT="[Szöveg]" custT="1"/>
      <dgm:spPr/>
      <dgm:t>
        <a:bodyPr/>
        <a:lstStyle/>
        <a:p>
          <a:r>
            <a:rPr lang="hu-HU" sz="1100" b="1" dirty="0" err="1"/>
            <a:t>Gepek</a:t>
          </a:r>
          <a:endParaRPr lang="hu-HU" sz="1100" b="1" dirty="0"/>
        </a:p>
      </dgm:t>
    </dgm:pt>
    <dgm:pt modelId="{684592B3-5BA9-4300-8E2A-78B580D9C68C}" type="parTrans" cxnId="{A38245BC-DB27-4993-AD21-B93EB0023156}">
      <dgm:prSet/>
      <dgm:spPr/>
      <dgm:t>
        <a:bodyPr/>
        <a:lstStyle/>
        <a:p>
          <a:endParaRPr lang="hu-HU" sz="1100" b="1"/>
        </a:p>
      </dgm:t>
    </dgm:pt>
    <dgm:pt modelId="{94E82431-BB8A-4BE4-8EAD-3BF1536B0C55}" type="sibTrans" cxnId="{A38245BC-DB27-4993-AD21-B93EB0023156}">
      <dgm:prSet/>
      <dgm:spPr/>
      <dgm:t>
        <a:bodyPr/>
        <a:lstStyle/>
        <a:p>
          <a:endParaRPr lang="hu-HU"/>
        </a:p>
      </dgm:t>
    </dgm:pt>
    <dgm:pt modelId="{DE8D6E19-3B9B-427F-A3FA-55A6F0335E03}">
      <dgm:prSet custT="1"/>
      <dgm:spPr/>
      <dgm:t>
        <a:bodyPr/>
        <a:lstStyle/>
        <a:p>
          <a:r>
            <a:rPr lang="hu-HU" sz="1100" b="1" dirty="0" err="1"/>
            <a:t>Targyak</a:t>
          </a:r>
          <a:endParaRPr lang="hu-HU" sz="1100" b="1" dirty="0"/>
        </a:p>
      </dgm:t>
    </dgm:pt>
    <dgm:pt modelId="{CAC86082-3D11-4A16-A4AC-6FE4670DA7FC}" type="parTrans" cxnId="{B2C07B61-5B41-4133-B234-333F60A30BB2}">
      <dgm:prSet/>
      <dgm:spPr/>
      <dgm:t>
        <a:bodyPr/>
        <a:lstStyle/>
        <a:p>
          <a:endParaRPr lang="hu-HU" sz="1100" b="1"/>
        </a:p>
      </dgm:t>
    </dgm:pt>
    <dgm:pt modelId="{29DB1DAA-22F8-4E2C-A968-59F552217DBA}" type="sibTrans" cxnId="{B2C07B61-5B41-4133-B234-333F60A30BB2}">
      <dgm:prSet/>
      <dgm:spPr/>
      <dgm:t>
        <a:bodyPr/>
        <a:lstStyle/>
        <a:p>
          <a:endParaRPr lang="hu-HU"/>
        </a:p>
      </dgm:t>
    </dgm:pt>
    <dgm:pt modelId="{D7D2FCF2-86AF-4760-B39C-E3B87C67926B}">
      <dgm:prSet custT="1"/>
      <dgm:spPr/>
      <dgm:t>
        <a:bodyPr/>
        <a:lstStyle/>
        <a:p>
          <a:r>
            <a:rPr lang="hu-HU" sz="1100" b="1" dirty="0" err="1"/>
            <a:t>Emlosok</a:t>
          </a:r>
          <a:endParaRPr lang="hu-HU" sz="1100" b="1" dirty="0"/>
        </a:p>
      </dgm:t>
    </dgm:pt>
    <dgm:pt modelId="{E9647558-F6E0-44D3-B5D0-FB6749622503}" type="parTrans" cxnId="{4E2076F3-201C-4E33-B838-D97E1C01F362}">
      <dgm:prSet/>
      <dgm:spPr/>
      <dgm:t>
        <a:bodyPr/>
        <a:lstStyle/>
        <a:p>
          <a:endParaRPr lang="hu-HU" sz="1100" b="1"/>
        </a:p>
      </dgm:t>
    </dgm:pt>
    <dgm:pt modelId="{60A366BF-D052-4F98-836F-2EF45D47F1C1}" type="sibTrans" cxnId="{4E2076F3-201C-4E33-B838-D97E1C01F362}">
      <dgm:prSet/>
      <dgm:spPr/>
      <dgm:t>
        <a:bodyPr/>
        <a:lstStyle/>
        <a:p>
          <a:endParaRPr lang="hu-HU"/>
        </a:p>
      </dgm:t>
    </dgm:pt>
    <dgm:pt modelId="{B408E7D6-1658-498E-B090-B35804009020}">
      <dgm:prSet custT="1">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hu-HU" sz="1100" b="1">
              <a:solidFill>
                <a:schemeClr val="bg1"/>
              </a:solidFill>
            </a:rPr>
            <a:t>Madarak</a:t>
          </a:r>
          <a:endParaRPr lang="hu-HU" sz="1100" b="1" dirty="0">
            <a:solidFill>
              <a:schemeClr val="bg1"/>
            </a:solidFill>
          </a:endParaRPr>
        </a:p>
      </dgm:t>
    </dgm:pt>
    <dgm:pt modelId="{B6617E23-0D01-421D-A913-5E20DB915650}" type="parTrans" cxnId="{0213D3B7-2382-4131-9C2E-86104259FADC}">
      <dgm:prSet/>
      <dgm:spPr/>
      <dgm:t>
        <a:bodyPr/>
        <a:lstStyle/>
        <a:p>
          <a:endParaRPr lang="hu-HU" sz="1100" b="1"/>
        </a:p>
      </dgm:t>
    </dgm:pt>
    <dgm:pt modelId="{3DD27962-52A3-480F-BB5A-62E338509B23}" type="sibTrans" cxnId="{0213D3B7-2382-4131-9C2E-86104259FADC}">
      <dgm:prSet/>
      <dgm:spPr/>
      <dgm:t>
        <a:bodyPr/>
        <a:lstStyle/>
        <a:p>
          <a:endParaRPr lang="hu-HU"/>
        </a:p>
      </dgm:t>
    </dgm:pt>
    <dgm:pt modelId="{341EB8F5-035C-4561-AF8D-308402C367A8}">
      <dgm:prSet custT="1"/>
      <dgm:spPr/>
      <dgm:t>
        <a:bodyPr/>
        <a:lstStyle/>
        <a:p>
          <a:r>
            <a:rPr lang="hu-HU" sz="1100" b="1" dirty="0"/>
            <a:t>Elektronika</a:t>
          </a:r>
        </a:p>
      </dgm:t>
    </dgm:pt>
    <dgm:pt modelId="{6C3AAB89-5595-422D-B28A-FBB797764DD7}" type="parTrans" cxnId="{44BB447C-0B5E-4D7C-AAA0-3E93876B4DA6}">
      <dgm:prSet/>
      <dgm:spPr/>
      <dgm:t>
        <a:bodyPr/>
        <a:lstStyle/>
        <a:p>
          <a:endParaRPr lang="hu-HU" sz="1100" b="1"/>
        </a:p>
      </dgm:t>
    </dgm:pt>
    <dgm:pt modelId="{E0D21D1E-7747-4620-8D99-6DFE33488B21}" type="sibTrans" cxnId="{44BB447C-0B5E-4D7C-AAA0-3E93876B4DA6}">
      <dgm:prSet/>
      <dgm:spPr/>
      <dgm:t>
        <a:bodyPr/>
        <a:lstStyle/>
        <a:p>
          <a:endParaRPr lang="hu-HU"/>
        </a:p>
      </dgm:t>
    </dgm:pt>
    <dgm:pt modelId="{B94DF583-250F-4154-9E4F-56FFFB9B04B6}">
      <dgm:prSet custT="1">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hu-HU" sz="1100" b="1" dirty="0">
              <a:solidFill>
                <a:schemeClr val="bg1"/>
              </a:solidFill>
            </a:rPr>
            <a:t>Sas</a:t>
          </a:r>
        </a:p>
      </dgm:t>
    </dgm:pt>
    <dgm:pt modelId="{4BB59135-3A6E-4484-A674-92540A3CF19E}" type="parTrans" cxnId="{6853C459-C2C1-493A-8D96-9FAE48933545}">
      <dgm:prSet/>
      <dgm:spPr/>
      <dgm:t>
        <a:bodyPr/>
        <a:lstStyle/>
        <a:p>
          <a:endParaRPr lang="hu-HU" sz="1100" b="1"/>
        </a:p>
      </dgm:t>
    </dgm:pt>
    <dgm:pt modelId="{F56B783A-5F21-42B6-B852-4C3C8C80B6C6}" type="sibTrans" cxnId="{6853C459-C2C1-493A-8D96-9FAE48933545}">
      <dgm:prSet/>
      <dgm:spPr/>
      <dgm:t>
        <a:bodyPr/>
        <a:lstStyle/>
        <a:p>
          <a:endParaRPr lang="hu-HU"/>
        </a:p>
      </dgm:t>
    </dgm:pt>
    <dgm:pt modelId="{F4633AFB-B881-43B4-A73B-988D2D96AF58}">
      <dgm:prSet custT="1">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hu-HU" sz="1100" b="1" dirty="0">
              <a:solidFill>
                <a:schemeClr val="bg1"/>
              </a:solidFill>
            </a:rPr>
            <a:t>Vereb</a:t>
          </a:r>
        </a:p>
      </dgm:t>
    </dgm:pt>
    <dgm:pt modelId="{37FB5B67-13BF-4928-B9EF-EF07DAC358A6}" type="parTrans" cxnId="{A40D73C5-FC34-470C-BB14-68154F042933}">
      <dgm:prSet/>
      <dgm:spPr/>
      <dgm:t>
        <a:bodyPr/>
        <a:lstStyle/>
        <a:p>
          <a:endParaRPr lang="hu-HU" sz="1100" b="1"/>
        </a:p>
      </dgm:t>
    </dgm:pt>
    <dgm:pt modelId="{3A3EDA4E-D5FD-4417-BDA7-76A0213B99C2}" type="sibTrans" cxnId="{A40D73C5-FC34-470C-BB14-68154F042933}">
      <dgm:prSet/>
      <dgm:spPr/>
      <dgm:t>
        <a:bodyPr/>
        <a:lstStyle/>
        <a:p>
          <a:endParaRPr lang="hu-HU"/>
        </a:p>
      </dgm:t>
    </dgm:pt>
    <dgm:pt modelId="{8528AE56-5EE7-4791-BC55-6CF43DD8BEAC}">
      <dgm:prSet custT="1"/>
      <dgm:spPr/>
      <dgm:t>
        <a:bodyPr/>
        <a:lstStyle/>
        <a:p>
          <a:r>
            <a:rPr lang="hu-HU" sz="1100" b="1" dirty="0" err="1"/>
            <a:t>Jarmuvek</a:t>
          </a:r>
          <a:endParaRPr lang="hu-HU" sz="1100" b="1" dirty="0"/>
        </a:p>
      </dgm:t>
    </dgm:pt>
    <dgm:pt modelId="{C72556A5-0EE9-4B2D-9A73-5BEAED4939CA}" type="parTrans" cxnId="{A439BEEF-EF91-4210-8412-F3833EF3B2EB}">
      <dgm:prSet/>
      <dgm:spPr/>
      <dgm:t>
        <a:bodyPr/>
        <a:lstStyle/>
        <a:p>
          <a:endParaRPr lang="hu-HU" sz="1100" b="1"/>
        </a:p>
      </dgm:t>
    </dgm:pt>
    <dgm:pt modelId="{363C6516-86BA-45D1-A66F-C59C9EBCC62B}" type="sibTrans" cxnId="{A439BEEF-EF91-4210-8412-F3833EF3B2EB}">
      <dgm:prSet/>
      <dgm:spPr/>
      <dgm:t>
        <a:bodyPr/>
        <a:lstStyle/>
        <a:p>
          <a:endParaRPr lang="hu-HU"/>
        </a:p>
      </dgm:t>
    </dgm:pt>
    <dgm:pt modelId="{BF270264-58DD-4D90-A314-3606D2443EE5}">
      <dgm:prSet custT="1"/>
      <dgm:spPr/>
      <dgm:t>
        <a:bodyPr/>
        <a:lstStyle/>
        <a:p>
          <a:r>
            <a:rPr lang="hu-HU" sz="1100" b="1" dirty="0" err="1"/>
            <a:t>Auto</a:t>
          </a:r>
          <a:endParaRPr lang="hu-HU" sz="1100" b="1" dirty="0"/>
        </a:p>
      </dgm:t>
    </dgm:pt>
    <dgm:pt modelId="{CBF29336-4BFF-4368-8753-4589E1004646}" type="parTrans" cxnId="{02DD4F4C-79A1-4AD7-A115-719FD16ACC0C}">
      <dgm:prSet/>
      <dgm:spPr/>
      <dgm:t>
        <a:bodyPr/>
        <a:lstStyle/>
        <a:p>
          <a:endParaRPr lang="hu-HU" sz="1100" b="1"/>
        </a:p>
      </dgm:t>
    </dgm:pt>
    <dgm:pt modelId="{5329BB00-B525-4B03-A853-ECC9CA5008A1}" type="sibTrans" cxnId="{02DD4F4C-79A1-4AD7-A115-719FD16ACC0C}">
      <dgm:prSet/>
      <dgm:spPr/>
      <dgm:t>
        <a:bodyPr/>
        <a:lstStyle/>
        <a:p>
          <a:endParaRPr lang="hu-HU"/>
        </a:p>
      </dgm:t>
    </dgm:pt>
    <dgm:pt modelId="{C93464A1-052A-4424-9537-ADB7E805CFFC}">
      <dgm:prSet custT="1">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hu-HU" sz="1100" b="1" dirty="0" err="1">
              <a:solidFill>
                <a:schemeClr val="bg1"/>
              </a:solidFill>
            </a:rPr>
            <a:t>Repulo</a:t>
          </a:r>
          <a:endParaRPr lang="hu-HU" sz="1100" b="1" dirty="0">
            <a:solidFill>
              <a:schemeClr val="bg1"/>
            </a:solidFill>
          </a:endParaRPr>
        </a:p>
      </dgm:t>
    </dgm:pt>
    <dgm:pt modelId="{E2891823-F042-48D0-B17A-D6AD49596F43}" type="parTrans" cxnId="{254C0EFC-2D8F-4950-AADC-C95DCAD8EF09}">
      <dgm:prSet/>
      <dgm:spPr/>
      <dgm:t>
        <a:bodyPr/>
        <a:lstStyle/>
        <a:p>
          <a:endParaRPr lang="hu-HU" sz="1100" b="1"/>
        </a:p>
      </dgm:t>
    </dgm:pt>
    <dgm:pt modelId="{3FE99CCA-D224-4FD6-A06C-76CD29353A72}" type="sibTrans" cxnId="{254C0EFC-2D8F-4950-AADC-C95DCAD8EF09}">
      <dgm:prSet/>
      <dgm:spPr/>
      <dgm:t>
        <a:bodyPr/>
        <a:lstStyle/>
        <a:p>
          <a:endParaRPr lang="hu-HU"/>
        </a:p>
      </dgm:t>
    </dgm:pt>
    <dgm:pt modelId="{C17A983A-AE5F-40F0-8D4C-4336FBB8BDF1}">
      <dgm:prSet custT="1"/>
      <dgm:spPr/>
      <dgm:t>
        <a:bodyPr/>
        <a:lstStyle/>
        <a:p>
          <a:r>
            <a:rPr lang="hu-HU" sz="1100" b="1" dirty="0" err="1"/>
            <a:t>Diszek</a:t>
          </a:r>
          <a:endParaRPr lang="hu-HU" sz="1100" b="1" dirty="0"/>
        </a:p>
      </dgm:t>
    </dgm:pt>
    <dgm:pt modelId="{372B3E33-8187-4226-A91E-F3CB766FF8A2}" type="parTrans" cxnId="{7DE810DC-9582-4900-935E-6DC9AFBB9BD3}">
      <dgm:prSet/>
      <dgm:spPr/>
      <dgm:t>
        <a:bodyPr/>
        <a:lstStyle/>
        <a:p>
          <a:endParaRPr lang="hu-HU" sz="1100" b="1"/>
        </a:p>
      </dgm:t>
    </dgm:pt>
    <dgm:pt modelId="{55FAD9C2-DCC7-4B23-AD56-813D6DC0841E}" type="sibTrans" cxnId="{7DE810DC-9582-4900-935E-6DC9AFBB9BD3}">
      <dgm:prSet/>
      <dgm:spPr/>
      <dgm:t>
        <a:bodyPr/>
        <a:lstStyle/>
        <a:p>
          <a:endParaRPr lang="hu-HU"/>
        </a:p>
      </dgm:t>
    </dgm:pt>
    <dgm:pt modelId="{8E171822-9AE1-4758-9D42-728000AFD7D7}">
      <dgm:prSet custT="1"/>
      <dgm:spPr/>
      <dgm:t>
        <a:bodyPr/>
        <a:lstStyle/>
        <a:p>
          <a:r>
            <a:rPr lang="hu-HU" sz="1100" b="1" dirty="0" err="1"/>
            <a:t>Jatekok</a:t>
          </a:r>
          <a:endParaRPr lang="hu-HU" sz="1100" b="1" dirty="0"/>
        </a:p>
      </dgm:t>
    </dgm:pt>
    <dgm:pt modelId="{7A580CE9-F300-4BDE-A7C6-3DEC4BCFF48C}" type="parTrans" cxnId="{22C9A7EA-D3B3-4149-A936-6846D03CF276}">
      <dgm:prSet/>
      <dgm:spPr/>
      <dgm:t>
        <a:bodyPr/>
        <a:lstStyle/>
        <a:p>
          <a:endParaRPr lang="hu-HU" sz="1100" b="1"/>
        </a:p>
      </dgm:t>
    </dgm:pt>
    <dgm:pt modelId="{68CBDB33-9621-4D5B-9A61-37E0E007274B}" type="sibTrans" cxnId="{22C9A7EA-D3B3-4149-A936-6846D03CF276}">
      <dgm:prSet/>
      <dgm:spPr/>
      <dgm:t>
        <a:bodyPr/>
        <a:lstStyle/>
        <a:p>
          <a:endParaRPr lang="hu-HU"/>
        </a:p>
      </dgm:t>
    </dgm:pt>
    <dgm:pt modelId="{358253F1-01F9-4081-839E-F4314F01B50C}">
      <dgm:prSet custT="1">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hu-HU" sz="1100" b="1" dirty="0">
              <a:solidFill>
                <a:schemeClr val="bg1"/>
              </a:solidFill>
            </a:rPr>
            <a:t>Labda</a:t>
          </a:r>
        </a:p>
      </dgm:t>
    </dgm:pt>
    <dgm:pt modelId="{5481E58C-4406-4B47-A823-7B3CAE4579F3}" type="parTrans" cxnId="{61E1C12F-8BFE-4D68-8915-ED7AE739309A}">
      <dgm:prSet/>
      <dgm:spPr/>
      <dgm:t>
        <a:bodyPr/>
        <a:lstStyle/>
        <a:p>
          <a:endParaRPr lang="hu-HU" sz="1100" b="1"/>
        </a:p>
      </dgm:t>
    </dgm:pt>
    <dgm:pt modelId="{37C2E947-C6C1-4052-8349-474B6F7433BB}" type="sibTrans" cxnId="{61E1C12F-8BFE-4D68-8915-ED7AE739309A}">
      <dgm:prSet/>
      <dgm:spPr/>
      <dgm:t>
        <a:bodyPr/>
        <a:lstStyle/>
        <a:p>
          <a:endParaRPr lang="hu-HU"/>
        </a:p>
      </dgm:t>
    </dgm:pt>
    <dgm:pt modelId="{6F44DD4F-7210-4E5E-AD7B-7C10DBDE5A99}" type="pres">
      <dgm:prSet presAssocID="{0B6B9A6F-142C-4632-BAA2-AF96498847F0}" presName="hierChild1" presStyleCnt="0">
        <dgm:presLayoutVars>
          <dgm:chPref val="1"/>
          <dgm:dir/>
          <dgm:animOne val="branch"/>
          <dgm:animLvl val="lvl"/>
          <dgm:resizeHandles/>
        </dgm:presLayoutVars>
      </dgm:prSet>
      <dgm:spPr/>
    </dgm:pt>
    <dgm:pt modelId="{B4218B94-5A22-4273-86B9-E58859EA15F2}" type="pres">
      <dgm:prSet presAssocID="{798E763E-599B-4252-85B1-5C809D0D1313}" presName="hierRoot1" presStyleCnt="0"/>
      <dgm:spPr/>
    </dgm:pt>
    <dgm:pt modelId="{E11C2E6D-A5A8-46C8-9DCE-D6ED9CB170A1}" type="pres">
      <dgm:prSet presAssocID="{798E763E-599B-4252-85B1-5C809D0D1313}" presName="composite" presStyleCnt="0"/>
      <dgm:spPr/>
    </dgm:pt>
    <dgm:pt modelId="{4C926838-8EAA-4D1E-B5BA-938F99290666}" type="pres">
      <dgm:prSet presAssocID="{798E763E-599B-4252-85B1-5C809D0D1313}" presName="background" presStyleLbl="node0" presStyleIdx="0" presStyleCnt="1"/>
      <dgm:spPr/>
    </dgm:pt>
    <dgm:pt modelId="{A91CDA7A-BD35-4E72-AE9A-18DE9383E109}" type="pres">
      <dgm:prSet presAssocID="{798E763E-599B-4252-85B1-5C809D0D1313}" presName="text" presStyleLbl="fgAcc0" presStyleIdx="0" presStyleCnt="1" custScaleX="112965">
        <dgm:presLayoutVars>
          <dgm:chPref val="3"/>
        </dgm:presLayoutVars>
      </dgm:prSet>
      <dgm:spPr/>
    </dgm:pt>
    <dgm:pt modelId="{2AD42595-F521-4105-8AF1-09538F76ED3D}" type="pres">
      <dgm:prSet presAssocID="{798E763E-599B-4252-85B1-5C809D0D1313}" presName="hierChild2" presStyleCnt="0"/>
      <dgm:spPr/>
    </dgm:pt>
    <dgm:pt modelId="{D2C9EDC0-EA05-4801-84FA-203D652B6354}" type="pres">
      <dgm:prSet presAssocID="{E073D1F1-2922-42E1-AAA4-88AB93D58F4A}" presName="Name10" presStyleLbl="parChTrans1D2" presStyleIdx="0" presStyleCnt="3" custSzX="2562637"/>
      <dgm:spPr/>
    </dgm:pt>
    <dgm:pt modelId="{3C8E711A-23B7-427D-893C-803D83A1943B}" type="pres">
      <dgm:prSet presAssocID="{A2369CC0-5605-4AAC-AA62-378DFBF37026}" presName="hierRoot2" presStyleCnt="0"/>
      <dgm:spPr/>
    </dgm:pt>
    <dgm:pt modelId="{0C9358D9-73CF-4EBE-933B-94D8C77CA32F}" type="pres">
      <dgm:prSet presAssocID="{A2369CC0-5605-4AAC-AA62-378DFBF37026}" presName="composite2" presStyleCnt="0"/>
      <dgm:spPr/>
    </dgm:pt>
    <dgm:pt modelId="{863A7085-49FA-48DA-AB0E-372964BBDDF5}" type="pres">
      <dgm:prSet presAssocID="{A2369CC0-5605-4AAC-AA62-378DFBF37026}" presName="background2" presStyleLbl="node2" presStyleIdx="0" presStyleCnt="3"/>
      <dgm:spPr/>
    </dgm:pt>
    <dgm:pt modelId="{8990F2FA-BB88-42C9-8157-68EB0648A46D}" type="pres">
      <dgm:prSet presAssocID="{A2369CC0-5605-4AAC-AA62-378DFBF37026}" presName="text2" presStyleLbl="fgAcc2" presStyleIdx="0" presStyleCnt="3" custScaleX="112965" custLinFactX="-25810" custLinFactNeighborX="-100000">
        <dgm:presLayoutVars>
          <dgm:chPref val="3"/>
        </dgm:presLayoutVars>
      </dgm:prSet>
      <dgm:spPr/>
    </dgm:pt>
    <dgm:pt modelId="{576F1360-CDDC-48AA-BFB9-BA889176AC98}" type="pres">
      <dgm:prSet presAssocID="{A2369CC0-5605-4AAC-AA62-378DFBF37026}" presName="hierChild3" presStyleCnt="0"/>
      <dgm:spPr/>
    </dgm:pt>
    <dgm:pt modelId="{CE606A81-F466-4E5F-AD79-2975EECDBEFF}" type="pres">
      <dgm:prSet presAssocID="{E9647558-F6E0-44D3-B5D0-FB6749622503}" presName="Name17" presStyleLbl="parChTrans1D3" presStyleIdx="0" presStyleCnt="6" custSzX="291575"/>
      <dgm:spPr/>
    </dgm:pt>
    <dgm:pt modelId="{2BA259A9-5010-46D7-AFED-0B462962AC35}" type="pres">
      <dgm:prSet presAssocID="{D7D2FCF2-86AF-4760-B39C-E3B87C67926B}" presName="hierRoot3" presStyleCnt="0"/>
      <dgm:spPr/>
    </dgm:pt>
    <dgm:pt modelId="{66D85F27-A0F1-471B-A647-67AC08D904C4}" type="pres">
      <dgm:prSet presAssocID="{D7D2FCF2-86AF-4760-B39C-E3B87C67926B}" presName="composite3" presStyleCnt="0"/>
      <dgm:spPr/>
    </dgm:pt>
    <dgm:pt modelId="{BA8AAFF7-04BE-42D0-9B6B-50B6EB4595CD}" type="pres">
      <dgm:prSet presAssocID="{D7D2FCF2-86AF-4760-B39C-E3B87C67926B}" presName="background3" presStyleLbl="node3" presStyleIdx="0" presStyleCnt="6"/>
      <dgm:spPr/>
    </dgm:pt>
    <dgm:pt modelId="{8B30F92C-8485-41FE-B30F-5495B21FD2A5}" type="pres">
      <dgm:prSet presAssocID="{D7D2FCF2-86AF-4760-B39C-E3B87C67926B}" presName="text3" presStyleLbl="fgAcc3" presStyleIdx="0" presStyleCnt="6" custScaleX="112965" custLinFactNeighborX="-99160">
        <dgm:presLayoutVars>
          <dgm:chPref val="3"/>
        </dgm:presLayoutVars>
      </dgm:prSet>
      <dgm:spPr/>
    </dgm:pt>
    <dgm:pt modelId="{2C8E7E20-05D0-4972-818F-BD518302F494}" type="pres">
      <dgm:prSet presAssocID="{D7D2FCF2-86AF-4760-B39C-E3B87C67926B}" presName="hierChild4" presStyleCnt="0"/>
      <dgm:spPr/>
    </dgm:pt>
    <dgm:pt modelId="{BB66E110-A8E7-4402-B1E4-F77E9128B1A4}" type="pres">
      <dgm:prSet presAssocID="{B6617E23-0D01-421D-A913-5E20DB915650}" presName="Name17" presStyleLbl="parChTrans1D3" presStyleIdx="1" presStyleCnt="6" custSzX="611805"/>
      <dgm:spPr/>
    </dgm:pt>
    <dgm:pt modelId="{F495DF64-B1A2-45F6-A9DA-862C670D5A94}" type="pres">
      <dgm:prSet presAssocID="{B408E7D6-1658-498E-B090-B35804009020}" presName="hierRoot3" presStyleCnt="0"/>
      <dgm:spPr/>
    </dgm:pt>
    <dgm:pt modelId="{F28D0940-F0C3-4B2E-B1BC-05AC87113156}" type="pres">
      <dgm:prSet presAssocID="{B408E7D6-1658-498E-B090-B35804009020}" presName="composite3" presStyleCnt="0"/>
      <dgm:spPr/>
    </dgm:pt>
    <dgm:pt modelId="{FF944C81-D238-4ED3-A5E6-C8B60D31D75C}" type="pres">
      <dgm:prSet presAssocID="{B408E7D6-1658-498E-B090-B35804009020}" presName="background3" presStyleLbl="node3" presStyleIdx="1" presStyleCnt="6"/>
      <dgm:spPr/>
    </dgm:pt>
    <dgm:pt modelId="{6EA4EFE1-04D5-445D-91E2-62E7E6969867}" type="pres">
      <dgm:prSet presAssocID="{B408E7D6-1658-498E-B090-B35804009020}" presName="text3" presStyleLbl="fgAcc3" presStyleIdx="1" presStyleCnt="6" custScaleX="112965" custLinFactNeighborX="-99160">
        <dgm:presLayoutVars>
          <dgm:chPref val="3"/>
        </dgm:presLayoutVars>
      </dgm:prSet>
      <dgm:spPr/>
    </dgm:pt>
    <dgm:pt modelId="{323543CE-CA25-4338-8C30-13EE2B41F41D}" type="pres">
      <dgm:prSet presAssocID="{B408E7D6-1658-498E-B090-B35804009020}" presName="hierChild4" presStyleCnt="0"/>
      <dgm:spPr/>
    </dgm:pt>
    <dgm:pt modelId="{903C355A-7D68-49F6-AAB3-735C8B754A13}" type="pres">
      <dgm:prSet presAssocID="{4BB59135-3A6E-4484-A674-92540A3CF19E}" presName="Name23" presStyleLbl="parChTrans1D4" presStyleIdx="0" presStyleCnt="5" custSzX="451690"/>
      <dgm:spPr/>
    </dgm:pt>
    <dgm:pt modelId="{4F379E06-0E92-4FA3-B73A-A829093792AD}" type="pres">
      <dgm:prSet presAssocID="{B94DF583-250F-4154-9E4F-56FFFB9B04B6}" presName="hierRoot4" presStyleCnt="0"/>
      <dgm:spPr/>
    </dgm:pt>
    <dgm:pt modelId="{A5585671-13D8-41F2-9BF6-BF9A91445A20}" type="pres">
      <dgm:prSet presAssocID="{B94DF583-250F-4154-9E4F-56FFFB9B04B6}" presName="composite4" presStyleCnt="0"/>
      <dgm:spPr/>
    </dgm:pt>
    <dgm:pt modelId="{7D13D1E7-A622-4BEA-81C2-114054C64D44}" type="pres">
      <dgm:prSet presAssocID="{B94DF583-250F-4154-9E4F-56FFFB9B04B6}" presName="background4" presStyleLbl="node4" presStyleIdx="0" presStyleCnt="5"/>
      <dgm:spPr/>
    </dgm:pt>
    <dgm:pt modelId="{FDC08C2D-EA2A-48FA-A17F-42FE4723216E}" type="pres">
      <dgm:prSet presAssocID="{B94DF583-250F-4154-9E4F-56FFFB9B04B6}" presName="text4" presStyleLbl="fgAcc4" presStyleIdx="0" presStyleCnt="5" custScaleX="112965" custLinFactNeighborX="-99160">
        <dgm:presLayoutVars>
          <dgm:chPref val="3"/>
        </dgm:presLayoutVars>
      </dgm:prSet>
      <dgm:spPr/>
    </dgm:pt>
    <dgm:pt modelId="{686AD5ED-69CE-4BD6-A5AB-F5102F566967}" type="pres">
      <dgm:prSet presAssocID="{B94DF583-250F-4154-9E4F-56FFFB9B04B6}" presName="hierChild5" presStyleCnt="0"/>
      <dgm:spPr/>
    </dgm:pt>
    <dgm:pt modelId="{C5E0C6B4-27D2-44B6-9675-E1417B427651}" type="pres">
      <dgm:prSet presAssocID="{37FB5B67-13BF-4928-B9EF-EF07DAC358A6}" presName="Name23" presStyleLbl="parChTrans1D4" presStyleIdx="1" presStyleCnt="5" custSzX="451690"/>
      <dgm:spPr/>
    </dgm:pt>
    <dgm:pt modelId="{6D874C35-B9A8-4219-ABCF-EBBC665F2E66}" type="pres">
      <dgm:prSet presAssocID="{F4633AFB-B881-43B4-A73B-988D2D96AF58}" presName="hierRoot4" presStyleCnt="0"/>
      <dgm:spPr/>
    </dgm:pt>
    <dgm:pt modelId="{2DAA3DD4-EBA8-44AC-BF11-00C100B94245}" type="pres">
      <dgm:prSet presAssocID="{F4633AFB-B881-43B4-A73B-988D2D96AF58}" presName="composite4" presStyleCnt="0"/>
      <dgm:spPr/>
    </dgm:pt>
    <dgm:pt modelId="{B107A44F-84A4-41CC-BBA0-053D588DF98F}" type="pres">
      <dgm:prSet presAssocID="{F4633AFB-B881-43B4-A73B-988D2D96AF58}" presName="background4" presStyleLbl="node4" presStyleIdx="1" presStyleCnt="5"/>
      <dgm:spPr/>
    </dgm:pt>
    <dgm:pt modelId="{64F29368-4EB4-4445-B3DB-1043729AE621}" type="pres">
      <dgm:prSet presAssocID="{F4633AFB-B881-43B4-A73B-988D2D96AF58}" presName="text4" presStyleLbl="fgAcc4" presStyleIdx="1" presStyleCnt="5" custScaleX="112965" custLinFactNeighborX="-99160">
        <dgm:presLayoutVars>
          <dgm:chPref val="3"/>
        </dgm:presLayoutVars>
      </dgm:prSet>
      <dgm:spPr/>
    </dgm:pt>
    <dgm:pt modelId="{522784E7-9A8B-4D16-A45A-DF2E4182697A}" type="pres">
      <dgm:prSet presAssocID="{F4633AFB-B881-43B4-A73B-988D2D96AF58}" presName="hierChild5" presStyleCnt="0"/>
      <dgm:spPr/>
    </dgm:pt>
    <dgm:pt modelId="{4CC42378-513F-4D96-A720-5112134388C4}" type="pres">
      <dgm:prSet presAssocID="{684592B3-5BA9-4300-8E2A-78B580D9C68C}" presName="Name10" presStyleLbl="parChTrans1D2" presStyleIdx="1" presStyleCnt="3" custSzX="80611"/>
      <dgm:spPr/>
    </dgm:pt>
    <dgm:pt modelId="{3256D184-8E99-4C41-AE23-D1FA65E1623B}" type="pres">
      <dgm:prSet presAssocID="{BEDEECE4-7870-48C3-AC12-BAEE9DB3B9C2}" presName="hierRoot2" presStyleCnt="0"/>
      <dgm:spPr/>
    </dgm:pt>
    <dgm:pt modelId="{0BC522DF-7D62-4EED-97B4-4F316ABC24F1}" type="pres">
      <dgm:prSet presAssocID="{BEDEECE4-7870-48C3-AC12-BAEE9DB3B9C2}" presName="composite2" presStyleCnt="0"/>
      <dgm:spPr/>
    </dgm:pt>
    <dgm:pt modelId="{60AB6775-B09E-406E-877A-935A4767988B}" type="pres">
      <dgm:prSet presAssocID="{BEDEECE4-7870-48C3-AC12-BAEE9DB3B9C2}" presName="background2" presStyleLbl="node2" presStyleIdx="1" presStyleCnt="3"/>
      <dgm:spPr/>
    </dgm:pt>
    <dgm:pt modelId="{18945C37-DF1A-43E8-BC89-DDCD2F194FA5}" type="pres">
      <dgm:prSet presAssocID="{BEDEECE4-7870-48C3-AC12-BAEE9DB3B9C2}" presName="text2" presStyleLbl="fgAcc2" presStyleIdx="1" presStyleCnt="3" custScaleX="112965">
        <dgm:presLayoutVars>
          <dgm:chPref val="3"/>
        </dgm:presLayoutVars>
      </dgm:prSet>
      <dgm:spPr/>
    </dgm:pt>
    <dgm:pt modelId="{3405BEBF-B72E-4828-A21A-46BFB36AD0D2}" type="pres">
      <dgm:prSet presAssocID="{BEDEECE4-7870-48C3-AC12-BAEE9DB3B9C2}" presName="hierChild3" presStyleCnt="0"/>
      <dgm:spPr/>
    </dgm:pt>
    <dgm:pt modelId="{7292DFEB-2090-4B22-94C1-2759C67B7E74}" type="pres">
      <dgm:prSet presAssocID="{6C3AAB89-5595-422D-B28A-FBB797764DD7}" presName="Name17" presStyleLbl="parChTrans1D3" presStyleIdx="2" presStyleCnt="6" custSzX="451690"/>
      <dgm:spPr/>
    </dgm:pt>
    <dgm:pt modelId="{49B5E645-278B-4794-BB90-8ABC674D323C}" type="pres">
      <dgm:prSet presAssocID="{341EB8F5-035C-4561-AF8D-308402C367A8}" presName="hierRoot3" presStyleCnt="0"/>
      <dgm:spPr/>
    </dgm:pt>
    <dgm:pt modelId="{9C4D34B1-F0E3-4CA3-8EAA-758B317D3B4F}" type="pres">
      <dgm:prSet presAssocID="{341EB8F5-035C-4561-AF8D-308402C367A8}" presName="composite3" presStyleCnt="0"/>
      <dgm:spPr/>
    </dgm:pt>
    <dgm:pt modelId="{02E4CDFF-9AB1-42FB-9B8B-CA34207959E8}" type="pres">
      <dgm:prSet presAssocID="{341EB8F5-035C-4561-AF8D-308402C367A8}" presName="background3" presStyleLbl="node3" presStyleIdx="2" presStyleCnt="6"/>
      <dgm:spPr/>
    </dgm:pt>
    <dgm:pt modelId="{C330BA23-2591-44BC-98E2-CB324140CCFA}" type="pres">
      <dgm:prSet presAssocID="{341EB8F5-035C-4561-AF8D-308402C367A8}" presName="text3" presStyleLbl="fgAcc3" presStyleIdx="2" presStyleCnt="6" custScaleX="112965">
        <dgm:presLayoutVars>
          <dgm:chPref val="3"/>
        </dgm:presLayoutVars>
      </dgm:prSet>
      <dgm:spPr/>
    </dgm:pt>
    <dgm:pt modelId="{F32EEF1E-D9B5-401C-8275-C20C5C280F7B}" type="pres">
      <dgm:prSet presAssocID="{341EB8F5-035C-4561-AF8D-308402C367A8}" presName="hierChild4" presStyleCnt="0"/>
      <dgm:spPr/>
    </dgm:pt>
    <dgm:pt modelId="{8C8C2AD8-755A-4FE1-A59E-215B081D92AE}" type="pres">
      <dgm:prSet presAssocID="{C72556A5-0EE9-4B2D-9A73-5BEAED4939CA}" presName="Name17" presStyleLbl="parChTrans1D3" presStyleIdx="3" presStyleCnt="6" custSzX="451690"/>
      <dgm:spPr/>
    </dgm:pt>
    <dgm:pt modelId="{2D16034A-2809-465C-AEB6-BD26B46FC18E}" type="pres">
      <dgm:prSet presAssocID="{8528AE56-5EE7-4791-BC55-6CF43DD8BEAC}" presName="hierRoot3" presStyleCnt="0"/>
      <dgm:spPr/>
    </dgm:pt>
    <dgm:pt modelId="{B610E4CB-AFA1-4819-A0DF-B7AD93E981F1}" type="pres">
      <dgm:prSet presAssocID="{8528AE56-5EE7-4791-BC55-6CF43DD8BEAC}" presName="composite3" presStyleCnt="0"/>
      <dgm:spPr/>
    </dgm:pt>
    <dgm:pt modelId="{11E7BE03-130A-4F97-A536-08BCC3B13242}" type="pres">
      <dgm:prSet presAssocID="{8528AE56-5EE7-4791-BC55-6CF43DD8BEAC}" presName="background3" presStyleLbl="node3" presStyleIdx="3" presStyleCnt="6"/>
      <dgm:spPr/>
    </dgm:pt>
    <dgm:pt modelId="{FB56D476-178B-464F-A5B8-8367D9FA41E9}" type="pres">
      <dgm:prSet presAssocID="{8528AE56-5EE7-4791-BC55-6CF43DD8BEAC}" presName="text3" presStyleLbl="fgAcc3" presStyleIdx="3" presStyleCnt="6" custScaleX="112965">
        <dgm:presLayoutVars>
          <dgm:chPref val="3"/>
        </dgm:presLayoutVars>
      </dgm:prSet>
      <dgm:spPr/>
    </dgm:pt>
    <dgm:pt modelId="{42082B71-D578-4DF8-AA5B-61234A02301B}" type="pres">
      <dgm:prSet presAssocID="{8528AE56-5EE7-4791-BC55-6CF43DD8BEAC}" presName="hierChild4" presStyleCnt="0"/>
      <dgm:spPr/>
    </dgm:pt>
    <dgm:pt modelId="{64ED7589-C6C4-41B6-8A7D-B817B42A1596}" type="pres">
      <dgm:prSet presAssocID="{CBF29336-4BFF-4368-8753-4589E1004646}" presName="Name23" presStyleLbl="parChTrans1D4" presStyleIdx="2" presStyleCnt="5" custSzX="451690"/>
      <dgm:spPr/>
    </dgm:pt>
    <dgm:pt modelId="{FED803D0-89EC-4AF0-B49B-72AFD4B3EA70}" type="pres">
      <dgm:prSet presAssocID="{BF270264-58DD-4D90-A314-3606D2443EE5}" presName="hierRoot4" presStyleCnt="0"/>
      <dgm:spPr/>
    </dgm:pt>
    <dgm:pt modelId="{B9B1F660-A51D-41C8-9AFD-421B1DDCC21E}" type="pres">
      <dgm:prSet presAssocID="{BF270264-58DD-4D90-A314-3606D2443EE5}" presName="composite4" presStyleCnt="0"/>
      <dgm:spPr/>
    </dgm:pt>
    <dgm:pt modelId="{1D6578AF-E991-437C-96A6-85B8BCAC3F8B}" type="pres">
      <dgm:prSet presAssocID="{BF270264-58DD-4D90-A314-3606D2443EE5}" presName="background4" presStyleLbl="node4" presStyleIdx="2" presStyleCnt="5"/>
      <dgm:spPr/>
    </dgm:pt>
    <dgm:pt modelId="{CF53D39A-4CBA-40FC-9278-F59242EE87B0}" type="pres">
      <dgm:prSet presAssocID="{BF270264-58DD-4D90-A314-3606D2443EE5}" presName="text4" presStyleLbl="fgAcc4" presStyleIdx="2" presStyleCnt="5" custScaleX="112965">
        <dgm:presLayoutVars>
          <dgm:chPref val="3"/>
        </dgm:presLayoutVars>
      </dgm:prSet>
      <dgm:spPr/>
    </dgm:pt>
    <dgm:pt modelId="{26586BC8-94DB-4AFB-9BFB-2C8BE6704E32}" type="pres">
      <dgm:prSet presAssocID="{BF270264-58DD-4D90-A314-3606D2443EE5}" presName="hierChild5" presStyleCnt="0"/>
      <dgm:spPr/>
    </dgm:pt>
    <dgm:pt modelId="{4CDCBBB0-4D93-4B0D-BCD9-12254D714F82}" type="pres">
      <dgm:prSet presAssocID="{E2891823-F042-48D0-B17A-D6AD49596F43}" presName="Name23" presStyleLbl="parChTrans1D4" presStyleIdx="3" presStyleCnt="5" custSzX="451690"/>
      <dgm:spPr/>
    </dgm:pt>
    <dgm:pt modelId="{EF7DE3A7-ECD5-49D0-ACE6-1E277B3000CC}" type="pres">
      <dgm:prSet presAssocID="{C93464A1-052A-4424-9537-ADB7E805CFFC}" presName="hierRoot4" presStyleCnt="0"/>
      <dgm:spPr/>
    </dgm:pt>
    <dgm:pt modelId="{5A797A84-5CB6-4549-93C4-E12BC5ED6065}" type="pres">
      <dgm:prSet presAssocID="{C93464A1-052A-4424-9537-ADB7E805CFFC}" presName="composite4" presStyleCnt="0"/>
      <dgm:spPr/>
    </dgm:pt>
    <dgm:pt modelId="{4B28E744-B214-4766-AF52-AF705EC1DE10}" type="pres">
      <dgm:prSet presAssocID="{C93464A1-052A-4424-9537-ADB7E805CFFC}" presName="background4" presStyleLbl="node4" presStyleIdx="3" presStyleCnt="5"/>
      <dgm:spPr/>
    </dgm:pt>
    <dgm:pt modelId="{3C69B54A-E2AC-43CF-B0BB-2BE24FFF8E18}" type="pres">
      <dgm:prSet presAssocID="{C93464A1-052A-4424-9537-ADB7E805CFFC}" presName="text4" presStyleLbl="fgAcc4" presStyleIdx="3" presStyleCnt="5" custScaleX="112965">
        <dgm:presLayoutVars>
          <dgm:chPref val="3"/>
        </dgm:presLayoutVars>
      </dgm:prSet>
      <dgm:spPr/>
    </dgm:pt>
    <dgm:pt modelId="{4026A025-AC3C-4F8C-A11C-2DB0123A3A36}" type="pres">
      <dgm:prSet presAssocID="{C93464A1-052A-4424-9537-ADB7E805CFFC}" presName="hierChild5" presStyleCnt="0"/>
      <dgm:spPr/>
    </dgm:pt>
    <dgm:pt modelId="{AFB75CAC-D237-4787-A3DE-09489D237996}" type="pres">
      <dgm:prSet presAssocID="{CAC86082-3D11-4A16-A4AC-6FE4670DA7FC}" presName="Name10" presStyleLbl="parChTrans1D2" presStyleIdx="2" presStyleCnt="3" custSzX="2544793"/>
      <dgm:spPr/>
    </dgm:pt>
    <dgm:pt modelId="{C4A57882-BEC1-48F3-9F25-17BA353BB89B}" type="pres">
      <dgm:prSet presAssocID="{DE8D6E19-3B9B-427F-A3FA-55A6F0335E03}" presName="hierRoot2" presStyleCnt="0"/>
      <dgm:spPr/>
    </dgm:pt>
    <dgm:pt modelId="{3C045FBD-01E3-4BF9-8E0B-7CB04C877B8D}" type="pres">
      <dgm:prSet presAssocID="{DE8D6E19-3B9B-427F-A3FA-55A6F0335E03}" presName="composite2" presStyleCnt="0"/>
      <dgm:spPr/>
    </dgm:pt>
    <dgm:pt modelId="{BC3F47EB-3121-4266-8538-594143059C84}" type="pres">
      <dgm:prSet presAssocID="{DE8D6E19-3B9B-427F-A3FA-55A6F0335E03}" presName="background2" presStyleLbl="node2" presStyleIdx="2" presStyleCnt="3"/>
      <dgm:spPr/>
    </dgm:pt>
    <dgm:pt modelId="{6942B0E3-4913-4E0A-AEC8-67E65FF04961}" type="pres">
      <dgm:prSet presAssocID="{DE8D6E19-3B9B-427F-A3FA-55A6F0335E03}" presName="text2" presStyleLbl="fgAcc2" presStyleIdx="2" presStyleCnt="3" custScaleX="112965" custLinFactX="22840" custLinFactNeighborX="100000">
        <dgm:presLayoutVars>
          <dgm:chPref val="3"/>
        </dgm:presLayoutVars>
      </dgm:prSet>
      <dgm:spPr/>
    </dgm:pt>
    <dgm:pt modelId="{20328A27-A803-4B05-806A-46CABDC43FD9}" type="pres">
      <dgm:prSet presAssocID="{DE8D6E19-3B9B-427F-A3FA-55A6F0335E03}" presName="hierChild3" presStyleCnt="0"/>
      <dgm:spPr/>
    </dgm:pt>
    <dgm:pt modelId="{391B9CCA-F745-4B77-86DB-7CB23B39F04A}" type="pres">
      <dgm:prSet presAssocID="{372B3E33-8187-4226-A91E-F3CB766FF8A2}" presName="Name17" presStyleLbl="parChTrans1D3" presStyleIdx="4" presStyleCnt="6" custSzX="451690"/>
      <dgm:spPr/>
    </dgm:pt>
    <dgm:pt modelId="{AB14E998-A6A9-4FFD-945D-3D53B1CEDD05}" type="pres">
      <dgm:prSet presAssocID="{C17A983A-AE5F-40F0-8D4C-4336FBB8BDF1}" presName="hierRoot3" presStyleCnt="0"/>
      <dgm:spPr/>
    </dgm:pt>
    <dgm:pt modelId="{987B573B-7ABB-44DA-97D8-072A8D519BE6}" type="pres">
      <dgm:prSet presAssocID="{C17A983A-AE5F-40F0-8D4C-4336FBB8BDF1}" presName="composite3" presStyleCnt="0"/>
      <dgm:spPr/>
    </dgm:pt>
    <dgm:pt modelId="{5D6DB723-C759-4E82-8989-EB2DE02C5116}" type="pres">
      <dgm:prSet presAssocID="{C17A983A-AE5F-40F0-8D4C-4336FBB8BDF1}" presName="background3" presStyleLbl="node3" presStyleIdx="4" presStyleCnt="6"/>
      <dgm:spPr/>
    </dgm:pt>
    <dgm:pt modelId="{A4B8CCB9-5136-4711-BBF6-0E7B05B6943A}" type="pres">
      <dgm:prSet presAssocID="{C17A983A-AE5F-40F0-8D4C-4336FBB8BDF1}" presName="text3" presStyleLbl="fgAcc3" presStyleIdx="4" presStyleCnt="6" custScaleX="112965" custLinFactX="22840" custLinFactNeighborX="100000">
        <dgm:presLayoutVars>
          <dgm:chPref val="3"/>
        </dgm:presLayoutVars>
      </dgm:prSet>
      <dgm:spPr/>
    </dgm:pt>
    <dgm:pt modelId="{180538D9-B93F-404C-87B8-79213EE04813}" type="pres">
      <dgm:prSet presAssocID="{C17A983A-AE5F-40F0-8D4C-4336FBB8BDF1}" presName="hierChild4" presStyleCnt="0"/>
      <dgm:spPr/>
    </dgm:pt>
    <dgm:pt modelId="{1C68D9BB-537A-42B8-A585-8F422902AE8A}" type="pres">
      <dgm:prSet presAssocID="{7A580CE9-F300-4BDE-A7C6-3DEC4BCFF48C}" presName="Name17" presStyleLbl="parChTrans1D3" presStyleIdx="5" presStyleCnt="6" custSzX="451690"/>
      <dgm:spPr/>
    </dgm:pt>
    <dgm:pt modelId="{AC009E5A-C89D-4ACF-A83E-839AC8F1E2EB}" type="pres">
      <dgm:prSet presAssocID="{8E171822-9AE1-4758-9D42-728000AFD7D7}" presName="hierRoot3" presStyleCnt="0"/>
      <dgm:spPr/>
    </dgm:pt>
    <dgm:pt modelId="{37BADA03-6FEB-438D-84C1-FA82518D4AF5}" type="pres">
      <dgm:prSet presAssocID="{8E171822-9AE1-4758-9D42-728000AFD7D7}" presName="composite3" presStyleCnt="0"/>
      <dgm:spPr/>
    </dgm:pt>
    <dgm:pt modelId="{BC78150B-5608-4EA9-BA23-2BB297B391C6}" type="pres">
      <dgm:prSet presAssocID="{8E171822-9AE1-4758-9D42-728000AFD7D7}" presName="background3" presStyleLbl="node3" presStyleIdx="5" presStyleCnt="6"/>
      <dgm:spPr/>
    </dgm:pt>
    <dgm:pt modelId="{34F77174-2897-4FF9-986A-028F649C2BA4}" type="pres">
      <dgm:prSet presAssocID="{8E171822-9AE1-4758-9D42-728000AFD7D7}" presName="text3" presStyleLbl="fgAcc3" presStyleIdx="5" presStyleCnt="6" custScaleX="112965" custLinFactX="22840" custLinFactNeighborX="100000">
        <dgm:presLayoutVars>
          <dgm:chPref val="3"/>
        </dgm:presLayoutVars>
      </dgm:prSet>
      <dgm:spPr/>
    </dgm:pt>
    <dgm:pt modelId="{69CFB277-6BFE-45C2-8885-B07FBBA187FD}" type="pres">
      <dgm:prSet presAssocID="{8E171822-9AE1-4758-9D42-728000AFD7D7}" presName="hierChild4" presStyleCnt="0"/>
      <dgm:spPr/>
    </dgm:pt>
    <dgm:pt modelId="{DF02CB29-1F74-4FFD-AE43-64C871DB9A50}" type="pres">
      <dgm:prSet presAssocID="{5481E58C-4406-4B47-A823-7B3CAE4579F3}" presName="Name23" presStyleLbl="parChTrans1D4" presStyleIdx="4" presStyleCnt="5" custSzX="80611"/>
      <dgm:spPr/>
    </dgm:pt>
    <dgm:pt modelId="{3214C4C4-BAB9-44AC-B456-1D970F482897}" type="pres">
      <dgm:prSet presAssocID="{358253F1-01F9-4081-839E-F4314F01B50C}" presName="hierRoot4" presStyleCnt="0"/>
      <dgm:spPr/>
    </dgm:pt>
    <dgm:pt modelId="{FDDA08EC-3EB7-4481-9521-1E84289B7F36}" type="pres">
      <dgm:prSet presAssocID="{358253F1-01F9-4081-839E-F4314F01B50C}" presName="composite4" presStyleCnt="0"/>
      <dgm:spPr/>
    </dgm:pt>
    <dgm:pt modelId="{DB47C4C6-E0E5-4CAB-90AB-7D630CA24F36}" type="pres">
      <dgm:prSet presAssocID="{358253F1-01F9-4081-839E-F4314F01B50C}" presName="background4" presStyleLbl="node4" presStyleIdx="4" presStyleCnt="5"/>
      <dgm:spPr/>
    </dgm:pt>
    <dgm:pt modelId="{856F8688-4B3C-41BB-A2F7-37AA0684B341}" type="pres">
      <dgm:prSet presAssocID="{358253F1-01F9-4081-839E-F4314F01B50C}" presName="text4" presStyleLbl="fgAcc4" presStyleIdx="4" presStyleCnt="5" custScaleX="112965" custLinFactX="22840" custLinFactNeighborX="100000">
        <dgm:presLayoutVars>
          <dgm:chPref val="3"/>
        </dgm:presLayoutVars>
      </dgm:prSet>
      <dgm:spPr/>
    </dgm:pt>
    <dgm:pt modelId="{3C955481-F7CA-42C2-BB4C-26A1F0CF5B07}" type="pres">
      <dgm:prSet presAssocID="{358253F1-01F9-4081-839E-F4314F01B50C}" presName="hierChild5" presStyleCnt="0"/>
      <dgm:spPr/>
    </dgm:pt>
  </dgm:ptLst>
  <dgm:cxnLst>
    <dgm:cxn modelId="{747B780B-A356-4EE8-AA56-90EB81D160D7}" type="presOf" srcId="{8E171822-9AE1-4758-9D42-728000AFD7D7}" destId="{34F77174-2897-4FF9-986A-028F649C2BA4}" srcOrd="0" destOrd="0" presId="urn:microsoft.com/office/officeart/2005/8/layout/hierarchy1"/>
    <dgm:cxn modelId="{1849AF18-54D7-401D-86EC-7E585B027146}" type="presOf" srcId="{4BB59135-3A6E-4484-A674-92540A3CF19E}" destId="{903C355A-7D68-49F6-AAB3-735C8B754A13}" srcOrd="0" destOrd="0" presId="urn:microsoft.com/office/officeart/2005/8/layout/hierarchy1"/>
    <dgm:cxn modelId="{51E6691E-F9D4-4472-A089-E6DF1CB84A22}" type="presOf" srcId="{6C3AAB89-5595-422D-B28A-FBB797764DD7}" destId="{7292DFEB-2090-4B22-94C1-2759C67B7E74}" srcOrd="0" destOrd="0" presId="urn:microsoft.com/office/officeart/2005/8/layout/hierarchy1"/>
    <dgm:cxn modelId="{11B24022-49DC-4183-A979-5C2FE9D0F3AE}" type="presOf" srcId="{B408E7D6-1658-498E-B090-B35804009020}" destId="{6EA4EFE1-04D5-445D-91E2-62E7E6969867}" srcOrd="0" destOrd="0" presId="urn:microsoft.com/office/officeart/2005/8/layout/hierarchy1"/>
    <dgm:cxn modelId="{61E1C12F-8BFE-4D68-8915-ED7AE739309A}" srcId="{8E171822-9AE1-4758-9D42-728000AFD7D7}" destId="{358253F1-01F9-4081-839E-F4314F01B50C}" srcOrd="0" destOrd="0" parTransId="{5481E58C-4406-4B47-A823-7B3CAE4579F3}" sibTransId="{37C2E947-C6C1-4052-8349-474B6F7433BB}"/>
    <dgm:cxn modelId="{AA1DA831-CA63-46AE-B77C-1B50E3DAE288}" type="presOf" srcId="{37FB5B67-13BF-4928-B9EF-EF07DAC358A6}" destId="{C5E0C6B4-27D2-44B6-9675-E1417B427651}" srcOrd="0" destOrd="0" presId="urn:microsoft.com/office/officeart/2005/8/layout/hierarchy1"/>
    <dgm:cxn modelId="{15681533-E769-4803-96FE-269F28249DCB}" type="presOf" srcId="{0B6B9A6F-142C-4632-BAA2-AF96498847F0}" destId="{6F44DD4F-7210-4E5E-AD7B-7C10DBDE5A99}" srcOrd="0" destOrd="0" presId="urn:microsoft.com/office/officeart/2005/8/layout/hierarchy1"/>
    <dgm:cxn modelId="{A7F9123B-DCC8-4DE3-9403-330A6FFEB989}" type="presOf" srcId="{5481E58C-4406-4B47-A823-7B3CAE4579F3}" destId="{DF02CB29-1F74-4FFD-AE43-64C871DB9A50}" srcOrd="0" destOrd="0" presId="urn:microsoft.com/office/officeart/2005/8/layout/hierarchy1"/>
    <dgm:cxn modelId="{4F48E85C-6DAD-474A-8500-935258627460}" type="presOf" srcId="{372B3E33-8187-4226-A91E-F3CB766FF8A2}" destId="{391B9CCA-F745-4B77-86DB-7CB23B39F04A}" srcOrd="0" destOrd="0" presId="urn:microsoft.com/office/officeart/2005/8/layout/hierarchy1"/>
    <dgm:cxn modelId="{B2C07B61-5B41-4133-B234-333F60A30BB2}" srcId="{798E763E-599B-4252-85B1-5C809D0D1313}" destId="{DE8D6E19-3B9B-427F-A3FA-55A6F0335E03}" srcOrd="2" destOrd="0" parTransId="{CAC86082-3D11-4A16-A4AC-6FE4670DA7FC}" sibTransId="{29DB1DAA-22F8-4E2C-A968-59F552217DBA}"/>
    <dgm:cxn modelId="{65CC0B65-58B9-4111-9490-A2ACB7D666E9}" type="presOf" srcId="{E073D1F1-2922-42E1-AAA4-88AB93D58F4A}" destId="{D2C9EDC0-EA05-4801-84FA-203D652B6354}" srcOrd="0" destOrd="0" presId="urn:microsoft.com/office/officeart/2005/8/layout/hierarchy1"/>
    <dgm:cxn modelId="{40668548-CAF0-4F53-880B-85F7F93EA303}" type="presOf" srcId="{E2891823-F042-48D0-B17A-D6AD49596F43}" destId="{4CDCBBB0-4D93-4B0D-BCD9-12254D714F82}" srcOrd="0" destOrd="0" presId="urn:microsoft.com/office/officeart/2005/8/layout/hierarchy1"/>
    <dgm:cxn modelId="{DDDC684A-974E-407F-B593-B79E5D039151}" type="presOf" srcId="{CBF29336-4BFF-4368-8753-4589E1004646}" destId="{64ED7589-C6C4-41B6-8A7D-B817B42A1596}" srcOrd="0" destOrd="0" presId="urn:microsoft.com/office/officeart/2005/8/layout/hierarchy1"/>
    <dgm:cxn modelId="{02DD4F4C-79A1-4AD7-A115-719FD16ACC0C}" srcId="{8528AE56-5EE7-4791-BC55-6CF43DD8BEAC}" destId="{BF270264-58DD-4D90-A314-3606D2443EE5}" srcOrd="0" destOrd="0" parTransId="{CBF29336-4BFF-4368-8753-4589E1004646}" sibTransId="{5329BB00-B525-4B03-A853-ECC9CA5008A1}"/>
    <dgm:cxn modelId="{3619F36C-4091-490F-B8A5-1D1F6FD83D78}" type="presOf" srcId="{BEDEECE4-7870-48C3-AC12-BAEE9DB3B9C2}" destId="{18945C37-DF1A-43E8-BC89-DDCD2F194FA5}" srcOrd="0" destOrd="0" presId="urn:microsoft.com/office/officeart/2005/8/layout/hierarchy1"/>
    <dgm:cxn modelId="{463F124D-F250-4976-8CA3-03AB13F889A8}" srcId="{798E763E-599B-4252-85B1-5C809D0D1313}" destId="{A2369CC0-5605-4AAC-AA62-378DFBF37026}" srcOrd="0" destOrd="0" parTransId="{E073D1F1-2922-42E1-AAA4-88AB93D58F4A}" sibTransId="{A61DA6EE-4BAA-4FD8-909D-07FB7D4806AA}"/>
    <dgm:cxn modelId="{2C764E72-B3E5-408B-BD0F-ED48FA8F5F0E}" type="presOf" srcId="{BF270264-58DD-4D90-A314-3606D2443EE5}" destId="{CF53D39A-4CBA-40FC-9278-F59242EE87B0}" srcOrd="0" destOrd="0" presId="urn:microsoft.com/office/officeart/2005/8/layout/hierarchy1"/>
    <dgm:cxn modelId="{6921BC59-1FAD-4E43-B111-E7DCD6A217BD}" type="presOf" srcId="{C72556A5-0EE9-4B2D-9A73-5BEAED4939CA}" destId="{8C8C2AD8-755A-4FE1-A59E-215B081D92AE}" srcOrd="0" destOrd="0" presId="urn:microsoft.com/office/officeart/2005/8/layout/hierarchy1"/>
    <dgm:cxn modelId="{6853C459-C2C1-493A-8D96-9FAE48933545}" srcId="{B408E7D6-1658-498E-B090-B35804009020}" destId="{B94DF583-250F-4154-9E4F-56FFFB9B04B6}" srcOrd="0" destOrd="0" parTransId="{4BB59135-3A6E-4484-A674-92540A3CF19E}" sibTransId="{F56B783A-5F21-42B6-B852-4C3C8C80B6C6}"/>
    <dgm:cxn modelId="{44BB447C-0B5E-4D7C-AAA0-3E93876B4DA6}" srcId="{BEDEECE4-7870-48C3-AC12-BAEE9DB3B9C2}" destId="{341EB8F5-035C-4561-AF8D-308402C367A8}" srcOrd="0" destOrd="0" parTransId="{6C3AAB89-5595-422D-B28A-FBB797764DD7}" sibTransId="{E0D21D1E-7747-4620-8D99-6DFE33488B21}"/>
    <dgm:cxn modelId="{C88BB47D-E26B-4E16-9B1C-1C9F52BBE67F}" type="presOf" srcId="{C17A983A-AE5F-40F0-8D4C-4336FBB8BDF1}" destId="{A4B8CCB9-5136-4711-BBF6-0E7B05B6943A}" srcOrd="0" destOrd="0" presId="urn:microsoft.com/office/officeart/2005/8/layout/hierarchy1"/>
    <dgm:cxn modelId="{58CA9683-71EF-416F-8E8B-92084DBCE98B}" type="presOf" srcId="{358253F1-01F9-4081-839E-F4314F01B50C}" destId="{856F8688-4B3C-41BB-A2F7-37AA0684B341}" srcOrd="0" destOrd="0" presId="urn:microsoft.com/office/officeart/2005/8/layout/hierarchy1"/>
    <dgm:cxn modelId="{526EFE86-C661-419F-9448-CBE3F7CEA05F}" type="presOf" srcId="{C93464A1-052A-4424-9537-ADB7E805CFFC}" destId="{3C69B54A-E2AC-43CF-B0BB-2BE24FFF8E18}" srcOrd="0" destOrd="0" presId="urn:microsoft.com/office/officeart/2005/8/layout/hierarchy1"/>
    <dgm:cxn modelId="{E0CC659C-817C-40D6-A5F3-3323D561F73E}" type="presOf" srcId="{A2369CC0-5605-4AAC-AA62-378DFBF37026}" destId="{8990F2FA-BB88-42C9-8157-68EB0648A46D}" srcOrd="0" destOrd="0" presId="urn:microsoft.com/office/officeart/2005/8/layout/hierarchy1"/>
    <dgm:cxn modelId="{881F499E-51D7-44BF-A0EA-FE8B667956F4}" type="presOf" srcId="{684592B3-5BA9-4300-8E2A-78B580D9C68C}" destId="{4CC42378-513F-4D96-A720-5112134388C4}" srcOrd="0" destOrd="0" presId="urn:microsoft.com/office/officeart/2005/8/layout/hierarchy1"/>
    <dgm:cxn modelId="{A87DC9A3-297F-4E50-89EE-8FBCD7978D76}" type="presOf" srcId="{DE8D6E19-3B9B-427F-A3FA-55A6F0335E03}" destId="{6942B0E3-4913-4E0A-AEC8-67E65FF04961}" srcOrd="0" destOrd="0" presId="urn:microsoft.com/office/officeart/2005/8/layout/hierarchy1"/>
    <dgm:cxn modelId="{4D03E2A5-C618-4441-9B22-53E82888A65C}" type="presOf" srcId="{E9647558-F6E0-44D3-B5D0-FB6749622503}" destId="{CE606A81-F466-4E5F-AD79-2975EECDBEFF}" srcOrd="0" destOrd="0" presId="urn:microsoft.com/office/officeart/2005/8/layout/hierarchy1"/>
    <dgm:cxn modelId="{0C45CBAE-14C4-4E9E-B52A-19EEB145299C}" type="presOf" srcId="{7A580CE9-F300-4BDE-A7C6-3DEC4BCFF48C}" destId="{1C68D9BB-537A-42B8-A585-8F422902AE8A}" srcOrd="0" destOrd="0" presId="urn:microsoft.com/office/officeart/2005/8/layout/hierarchy1"/>
    <dgm:cxn modelId="{007CCEB0-F22A-48E0-886B-D8AF98AA6EB6}" type="presOf" srcId="{798E763E-599B-4252-85B1-5C809D0D1313}" destId="{A91CDA7A-BD35-4E72-AE9A-18DE9383E109}" srcOrd="0" destOrd="0" presId="urn:microsoft.com/office/officeart/2005/8/layout/hierarchy1"/>
    <dgm:cxn modelId="{EC6998B5-5DB2-45AD-AF27-FB17F08C4F21}" type="presOf" srcId="{B6617E23-0D01-421D-A913-5E20DB915650}" destId="{BB66E110-A8E7-4402-B1E4-F77E9128B1A4}" srcOrd="0" destOrd="0" presId="urn:microsoft.com/office/officeart/2005/8/layout/hierarchy1"/>
    <dgm:cxn modelId="{0213D3B7-2382-4131-9C2E-86104259FADC}" srcId="{A2369CC0-5605-4AAC-AA62-378DFBF37026}" destId="{B408E7D6-1658-498E-B090-B35804009020}" srcOrd="1" destOrd="0" parTransId="{B6617E23-0D01-421D-A913-5E20DB915650}" sibTransId="{3DD27962-52A3-480F-BB5A-62E338509B23}"/>
    <dgm:cxn modelId="{A38245BC-DB27-4993-AD21-B93EB0023156}" srcId="{798E763E-599B-4252-85B1-5C809D0D1313}" destId="{BEDEECE4-7870-48C3-AC12-BAEE9DB3B9C2}" srcOrd="1" destOrd="0" parTransId="{684592B3-5BA9-4300-8E2A-78B580D9C68C}" sibTransId="{94E82431-BB8A-4BE4-8EAD-3BF1536B0C55}"/>
    <dgm:cxn modelId="{A40D73C5-FC34-470C-BB14-68154F042933}" srcId="{B408E7D6-1658-498E-B090-B35804009020}" destId="{F4633AFB-B881-43B4-A73B-988D2D96AF58}" srcOrd="1" destOrd="0" parTransId="{37FB5B67-13BF-4928-B9EF-EF07DAC358A6}" sibTransId="{3A3EDA4E-D5FD-4417-BDA7-76A0213B99C2}"/>
    <dgm:cxn modelId="{22A7CECF-9913-491F-BF83-F20F3E069726}" srcId="{0B6B9A6F-142C-4632-BAA2-AF96498847F0}" destId="{798E763E-599B-4252-85B1-5C809D0D1313}" srcOrd="0" destOrd="0" parTransId="{3B98C5F7-4D1A-4657-A3C3-33E1D8F786A5}" sibTransId="{2F1DEC59-F8D6-4EE7-98C5-511C98FABCF6}"/>
    <dgm:cxn modelId="{7DE810DC-9582-4900-935E-6DC9AFBB9BD3}" srcId="{DE8D6E19-3B9B-427F-A3FA-55A6F0335E03}" destId="{C17A983A-AE5F-40F0-8D4C-4336FBB8BDF1}" srcOrd="0" destOrd="0" parTransId="{372B3E33-8187-4226-A91E-F3CB766FF8A2}" sibTransId="{55FAD9C2-DCC7-4B23-AD56-813D6DC0841E}"/>
    <dgm:cxn modelId="{3B2CF3DD-CE87-4F14-AFE7-EC2D359F480B}" type="presOf" srcId="{8528AE56-5EE7-4791-BC55-6CF43DD8BEAC}" destId="{FB56D476-178B-464F-A5B8-8367D9FA41E9}" srcOrd="0" destOrd="0" presId="urn:microsoft.com/office/officeart/2005/8/layout/hierarchy1"/>
    <dgm:cxn modelId="{22C9A7EA-D3B3-4149-A936-6846D03CF276}" srcId="{DE8D6E19-3B9B-427F-A3FA-55A6F0335E03}" destId="{8E171822-9AE1-4758-9D42-728000AFD7D7}" srcOrd="1" destOrd="0" parTransId="{7A580CE9-F300-4BDE-A7C6-3DEC4BCFF48C}" sibTransId="{68CBDB33-9621-4D5B-9A61-37E0E007274B}"/>
    <dgm:cxn modelId="{A439BEEF-EF91-4210-8412-F3833EF3B2EB}" srcId="{BEDEECE4-7870-48C3-AC12-BAEE9DB3B9C2}" destId="{8528AE56-5EE7-4791-BC55-6CF43DD8BEAC}" srcOrd="1" destOrd="0" parTransId="{C72556A5-0EE9-4B2D-9A73-5BEAED4939CA}" sibTransId="{363C6516-86BA-45D1-A66F-C59C9EBCC62B}"/>
    <dgm:cxn modelId="{C5832BF1-CE19-4239-A7CE-30E2DBF11DD9}" type="presOf" srcId="{D7D2FCF2-86AF-4760-B39C-E3B87C67926B}" destId="{8B30F92C-8485-41FE-B30F-5495B21FD2A5}" srcOrd="0" destOrd="0" presId="urn:microsoft.com/office/officeart/2005/8/layout/hierarchy1"/>
    <dgm:cxn modelId="{1D9411F2-1758-4D2F-99E9-C1224BCF7465}" type="presOf" srcId="{B94DF583-250F-4154-9E4F-56FFFB9B04B6}" destId="{FDC08C2D-EA2A-48FA-A17F-42FE4723216E}" srcOrd="0" destOrd="0" presId="urn:microsoft.com/office/officeart/2005/8/layout/hierarchy1"/>
    <dgm:cxn modelId="{4E2076F3-201C-4E33-B838-D97E1C01F362}" srcId="{A2369CC0-5605-4AAC-AA62-378DFBF37026}" destId="{D7D2FCF2-86AF-4760-B39C-E3B87C67926B}" srcOrd="0" destOrd="0" parTransId="{E9647558-F6E0-44D3-B5D0-FB6749622503}" sibTransId="{60A366BF-D052-4F98-836F-2EF45D47F1C1}"/>
    <dgm:cxn modelId="{F49CBBF4-F9EC-4246-AA30-E283E9BBF6C3}" type="presOf" srcId="{F4633AFB-B881-43B4-A73B-988D2D96AF58}" destId="{64F29368-4EB4-4445-B3DB-1043729AE621}" srcOrd="0" destOrd="0" presId="urn:microsoft.com/office/officeart/2005/8/layout/hierarchy1"/>
    <dgm:cxn modelId="{AFF96EF6-7510-4966-86CC-9B4BDD4087D5}" type="presOf" srcId="{CAC86082-3D11-4A16-A4AC-6FE4670DA7FC}" destId="{AFB75CAC-D237-4787-A3DE-09489D237996}" srcOrd="0" destOrd="0" presId="urn:microsoft.com/office/officeart/2005/8/layout/hierarchy1"/>
    <dgm:cxn modelId="{254C0EFC-2D8F-4950-AADC-C95DCAD8EF09}" srcId="{8528AE56-5EE7-4791-BC55-6CF43DD8BEAC}" destId="{C93464A1-052A-4424-9537-ADB7E805CFFC}" srcOrd="1" destOrd="0" parTransId="{E2891823-F042-48D0-B17A-D6AD49596F43}" sibTransId="{3FE99CCA-D224-4FD6-A06C-76CD29353A72}"/>
    <dgm:cxn modelId="{E9FAEDFC-1112-4584-9E57-CA1ACEAEBFDB}" type="presOf" srcId="{341EB8F5-035C-4561-AF8D-308402C367A8}" destId="{C330BA23-2591-44BC-98E2-CB324140CCFA}" srcOrd="0" destOrd="0" presId="urn:microsoft.com/office/officeart/2005/8/layout/hierarchy1"/>
    <dgm:cxn modelId="{58B64BC6-0B98-413F-A1B6-EE2155410A3C}" type="presParOf" srcId="{6F44DD4F-7210-4E5E-AD7B-7C10DBDE5A99}" destId="{B4218B94-5A22-4273-86B9-E58859EA15F2}" srcOrd="0" destOrd="0" presId="urn:microsoft.com/office/officeart/2005/8/layout/hierarchy1"/>
    <dgm:cxn modelId="{C945E3AB-1D65-47FC-BF8B-13207D0F9916}" type="presParOf" srcId="{B4218B94-5A22-4273-86B9-E58859EA15F2}" destId="{E11C2E6D-A5A8-46C8-9DCE-D6ED9CB170A1}" srcOrd="0" destOrd="0" presId="urn:microsoft.com/office/officeart/2005/8/layout/hierarchy1"/>
    <dgm:cxn modelId="{A0D6DA0D-1EBD-4BE2-91DC-D93D9C2FCA8C}" type="presParOf" srcId="{E11C2E6D-A5A8-46C8-9DCE-D6ED9CB170A1}" destId="{4C926838-8EAA-4D1E-B5BA-938F99290666}" srcOrd="0" destOrd="0" presId="urn:microsoft.com/office/officeart/2005/8/layout/hierarchy1"/>
    <dgm:cxn modelId="{770A4AA6-1F88-4D6C-9B4B-8D4E7597B814}" type="presParOf" srcId="{E11C2E6D-A5A8-46C8-9DCE-D6ED9CB170A1}" destId="{A91CDA7A-BD35-4E72-AE9A-18DE9383E109}" srcOrd="1" destOrd="0" presId="urn:microsoft.com/office/officeart/2005/8/layout/hierarchy1"/>
    <dgm:cxn modelId="{F6388B2E-5642-489A-B0B1-926FC62D8E7B}" type="presParOf" srcId="{B4218B94-5A22-4273-86B9-E58859EA15F2}" destId="{2AD42595-F521-4105-8AF1-09538F76ED3D}" srcOrd="1" destOrd="0" presId="urn:microsoft.com/office/officeart/2005/8/layout/hierarchy1"/>
    <dgm:cxn modelId="{88F8FB8F-77FF-4616-80F1-268EBB24E282}" type="presParOf" srcId="{2AD42595-F521-4105-8AF1-09538F76ED3D}" destId="{D2C9EDC0-EA05-4801-84FA-203D652B6354}" srcOrd="0" destOrd="0" presId="urn:microsoft.com/office/officeart/2005/8/layout/hierarchy1"/>
    <dgm:cxn modelId="{7068FD61-FC25-43FF-B97B-75BB2DFC56A9}" type="presParOf" srcId="{2AD42595-F521-4105-8AF1-09538F76ED3D}" destId="{3C8E711A-23B7-427D-893C-803D83A1943B}" srcOrd="1" destOrd="0" presId="urn:microsoft.com/office/officeart/2005/8/layout/hierarchy1"/>
    <dgm:cxn modelId="{765C372C-E72E-4AC8-8CDD-DF676FF556B8}" type="presParOf" srcId="{3C8E711A-23B7-427D-893C-803D83A1943B}" destId="{0C9358D9-73CF-4EBE-933B-94D8C77CA32F}" srcOrd="0" destOrd="0" presId="urn:microsoft.com/office/officeart/2005/8/layout/hierarchy1"/>
    <dgm:cxn modelId="{F205A8E3-FD21-4358-8D3C-7F4DAE474384}" type="presParOf" srcId="{0C9358D9-73CF-4EBE-933B-94D8C77CA32F}" destId="{863A7085-49FA-48DA-AB0E-372964BBDDF5}" srcOrd="0" destOrd="0" presId="urn:microsoft.com/office/officeart/2005/8/layout/hierarchy1"/>
    <dgm:cxn modelId="{646D9DF7-5676-45EF-B7F0-79719DD86A4F}" type="presParOf" srcId="{0C9358D9-73CF-4EBE-933B-94D8C77CA32F}" destId="{8990F2FA-BB88-42C9-8157-68EB0648A46D}" srcOrd="1" destOrd="0" presId="urn:microsoft.com/office/officeart/2005/8/layout/hierarchy1"/>
    <dgm:cxn modelId="{AE752EAB-FC05-4FFD-8591-AD12DB56862C}" type="presParOf" srcId="{3C8E711A-23B7-427D-893C-803D83A1943B}" destId="{576F1360-CDDC-48AA-BFB9-BA889176AC98}" srcOrd="1" destOrd="0" presId="urn:microsoft.com/office/officeart/2005/8/layout/hierarchy1"/>
    <dgm:cxn modelId="{483BFE88-5DDF-4634-A99F-E344F4DBEC93}" type="presParOf" srcId="{576F1360-CDDC-48AA-BFB9-BA889176AC98}" destId="{CE606A81-F466-4E5F-AD79-2975EECDBEFF}" srcOrd="0" destOrd="0" presId="urn:microsoft.com/office/officeart/2005/8/layout/hierarchy1"/>
    <dgm:cxn modelId="{CCAC809D-F177-4512-85EE-24BED568A34F}" type="presParOf" srcId="{576F1360-CDDC-48AA-BFB9-BA889176AC98}" destId="{2BA259A9-5010-46D7-AFED-0B462962AC35}" srcOrd="1" destOrd="0" presId="urn:microsoft.com/office/officeart/2005/8/layout/hierarchy1"/>
    <dgm:cxn modelId="{0C9C37F9-ABA4-4038-897A-42C711FB0ED4}" type="presParOf" srcId="{2BA259A9-5010-46D7-AFED-0B462962AC35}" destId="{66D85F27-A0F1-471B-A647-67AC08D904C4}" srcOrd="0" destOrd="0" presId="urn:microsoft.com/office/officeart/2005/8/layout/hierarchy1"/>
    <dgm:cxn modelId="{7246DB1B-3351-4305-A8CE-055F6F16F4CE}" type="presParOf" srcId="{66D85F27-A0F1-471B-A647-67AC08D904C4}" destId="{BA8AAFF7-04BE-42D0-9B6B-50B6EB4595CD}" srcOrd="0" destOrd="0" presId="urn:microsoft.com/office/officeart/2005/8/layout/hierarchy1"/>
    <dgm:cxn modelId="{0DD55AAB-4140-4461-9246-27B8DE79862B}" type="presParOf" srcId="{66D85F27-A0F1-471B-A647-67AC08D904C4}" destId="{8B30F92C-8485-41FE-B30F-5495B21FD2A5}" srcOrd="1" destOrd="0" presId="urn:microsoft.com/office/officeart/2005/8/layout/hierarchy1"/>
    <dgm:cxn modelId="{BD14A72E-3B73-4276-A042-5E5C0D0446A7}" type="presParOf" srcId="{2BA259A9-5010-46D7-AFED-0B462962AC35}" destId="{2C8E7E20-05D0-4972-818F-BD518302F494}" srcOrd="1" destOrd="0" presId="urn:microsoft.com/office/officeart/2005/8/layout/hierarchy1"/>
    <dgm:cxn modelId="{91199AD8-A881-4BAF-92EE-0D3AAAAE6BB0}" type="presParOf" srcId="{576F1360-CDDC-48AA-BFB9-BA889176AC98}" destId="{BB66E110-A8E7-4402-B1E4-F77E9128B1A4}" srcOrd="2" destOrd="0" presId="urn:microsoft.com/office/officeart/2005/8/layout/hierarchy1"/>
    <dgm:cxn modelId="{6ED2D55E-8BA8-4C2C-B41C-0BBFF439B7A0}" type="presParOf" srcId="{576F1360-CDDC-48AA-BFB9-BA889176AC98}" destId="{F495DF64-B1A2-45F6-A9DA-862C670D5A94}" srcOrd="3" destOrd="0" presId="urn:microsoft.com/office/officeart/2005/8/layout/hierarchy1"/>
    <dgm:cxn modelId="{C668F62A-66C8-4F26-B31A-9B96F29D58C8}" type="presParOf" srcId="{F495DF64-B1A2-45F6-A9DA-862C670D5A94}" destId="{F28D0940-F0C3-4B2E-B1BC-05AC87113156}" srcOrd="0" destOrd="0" presId="urn:microsoft.com/office/officeart/2005/8/layout/hierarchy1"/>
    <dgm:cxn modelId="{7084E4C2-A878-4D73-BBEB-13E8C9ABFC67}" type="presParOf" srcId="{F28D0940-F0C3-4B2E-B1BC-05AC87113156}" destId="{FF944C81-D238-4ED3-A5E6-C8B60D31D75C}" srcOrd="0" destOrd="0" presId="urn:microsoft.com/office/officeart/2005/8/layout/hierarchy1"/>
    <dgm:cxn modelId="{9EE12724-0924-479F-B5D6-04160E9E7535}" type="presParOf" srcId="{F28D0940-F0C3-4B2E-B1BC-05AC87113156}" destId="{6EA4EFE1-04D5-445D-91E2-62E7E6969867}" srcOrd="1" destOrd="0" presId="urn:microsoft.com/office/officeart/2005/8/layout/hierarchy1"/>
    <dgm:cxn modelId="{D5F9E1A6-F493-4DC4-8D11-1798A1DEBC88}" type="presParOf" srcId="{F495DF64-B1A2-45F6-A9DA-862C670D5A94}" destId="{323543CE-CA25-4338-8C30-13EE2B41F41D}" srcOrd="1" destOrd="0" presId="urn:microsoft.com/office/officeart/2005/8/layout/hierarchy1"/>
    <dgm:cxn modelId="{422753B0-8234-4F47-BB27-94004C14E330}" type="presParOf" srcId="{323543CE-CA25-4338-8C30-13EE2B41F41D}" destId="{903C355A-7D68-49F6-AAB3-735C8B754A13}" srcOrd="0" destOrd="0" presId="urn:microsoft.com/office/officeart/2005/8/layout/hierarchy1"/>
    <dgm:cxn modelId="{B59AFF73-3145-4E14-A679-5D3A4D926532}" type="presParOf" srcId="{323543CE-CA25-4338-8C30-13EE2B41F41D}" destId="{4F379E06-0E92-4FA3-B73A-A829093792AD}" srcOrd="1" destOrd="0" presId="urn:microsoft.com/office/officeart/2005/8/layout/hierarchy1"/>
    <dgm:cxn modelId="{B3330748-8622-44FB-ACA5-F208A53033D0}" type="presParOf" srcId="{4F379E06-0E92-4FA3-B73A-A829093792AD}" destId="{A5585671-13D8-41F2-9BF6-BF9A91445A20}" srcOrd="0" destOrd="0" presId="urn:microsoft.com/office/officeart/2005/8/layout/hierarchy1"/>
    <dgm:cxn modelId="{F4B27188-C4F4-487A-85DD-4F7294B1786B}" type="presParOf" srcId="{A5585671-13D8-41F2-9BF6-BF9A91445A20}" destId="{7D13D1E7-A622-4BEA-81C2-114054C64D44}" srcOrd="0" destOrd="0" presId="urn:microsoft.com/office/officeart/2005/8/layout/hierarchy1"/>
    <dgm:cxn modelId="{B2293403-8C13-4965-AB2A-397DBBF11DE8}" type="presParOf" srcId="{A5585671-13D8-41F2-9BF6-BF9A91445A20}" destId="{FDC08C2D-EA2A-48FA-A17F-42FE4723216E}" srcOrd="1" destOrd="0" presId="urn:microsoft.com/office/officeart/2005/8/layout/hierarchy1"/>
    <dgm:cxn modelId="{F9FD2ADF-A37C-4189-8DE1-28F853E848DE}" type="presParOf" srcId="{4F379E06-0E92-4FA3-B73A-A829093792AD}" destId="{686AD5ED-69CE-4BD6-A5AB-F5102F566967}" srcOrd="1" destOrd="0" presId="urn:microsoft.com/office/officeart/2005/8/layout/hierarchy1"/>
    <dgm:cxn modelId="{95C97101-8F77-4846-9E4B-95B31F452C30}" type="presParOf" srcId="{323543CE-CA25-4338-8C30-13EE2B41F41D}" destId="{C5E0C6B4-27D2-44B6-9675-E1417B427651}" srcOrd="2" destOrd="0" presId="urn:microsoft.com/office/officeart/2005/8/layout/hierarchy1"/>
    <dgm:cxn modelId="{908E8A84-0CC3-4A3B-BBE1-F15CF9C81D1A}" type="presParOf" srcId="{323543CE-CA25-4338-8C30-13EE2B41F41D}" destId="{6D874C35-B9A8-4219-ABCF-EBBC665F2E66}" srcOrd="3" destOrd="0" presId="urn:microsoft.com/office/officeart/2005/8/layout/hierarchy1"/>
    <dgm:cxn modelId="{75335B43-7399-4816-9FE5-4BD0CEAB0E6D}" type="presParOf" srcId="{6D874C35-B9A8-4219-ABCF-EBBC665F2E66}" destId="{2DAA3DD4-EBA8-44AC-BF11-00C100B94245}" srcOrd="0" destOrd="0" presId="urn:microsoft.com/office/officeart/2005/8/layout/hierarchy1"/>
    <dgm:cxn modelId="{2E5F03D9-3D7A-428B-8465-703CB078E610}" type="presParOf" srcId="{2DAA3DD4-EBA8-44AC-BF11-00C100B94245}" destId="{B107A44F-84A4-41CC-BBA0-053D588DF98F}" srcOrd="0" destOrd="0" presId="urn:microsoft.com/office/officeart/2005/8/layout/hierarchy1"/>
    <dgm:cxn modelId="{B769C371-A959-4616-A23B-2D5CDC6088F0}" type="presParOf" srcId="{2DAA3DD4-EBA8-44AC-BF11-00C100B94245}" destId="{64F29368-4EB4-4445-B3DB-1043729AE621}" srcOrd="1" destOrd="0" presId="urn:microsoft.com/office/officeart/2005/8/layout/hierarchy1"/>
    <dgm:cxn modelId="{B9BE0581-4532-4780-BEC8-52BBFEFC5AAF}" type="presParOf" srcId="{6D874C35-B9A8-4219-ABCF-EBBC665F2E66}" destId="{522784E7-9A8B-4D16-A45A-DF2E4182697A}" srcOrd="1" destOrd="0" presId="urn:microsoft.com/office/officeart/2005/8/layout/hierarchy1"/>
    <dgm:cxn modelId="{8DA80586-31DB-46E8-BD94-0B327C4B6617}" type="presParOf" srcId="{2AD42595-F521-4105-8AF1-09538F76ED3D}" destId="{4CC42378-513F-4D96-A720-5112134388C4}" srcOrd="2" destOrd="0" presId="urn:microsoft.com/office/officeart/2005/8/layout/hierarchy1"/>
    <dgm:cxn modelId="{7E346BFA-48F0-4C39-869B-E22240FA081F}" type="presParOf" srcId="{2AD42595-F521-4105-8AF1-09538F76ED3D}" destId="{3256D184-8E99-4C41-AE23-D1FA65E1623B}" srcOrd="3" destOrd="0" presId="urn:microsoft.com/office/officeart/2005/8/layout/hierarchy1"/>
    <dgm:cxn modelId="{056DF6A4-34E3-44F3-BA5B-A2CF850A81EA}" type="presParOf" srcId="{3256D184-8E99-4C41-AE23-D1FA65E1623B}" destId="{0BC522DF-7D62-4EED-97B4-4F316ABC24F1}" srcOrd="0" destOrd="0" presId="urn:microsoft.com/office/officeart/2005/8/layout/hierarchy1"/>
    <dgm:cxn modelId="{3E543433-06D4-47CB-BE36-DB8116B87627}" type="presParOf" srcId="{0BC522DF-7D62-4EED-97B4-4F316ABC24F1}" destId="{60AB6775-B09E-406E-877A-935A4767988B}" srcOrd="0" destOrd="0" presId="urn:microsoft.com/office/officeart/2005/8/layout/hierarchy1"/>
    <dgm:cxn modelId="{697C612F-93CD-4C4B-A1EF-C0D1625A78F8}" type="presParOf" srcId="{0BC522DF-7D62-4EED-97B4-4F316ABC24F1}" destId="{18945C37-DF1A-43E8-BC89-DDCD2F194FA5}" srcOrd="1" destOrd="0" presId="urn:microsoft.com/office/officeart/2005/8/layout/hierarchy1"/>
    <dgm:cxn modelId="{93E8B112-2613-40EB-9FB2-91D869498F6F}" type="presParOf" srcId="{3256D184-8E99-4C41-AE23-D1FA65E1623B}" destId="{3405BEBF-B72E-4828-A21A-46BFB36AD0D2}" srcOrd="1" destOrd="0" presId="urn:microsoft.com/office/officeart/2005/8/layout/hierarchy1"/>
    <dgm:cxn modelId="{3B98710C-911C-4D44-ACBF-F94F6E9BB46B}" type="presParOf" srcId="{3405BEBF-B72E-4828-A21A-46BFB36AD0D2}" destId="{7292DFEB-2090-4B22-94C1-2759C67B7E74}" srcOrd="0" destOrd="0" presId="urn:microsoft.com/office/officeart/2005/8/layout/hierarchy1"/>
    <dgm:cxn modelId="{3E35ACD1-B4C3-4049-AE40-9E9B41C520D0}" type="presParOf" srcId="{3405BEBF-B72E-4828-A21A-46BFB36AD0D2}" destId="{49B5E645-278B-4794-BB90-8ABC674D323C}" srcOrd="1" destOrd="0" presId="urn:microsoft.com/office/officeart/2005/8/layout/hierarchy1"/>
    <dgm:cxn modelId="{4FA731EB-7040-49B6-8117-36D9B0EEE889}" type="presParOf" srcId="{49B5E645-278B-4794-BB90-8ABC674D323C}" destId="{9C4D34B1-F0E3-4CA3-8EAA-758B317D3B4F}" srcOrd="0" destOrd="0" presId="urn:microsoft.com/office/officeart/2005/8/layout/hierarchy1"/>
    <dgm:cxn modelId="{816FCC20-0009-4B20-A910-493B298B7FD7}" type="presParOf" srcId="{9C4D34B1-F0E3-4CA3-8EAA-758B317D3B4F}" destId="{02E4CDFF-9AB1-42FB-9B8B-CA34207959E8}" srcOrd="0" destOrd="0" presId="urn:microsoft.com/office/officeart/2005/8/layout/hierarchy1"/>
    <dgm:cxn modelId="{2E899076-3E8E-4706-90FE-5DF7311E36CF}" type="presParOf" srcId="{9C4D34B1-F0E3-4CA3-8EAA-758B317D3B4F}" destId="{C330BA23-2591-44BC-98E2-CB324140CCFA}" srcOrd="1" destOrd="0" presId="urn:microsoft.com/office/officeart/2005/8/layout/hierarchy1"/>
    <dgm:cxn modelId="{B589E538-E870-4996-831E-2CD5C02DE0C4}" type="presParOf" srcId="{49B5E645-278B-4794-BB90-8ABC674D323C}" destId="{F32EEF1E-D9B5-401C-8275-C20C5C280F7B}" srcOrd="1" destOrd="0" presId="urn:microsoft.com/office/officeart/2005/8/layout/hierarchy1"/>
    <dgm:cxn modelId="{E187A8A4-C120-48BF-A0BB-362250D88624}" type="presParOf" srcId="{3405BEBF-B72E-4828-A21A-46BFB36AD0D2}" destId="{8C8C2AD8-755A-4FE1-A59E-215B081D92AE}" srcOrd="2" destOrd="0" presId="urn:microsoft.com/office/officeart/2005/8/layout/hierarchy1"/>
    <dgm:cxn modelId="{08F1EE1F-3470-42E4-94F8-0542DF872F77}" type="presParOf" srcId="{3405BEBF-B72E-4828-A21A-46BFB36AD0D2}" destId="{2D16034A-2809-465C-AEB6-BD26B46FC18E}" srcOrd="3" destOrd="0" presId="urn:microsoft.com/office/officeart/2005/8/layout/hierarchy1"/>
    <dgm:cxn modelId="{0376858A-1ADF-4028-838F-ABD2CB982614}" type="presParOf" srcId="{2D16034A-2809-465C-AEB6-BD26B46FC18E}" destId="{B610E4CB-AFA1-4819-A0DF-B7AD93E981F1}" srcOrd="0" destOrd="0" presId="urn:microsoft.com/office/officeart/2005/8/layout/hierarchy1"/>
    <dgm:cxn modelId="{6E4D022A-50D1-4EE0-BB61-46043DEFC6EB}" type="presParOf" srcId="{B610E4CB-AFA1-4819-A0DF-B7AD93E981F1}" destId="{11E7BE03-130A-4F97-A536-08BCC3B13242}" srcOrd="0" destOrd="0" presId="urn:microsoft.com/office/officeart/2005/8/layout/hierarchy1"/>
    <dgm:cxn modelId="{F46EDAF8-C7BE-4B41-A52E-016713A051D7}" type="presParOf" srcId="{B610E4CB-AFA1-4819-A0DF-B7AD93E981F1}" destId="{FB56D476-178B-464F-A5B8-8367D9FA41E9}" srcOrd="1" destOrd="0" presId="urn:microsoft.com/office/officeart/2005/8/layout/hierarchy1"/>
    <dgm:cxn modelId="{392FD73C-F69E-424B-ADB6-5C91F87AA2C9}" type="presParOf" srcId="{2D16034A-2809-465C-AEB6-BD26B46FC18E}" destId="{42082B71-D578-4DF8-AA5B-61234A02301B}" srcOrd="1" destOrd="0" presId="urn:microsoft.com/office/officeart/2005/8/layout/hierarchy1"/>
    <dgm:cxn modelId="{454DA3DA-898D-4029-9D65-FC7B66ECAE2B}" type="presParOf" srcId="{42082B71-D578-4DF8-AA5B-61234A02301B}" destId="{64ED7589-C6C4-41B6-8A7D-B817B42A1596}" srcOrd="0" destOrd="0" presId="urn:microsoft.com/office/officeart/2005/8/layout/hierarchy1"/>
    <dgm:cxn modelId="{052C6F9F-88C9-4653-BABF-32366F24D1CD}" type="presParOf" srcId="{42082B71-D578-4DF8-AA5B-61234A02301B}" destId="{FED803D0-89EC-4AF0-B49B-72AFD4B3EA70}" srcOrd="1" destOrd="0" presId="urn:microsoft.com/office/officeart/2005/8/layout/hierarchy1"/>
    <dgm:cxn modelId="{FA0582B0-DBE4-4FC0-840D-6C1AB7F5909A}" type="presParOf" srcId="{FED803D0-89EC-4AF0-B49B-72AFD4B3EA70}" destId="{B9B1F660-A51D-41C8-9AFD-421B1DDCC21E}" srcOrd="0" destOrd="0" presId="urn:microsoft.com/office/officeart/2005/8/layout/hierarchy1"/>
    <dgm:cxn modelId="{390B2692-69EA-40BE-A04F-F0FC18F29D56}" type="presParOf" srcId="{B9B1F660-A51D-41C8-9AFD-421B1DDCC21E}" destId="{1D6578AF-E991-437C-96A6-85B8BCAC3F8B}" srcOrd="0" destOrd="0" presId="urn:microsoft.com/office/officeart/2005/8/layout/hierarchy1"/>
    <dgm:cxn modelId="{2774F6D4-58BD-431B-8142-7F52AB4DEDAD}" type="presParOf" srcId="{B9B1F660-A51D-41C8-9AFD-421B1DDCC21E}" destId="{CF53D39A-4CBA-40FC-9278-F59242EE87B0}" srcOrd="1" destOrd="0" presId="urn:microsoft.com/office/officeart/2005/8/layout/hierarchy1"/>
    <dgm:cxn modelId="{C1B761A1-E487-4F0F-B31D-6540B6E69117}" type="presParOf" srcId="{FED803D0-89EC-4AF0-B49B-72AFD4B3EA70}" destId="{26586BC8-94DB-4AFB-9BFB-2C8BE6704E32}" srcOrd="1" destOrd="0" presId="urn:microsoft.com/office/officeart/2005/8/layout/hierarchy1"/>
    <dgm:cxn modelId="{2165EFF8-CA5F-46AF-95EC-9ABC14DB03BA}" type="presParOf" srcId="{42082B71-D578-4DF8-AA5B-61234A02301B}" destId="{4CDCBBB0-4D93-4B0D-BCD9-12254D714F82}" srcOrd="2" destOrd="0" presId="urn:microsoft.com/office/officeart/2005/8/layout/hierarchy1"/>
    <dgm:cxn modelId="{74A8E4F9-7A7E-4EEB-990A-A1D494FFE8BB}" type="presParOf" srcId="{42082B71-D578-4DF8-AA5B-61234A02301B}" destId="{EF7DE3A7-ECD5-49D0-ACE6-1E277B3000CC}" srcOrd="3" destOrd="0" presId="urn:microsoft.com/office/officeart/2005/8/layout/hierarchy1"/>
    <dgm:cxn modelId="{26FE4200-498C-4D3A-8F42-F0726556011A}" type="presParOf" srcId="{EF7DE3A7-ECD5-49D0-ACE6-1E277B3000CC}" destId="{5A797A84-5CB6-4549-93C4-E12BC5ED6065}" srcOrd="0" destOrd="0" presId="urn:microsoft.com/office/officeart/2005/8/layout/hierarchy1"/>
    <dgm:cxn modelId="{B96AD759-E7BD-4B5E-A1DD-CA70D0BAEEA7}" type="presParOf" srcId="{5A797A84-5CB6-4549-93C4-E12BC5ED6065}" destId="{4B28E744-B214-4766-AF52-AF705EC1DE10}" srcOrd="0" destOrd="0" presId="urn:microsoft.com/office/officeart/2005/8/layout/hierarchy1"/>
    <dgm:cxn modelId="{E7D173DB-8DB8-4086-87E2-AF9CA2444BFE}" type="presParOf" srcId="{5A797A84-5CB6-4549-93C4-E12BC5ED6065}" destId="{3C69B54A-E2AC-43CF-B0BB-2BE24FFF8E18}" srcOrd="1" destOrd="0" presId="urn:microsoft.com/office/officeart/2005/8/layout/hierarchy1"/>
    <dgm:cxn modelId="{69EE4A3B-3B26-4F50-9F42-F158DE8BB823}" type="presParOf" srcId="{EF7DE3A7-ECD5-49D0-ACE6-1E277B3000CC}" destId="{4026A025-AC3C-4F8C-A11C-2DB0123A3A36}" srcOrd="1" destOrd="0" presId="urn:microsoft.com/office/officeart/2005/8/layout/hierarchy1"/>
    <dgm:cxn modelId="{41A93DFE-74A3-434C-B91C-14B88647B6E4}" type="presParOf" srcId="{2AD42595-F521-4105-8AF1-09538F76ED3D}" destId="{AFB75CAC-D237-4787-A3DE-09489D237996}" srcOrd="4" destOrd="0" presId="urn:microsoft.com/office/officeart/2005/8/layout/hierarchy1"/>
    <dgm:cxn modelId="{F1B1CEBF-F444-4CD7-92F6-80CB581C1892}" type="presParOf" srcId="{2AD42595-F521-4105-8AF1-09538F76ED3D}" destId="{C4A57882-BEC1-48F3-9F25-17BA353BB89B}" srcOrd="5" destOrd="0" presId="urn:microsoft.com/office/officeart/2005/8/layout/hierarchy1"/>
    <dgm:cxn modelId="{E217CA06-668E-4F7F-8FBA-A1AA59E25A93}" type="presParOf" srcId="{C4A57882-BEC1-48F3-9F25-17BA353BB89B}" destId="{3C045FBD-01E3-4BF9-8E0B-7CB04C877B8D}" srcOrd="0" destOrd="0" presId="urn:microsoft.com/office/officeart/2005/8/layout/hierarchy1"/>
    <dgm:cxn modelId="{B0FE31DD-92A7-423B-A759-A240BC6F0D66}" type="presParOf" srcId="{3C045FBD-01E3-4BF9-8E0B-7CB04C877B8D}" destId="{BC3F47EB-3121-4266-8538-594143059C84}" srcOrd="0" destOrd="0" presId="urn:microsoft.com/office/officeart/2005/8/layout/hierarchy1"/>
    <dgm:cxn modelId="{94F6F2EB-EC23-4015-B38D-7FB2FD996684}" type="presParOf" srcId="{3C045FBD-01E3-4BF9-8E0B-7CB04C877B8D}" destId="{6942B0E3-4913-4E0A-AEC8-67E65FF04961}" srcOrd="1" destOrd="0" presId="urn:microsoft.com/office/officeart/2005/8/layout/hierarchy1"/>
    <dgm:cxn modelId="{452327D2-E7F8-40DB-B76A-825592F884FD}" type="presParOf" srcId="{C4A57882-BEC1-48F3-9F25-17BA353BB89B}" destId="{20328A27-A803-4B05-806A-46CABDC43FD9}" srcOrd="1" destOrd="0" presId="urn:microsoft.com/office/officeart/2005/8/layout/hierarchy1"/>
    <dgm:cxn modelId="{27420340-C4CB-49E2-BAD0-A9FA4C4FA8A1}" type="presParOf" srcId="{20328A27-A803-4B05-806A-46CABDC43FD9}" destId="{391B9CCA-F745-4B77-86DB-7CB23B39F04A}" srcOrd="0" destOrd="0" presId="urn:microsoft.com/office/officeart/2005/8/layout/hierarchy1"/>
    <dgm:cxn modelId="{AAB55D75-3258-4875-8DC0-FE51E65C123E}" type="presParOf" srcId="{20328A27-A803-4B05-806A-46CABDC43FD9}" destId="{AB14E998-A6A9-4FFD-945D-3D53B1CEDD05}" srcOrd="1" destOrd="0" presId="urn:microsoft.com/office/officeart/2005/8/layout/hierarchy1"/>
    <dgm:cxn modelId="{FCB40C73-D64E-4A9B-ACA6-F12B7B4935BD}" type="presParOf" srcId="{AB14E998-A6A9-4FFD-945D-3D53B1CEDD05}" destId="{987B573B-7ABB-44DA-97D8-072A8D519BE6}" srcOrd="0" destOrd="0" presId="urn:microsoft.com/office/officeart/2005/8/layout/hierarchy1"/>
    <dgm:cxn modelId="{2B55878A-2A9B-409F-A7E8-A5E9E9F4CF91}" type="presParOf" srcId="{987B573B-7ABB-44DA-97D8-072A8D519BE6}" destId="{5D6DB723-C759-4E82-8989-EB2DE02C5116}" srcOrd="0" destOrd="0" presId="urn:microsoft.com/office/officeart/2005/8/layout/hierarchy1"/>
    <dgm:cxn modelId="{32BB9E79-EB28-4705-9F20-F79909CA6E25}" type="presParOf" srcId="{987B573B-7ABB-44DA-97D8-072A8D519BE6}" destId="{A4B8CCB9-5136-4711-BBF6-0E7B05B6943A}" srcOrd="1" destOrd="0" presId="urn:microsoft.com/office/officeart/2005/8/layout/hierarchy1"/>
    <dgm:cxn modelId="{BDA7D4C0-55FC-4450-84BF-3323DD09C1F3}" type="presParOf" srcId="{AB14E998-A6A9-4FFD-945D-3D53B1CEDD05}" destId="{180538D9-B93F-404C-87B8-79213EE04813}" srcOrd="1" destOrd="0" presId="urn:microsoft.com/office/officeart/2005/8/layout/hierarchy1"/>
    <dgm:cxn modelId="{D1F7FE97-AD32-48E9-ADFC-6FEC7429DEAB}" type="presParOf" srcId="{20328A27-A803-4B05-806A-46CABDC43FD9}" destId="{1C68D9BB-537A-42B8-A585-8F422902AE8A}" srcOrd="2" destOrd="0" presId="urn:microsoft.com/office/officeart/2005/8/layout/hierarchy1"/>
    <dgm:cxn modelId="{D093C7AD-4945-4F3C-A785-A93A6657DDCA}" type="presParOf" srcId="{20328A27-A803-4B05-806A-46CABDC43FD9}" destId="{AC009E5A-C89D-4ACF-A83E-839AC8F1E2EB}" srcOrd="3" destOrd="0" presId="urn:microsoft.com/office/officeart/2005/8/layout/hierarchy1"/>
    <dgm:cxn modelId="{B8CBE2CD-88D3-4791-A010-1EADAEFBD859}" type="presParOf" srcId="{AC009E5A-C89D-4ACF-A83E-839AC8F1E2EB}" destId="{37BADA03-6FEB-438D-84C1-FA82518D4AF5}" srcOrd="0" destOrd="0" presId="urn:microsoft.com/office/officeart/2005/8/layout/hierarchy1"/>
    <dgm:cxn modelId="{99F324DF-D9A4-4F35-8A41-839EDC46F430}" type="presParOf" srcId="{37BADA03-6FEB-438D-84C1-FA82518D4AF5}" destId="{BC78150B-5608-4EA9-BA23-2BB297B391C6}" srcOrd="0" destOrd="0" presId="urn:microsoft.com/office/officeart/2005/8/layout/hierarchy1"/>
    <dgm:cxn modelId="{25A29718-B537-4F81-BD27-AB88B17100E2}" type="presParOf" srcId="{37BADA03-6FEB-438D-84C1-FA82518D4AF5}" destId="{34F77174-2897-4FF9-986A-028F649C2BA4}" srcOrd="1" destOrd="0" presId="urn:microsoft.com/office/officeart/2005/8/layout/hierarchy1"/>
    <dgm:cxn modelId="{ECE83623-D63C-4B37-9FBD-02358FE66B21}" type="presParOf" srcId="{AC009E5A-C89D-4ACF-A83E-839AC8F1E2EB}" destId="{69CFB277-6BFE-45C2-8885-B07FBBA187FD}" srcOrd="1" destOrd="0" presId="urn:microsoft.com/office/officeart/2005/8/layout/hierarchy1"/>
    <dgm:cxn modelId="{401E9A2E-51D7-43A1-96B0-804824A2CC9A}" type="presParOf" srcId="{69CFB277-6BFE-45C2-8885-B07FBBA187FD}" destId="{DF02CB29-1F74-4FFD-AE43-64C871DB9A50}" srcOrd="0" destOrd="0" presId="urn:microsoft.com/office/officeart/2005/8/layout/hierarchy1"/>
    <dgm:cxn modelId="{0187A7C0-54E5-49DC-902C-F6508E5F1326}" type="presParOf" srcId="{69CFB277-6BFE-45C2-8885-B07FBBA187FD}" destId="{3214C4C4-BAB9-44AC-B456-1D970F482897}" srcOrd="1" destOrd="0" presId="urn:microsoft.com/office/officeart/2005/8/layout/hierarchy1"/>
    <dgm:cxn modelId="{18D9BADC-501F-4715-868E-E5BD501FA556}" type="presParOf" srcId="{3214C4C4-BAB9-44AC-B456-1D970F482897}" destId="{FDDA08EC-3EB7-4481-9521-1E84289B7F36}" srcOrd="0" destOrd="0" presId="urn:microsoft.com/office/officeart/2005/8/layout/hierarchy1"/>
    <dgm:cxn modelId="{C197A66B-8791-4724-8A74-1B3914C105BA}" type="presParOf" srcId="{FDDA08EC-3EB7-4481-9521-1E84289B7F36}" destId="{DB47C4C6-E0E5-4CAB-90AB-7D630CA24F36}" srcOrd="0" destOrd="0" presId="urn:microsoft.com/office/officeart/2005/8/layout/hierarchy1"/>
    <dgm:cxn modelId="{BB8B07FE-E1CF-4772-AF55-2639FA0B5B0A}" type="presParOf" srcId="{FDDA08EC-3EB7-4481-9521-1E84289B7F36}" destId="{856F8688-4B3C-41BB-A2F7-37AA0684B341}" srcOrd="1" destOrd="0" presId="urn:microsoft.com/office/officeart/2005/8/layout/hierarchy1"/>
    <dgm:cxn modelId="{61C1112E-2724-4172-B6FA-C6A299454FEB}" type="presParOf" srcId="{3214C4C4-BAB9-44AC-B456-1D970F482897}" destId="{3C955481-F7CA-42C2-BB4C-26A1F0CF5B0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A4828-4CD6-4B23-AB3D-51F046F9CE23}">
      <dsp:nvSpPr>
        <dsp:cNvPr id="0" name=""/>
        <dsp:cNvSpPr/>
      </dsp:nvSpPr>
      <dsp:spPr>
        <a:xfrm>
          <a:off x="110115" y="0"/>
          <a:ext cx="3472160" cy="3472160"/>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chilly" dir="t"/>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hu-HU" sz="1400" b="1" kern="1200" dirty="0"/>
            <a:t>Public</a:t>
          </a:r>
        </a:p>
      </dsp:txBody>
      <dsp:txXfrm>
        <a:off x="1360787" y="173607"/>
        <a:ext cx="970815" cy="520824"/>
      </dsp:txXfrm>
    </dsp:sp>
    <dsp:sp modelId="{E5AF39FC-CEB8-483B-A1B5-72D40DE52961}">
      <dsp:nvSpPr>
        <dsp:cNvPr id="0" name=""/>
        <dsp:cNvSpPr/>
      </dsp:nvSpPr>
      <dsp:spPr>
        <a:xfrm>
          <a:off x="459171" y="694431"/>
          <a:ext cx="2777728" cy="2777728"/>
        </a:xfrm>
        <a:prstGeom prst="ellipse">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chilly" dir="t"/>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hu-HU" sz="1400" b="1" kern="1200" dirty="0" err="1"/>
            <a:t>Internal</a:t>
          </a:r>
          <a:endParaRPr lang="hu-HU" sz="1400" b="1" kern="1200" dirty="0"/>
        </a:p>
      </dsp:txBody>
      <dsp:txXfrm>
        <a:off x="1362628" y="861095"/>
        <a:ext cx="970815" cy="499991"/>
      </dsp:txXfrm>
    </dsp:sp>
    <dsp:sp modelId="{23C09A52-BA1F-4D16-B6FF-C4448A8D321E}">
      <dsp:nvSpPr>
        <dsp:cNvPr id="0" name=""/>
        <dsp:cNvSpPr/>
      </dsp:nvSpPr>
      <dsp:spPr>
        <a:xfrm>
          <a:off x="806387" y="1388863"/>
          <a:ext cx="2083296" cy="2083296"/>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chilly" dir="t"/>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hu-HU" sz="1400" b="1" kern="1200" dirty="0" err="1"/>
            <a:t>Protected</a:t>
          </a:r>
          <a:endParaRPr lang="hu-HU" sz="1400" b="1" kern="1200" dirty="0"/>
        </a:p>
      </dsp:txBody>
      <dsp:txXfrm>
        <a:off x="1362628" y="1545111"/>
        <a:ext cx="970815" cy="468741"/>
      </dsp:txXfrm>
    </dsp:sp>
    <dsp:sp modelId="{7160FC26-B892-473E-ACB0-C85E6176BDB9}">
      <dsp:nvSpPr>
        <dsp:cNvPr id="0" name=""/>
        <dsp:cNvSpPr/>
      </dsp:nvSpPr>
      <dsp:spPr>
        <a:xfrm>
          <a:off x="1153604" y="2083296"/>
          <a:ext cx="1388864" cy="1388864"/>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chilly" dir="t"/>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hu-HU" sz="1400" b="1" kern="1200" dirty="0" err="1"/>
            <a:t>Private</a:t>
          </a:r>
          <a:endParaRPr lang="hu-HU" sz="1400" b="1" kern="1200" dirty="0"/>
        </a:p>
      </dsp:txBody>
      <dsp:txXfrm>
        <a:off x="1356998" y="2430511"/>
        <a:ext cx="982075" cy="6944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5BDD2-9A2C-4F63-9B8A-165609E575D3}">
      <dsp:nvSpPr>
        <dsp:cNvPr id="0" name=""/>
        <dsp:cNvSpPr/>
      </dsp:nvSpPr>
      <dsp:spPr>
        <a:xfrm>
          <a:off x="767150" y="0"/>
          <a:ext cx="3068600" cy="3068600"/>
        </a:xfrm>
        <a:prstGeom prst="ellipse">
          <a:avLst/>
        </a:prstGeom>
        <a:solidFill>
          <a:schemeClr val="accent3"/>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hu-HU" sz="1200" b="1" kern="1200" dirty="0"/>
            <a:t>Madár</a:t>
          </a:r>
        </a:p>
      </dsp:txBody>
      <dsp:txXfrm>
        <a:off x="1765212" y="153429"/>
        <a:ext cx="1072475" cy="460290"/>
      </dsp:txXfrm>
    </dsp:sp>
    <dsp:sp modelId="{38D77801-E9C2-4BF1-8FBC-ACEA2D2D553F}">
      <dsp:nvSpPr>
        <dsp:cNvPr id="0" name=""/>
        <dsp:cNvSpPr/>
      </dsp:nvSpPr>
      <dsp:spPr>
        <a:xfrm>
          <a:off x="1150725" y="767149"/>
          <a:ext cx="2301450" cy="2301450"/>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hu-HU" sz="1200" b="1" kern="1200" dirty="0" err="1"/>
            <a:t>RepuloDolgok</a:t>
          </a:r>
          <a:endParaRPr lang="hu-HU" sz="1200" b="1" kern="1200" dirty="0"/>
        </a:p>
      </dsp:txBody>
      <dsp:txXfrm>
        <a:off x="1765212" y="910990"/>
        <a:ext cx="1072475" cy="431521"/>
      </dsp:txXfrm>
    </dsp:sp>
    <dsp:sp modelId="{999EE271-23AD-4E01-BCBC-8048A8FD41A7}">
      <dsp:nvSpPr>
        <dsp:cNvPr id="0" name=""/>
        <dsp:cNvSpPr/>
      </dsp:nvSpPr>
      <dsp:spPr>
        <a:xfrm>
          <a:off x="1534300" y="1534300"/>
          <a:ext cx="1534300" cy="1534300"/>
        </a:xfrm>
        <a:prstGeom prst="ellipse">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hu-HU" sz="1200" b="1" kern="1200" dirty="0" err="1"/>
            <a:t>object</a:t>
          </a:r>
          <a:endParaRPr lang="hu-HU" sz="1200" b="1" kern="1200" dirty="0"/>
        </a:p>
      </dsp:txBody>
      <dsp:txXfrm>
        <a:off x="1758993" y="1917875"/>
        <a:ext cx="1084913" cy="7671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3689B-A03F-4A7D-8D91-7518E34708E5}">
      <dsp:nvSpPr>
        <dsp:cNvPr id="0" name=""/>
        <dsp:cNvSpPr/>
      </dsp:nvSpPr>
      <dsp:spPr>
        <a:xfrm>
          <a:off x="4693786" y="462118"/>
          <a:ext cx="1148880" cy="211427"/>
        </a:xfrm>
        <a:custGeom>
          <a:avLst/>
          <a:gdLst/>
          <a:ahLst/>
          <a:cxnLst/>
          <a:rect l="0" t="0" r="0" b="0"/>
          <a:pathLst>
            <a:path>
              <a:moveTo>
                <a:pt x="0" y="0"/>
              </a:moveTo>
              <a:lnTo>
                <a:pt x="0" y="144081"/>
              </a:lnTo>
              <a:lnTo>
                <a:pt x="1148880" y="144081"/>
              </a:lnTo>
              <a:lnTo>
                <a:pt x="1148880" y="2114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391D14-186C-441D-8A79-A66EE9E9EE59}">
      <dsp:nvSpPr>
        <dsp:cNvPr id="0" name=""/>
        <dsp:cNvSpPr/>
      </dsp:nvSpPr>
      <dsp:spPr>
        <a:xfrm>
          <a:off x="4648066" y="462118"/>
          <a:ext cx="91440" cy="211427"/>
        </a:xfrm>
        <a:custGeom>
          <a:avLst/>
          <a:gdLst/>
          <a:ahLst/>
          <a:cxnLst/>
          <a:rect l="0" t="0" r="0" b="0"/>
          <a:pathLst>
            <a:path>
              <a:moveTo>
                <a:pt x="45720" y="0"/>
              </a:moveTo>
              <a:lnTo>
                <a:pt x="45720" y="2114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CAD4BB-297C-47DB-8485-E7FAF5C08958}">
      <dsp:nvSpPr>
        <dsp:cNvPr id="0" name=""/>
        <dsp:cNvSpPr/>
      </dsp:nvSpPr>
      <dsp:spPr>
        <a:xfrm>
          <a:off x="3544906" y="1135173"/>
          <a:ext cx="574440" cy="211427"/>
        </a:xfrm>
        <a:custGeom>
          <a:avLst/>
          <a:gdLst/>
          <a:ahLst/>
          <a:cxnLst/>
          <a:rect l="0" t="0" r="0" b="0"/>
          <a:pathLst>
            <a:path>
              <a:moveTo>
                <a:pt x="0" y="0"/>
              </a:moveTo>
              <a:lnTo>
                <a:pt x="0" y="144081"/>
              </a:lnTo>
              <a:lnTo>
                <a:pt x="574440" y="144081"/>
              </a:lnTo>
              <a:lnTo>
                <a:pt x="574440" y="21142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3F725C-6079-490E-821D-7090D330BDEB}">
      <dsp:nvSpPr>
        <dsp:cNvPr id="0" name=""/>
        <dsp:cNvSpPr/>
      </dsp:nvSpPr>
      <dsp:spPr>
        <a:xfrm>
          <a:off x="2970465" y="1135173"/>
          <a:ext cx="574440" cy="211427"/>
        </a:xfrm>
        <a:custGeom>
          <a:avLst/>
          <a:gdLst/>
          <a:ahLst/>
          <a:cxnLst/>
          <a:rect l="0" t="0" r="0" b="0"/>
          <a:pathLst>
            <a:path>
              <a:moveTo>
                <a:pt x="574440" y="0"/>
              </a:moveTo>
              <a:lnTo>
                <a:pt x="574440" y="144081"/>
              </a:lnTo>
              <a:lnTo>
                <a:pt x="0" y="144081"/>
              </a:lnTo>
              <a:lnTo>
                <a:pt x="0" y="21142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4C16E0-18D2-4819-B55A-A2C78F5F844F}">
      <dsp:nvSpPr>
        <dsp:cNvPr id="0" name=""/>
        <dsp:cNvSpPr/>
      </dsp:nvSpPr>
      <dsp:spPr>
        <a:xfrm>
          <a:off x="3544906" y="462118"/>
          <a:ext cx="1148880" cy="211427"/>
        </a:xfrm>
        <a:custGeom>
          <a:avLst/>
          <a:gdLst/>
          <a:ahLst/>
          <a:cxnLst/>
          <a:rect l="0" t="0" r="0" b="0"/>
          <a:pathLst>
            <a:path>
              <a:moveTo>
                <a:pt x="1148880" y="0"/>
              </a:moveTo>
              <a:lnTo>
                <a:pt x="1148880" y="144081"/>
              </a:lnTo>
              <a:lnTo>
                <a:pt x="0" y="144081"/>
              </a:lnTo>
              <a:lnTo>
                <a:pt x="0" y="2114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A5CB7-99B2-4583-9CF0-921C1B14CAC2}">
      <dsp:nvSpPr>
        <dsp:cNvPr id="0" name=""/>
        <dsp:cNvSpPr/>
      </dsp:nvSpPr>
      <dsp:spPr>
        <a:xfrm>
          <a:off x="4200120" y="490"/>
          <a:ext cx="987330" cy="461627"/>
        </a:xfrm>
        <a:prstGeom prst="roundRect">
          <a:avLst>
            <a:gd name="adj" fmla="val 10000"/>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93F7F9-22E7-41CF-9910-5048C27AA681}">
      <dsp:nvSpPr>
        <dsp:cNvPr id="0" name=""/>
        <dsp:cNvSpPr/>
      </dsp:nvSpPr>
      <dsp:spPr>
        <a:xfrm>
          <a:off x="4280895" y="77226"/>
          <a:ext cx="987330" cy="4616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t>RepuloDolgok</a:t>
          </a:r>
          <a:endParaRPr lang="hu-HU" sz="1100" b="1" kern="1200" dirty="0"/>
        </a:p>
      </dsp:txBody>
      <dsp:txXfrm>
        <a:off x="4294416" y="90747"/>
        <a:ext cx="960288" cy="434585"/>
      </dsp:txXfrm>
    </dsp:sp>
    <dsp:sp modelId="{2F8DDC96-CD69-4021-9B90-9C3904C52467}">
      <dsp:nvSpPr>
        <dsp:cNvPr id="0" name=""/>
        <dsp:cNvSpPr/>
      </dsp:nvSpPr>
      <dsp:spPr>
        <a:xfrm>
          <a:off x="3051240" y="673546"/>
          <a:ext cx="987330" cy="461627"/>
        </a:xfrm>
        <a:prstGeom prst="roundRect">
          <a:avLst>
            <a:gd name="adj" fmla="val 1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sp>
    <dsp:sp modelId="{FF6693F7-6BFF-4E2D-A6D3-FA35C3B7ECA2}">
      <dsp:nvSpPr>
        <dsp:cNvPr id="0" name=""/>
        <dsp:cNvSpPr/>
      </dsp:nvSpPr>
      <dsp:spPr>
        <a:xfrm>
          <a:off x="3132015" y="750282"/>
          <a:ext cx="987330" cy="4616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t>Madar</a:t>
          </a:r>
        </a:p>
      </dsp:txBody>
      <dsp:txXfrm>
        <a:off x="3145536" y="763803"/>
        <a:ext cx="960288" cy="434585"/>
      </dsp:txXfrm>
    </dsp:sp>
    <dsp:sp modelId="{7A267FB3-413C-496D-BE24-36E37E01117F}">
      <dsp:nvSpPr>
        <dsp:cNvPr id="0" name=""/>
        <dsp:cNvSpPr/>
      </dsp:nvSpPr>
      <dsp:spPr>
        <a:xfrm>
          <a:off x="2476800" y="1346601"/>
          <a:ext cx="987330" cy="461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F705B7-A095-4B97-97EE-B0DD64BD342D}">
      <dsp:nvSpPr>
        <dsp:cNvPr id="0" name=""/>
        <dsp:cNvSpPr/>
      </dsp:nvSpPr>
      <dsp:spPr>
        <a:xfrm>
          <a:off x="2557575" y="1423337"/>
          <a:ext cx="987330" cy="4616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t>Sas</a:t>
          </a:r>
        </a:p>
      </dsp:txBody>
      <dsp:txXfrm>
        <a:off x="2571096" y="1436858"/>
        <a:ext cx="960288" cy="434585"/>
      </dsp:txXfrm>
    </dsp:sp>
    <dsp:sp modelId="{2344151F-6DFD-42D7-B4DB-6AA3828D3AFE}">
      <dsp:nvSpPr>
        <dsp:cNvPr id="0" name=""/>
        <dsp:cNvSpPr/>
      </dsp:nvSpPr>
      <dsp:spPr>
        <a:xfrm>
          <a:off x="3625680" y="1346601"/>
          <a:ext cx="987330" cy="461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B03AD2-A176-4AB3-8963-A38195537B7A}">
      <dsp:nvSpPr>
        <dsp:cNvPr id="0" name=""/>
        <dsp:cNvSpPr/>
      </dsp:nvSpPr>
      <dsp:spPr>
        <a:xfrm>
          <a:off x="3706455" y="1423337"/>
          <a:ext cx="987330" cy="4616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t>Vereb</a:t>
          </a:r>
        </a:p>
      </dsp:txBody>
      <dsp:txXfrm>
        <a:off x="3719976" y="1436858"/>
        <a:ext cx="960288" cy="434585"/>
      </dsp:txXfrm>
    </dsp:sp>
    <dsp:sp modelId="{F21DA542-B5F6-44E2-85A2-929FBE8312D4}">
      <dsp:nvSpPr>
        <dsp:cNvPr id="0" name=""/>
        <dsp:cNvSpPr/>
      </dsp:nvSpPr>
      <dsp:spPr>
        <a:xfrm>
          <a:off x="4200120" y="673546"/>
          <a:ext cx="987330" cy="461627"/>
        </a:xfrm>
        <a:prstGeom prst="roundRect">
          <a:avLst>
            <a:gd name="adj" fmla="val 1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sp>
    <dsp:sp modelId="{BCE0CBF9-E1AD-4851-A99E-A10061184826}">
      <dsp:nvSpPr>
        <dsp:cNvPr id="0" name=""/>
        <dsp:cNvSpPr/>
      </dsp:nvSpPr>
      <dsp:spPr>
        <a:xfrm>
          <a:off x="4280895" y="750282"/>
          <a:ext cx="987330" cy="4616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t>Repulo</a:t>
          </a:r>
          <a:endParaRPr lang="hu-HU" sz="1100" b="1" kern="1200" dirty="0"/>
        </a:p>
      </dsp:txBody>
      <dsp:txXfrm>
        <a:off x="4294416" y="763803"/>
        <a:ext cx="960288" cy="434585"/>
      </dsp:txXfrm>
    </dsp:sp>
    <dsp:sp modelId="{95170533-0CF3-41AD-A4E1-0249933A60B6}">
      <dsp:nvSpPr>
        <dsp:cNvPr id="0" name=""/>
        <dsp:cNvSpPr/>
      </dsp:nvSpPr>
      <dsp:spPr>
        <a:xfrm>
          <a:off x="5349000" y="673546"/>
          <a:ext cx="987330" cy="461627"/>
        </a:xfrm>
        <a:prstGeom prst="roundRect">
          <a:avLst>
            <a:gd name="adj" fmla="val 1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sp>
    <dsp:sp modelId="{11256695-9B8C-4C31-BC79-EF3CA62F597E}">
      <dsp:nvSpPr>
        <dsp:cNvPr id="0" name=""/>
        <dsp:cNvSpPr/>
      </dsp:nvSpPr>
      <dsp:spPr>
        <a:xfrm>
          <a:off x="5429775" y="750282"/>
          <a:ext cx="987330" cy="4616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t>Labda</a:t>
          </a:r>
        </a:p>
      </dsp:txBody>
      <dsp:txXfrm>
        <a:off x="5443296" y="763803"/>
        <a:ext cx="960288" cy="4345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3689B-A03F-4A7D-8D91-7518E34708E5}">
      <dsp:nvSpPr>
        <dsp:cNvPr id="0" name=""/>
        <dsp:cNvSpPr/>
      </dsp:nvSpPr>
      <dsp:spPr>
        <a:xfrm>
          <a:off x="4693786" y="462118"/>
          <a:ext cx="1148880" cy="211427"/>
        </a:xfrm>
        <a:custGeom>
          <a:avLst/>
          <a:gdLst/>
          <a:ahLst/>
          <a:cxnLst/>
          <a:rect l="0" t="0" r="0" b="0"/>
          <a:pathLst>
            <a:path>
              <a:moveTo>
                <a:pt x="0" y="0"/>
              </a:moveTo>
              <a:lnTo>
                <a:pt x="0" y="144081"/>
              </a:lnTo>
              <a:lnTo>
                <a:pt x="1148880" y="144081"/>
              </a:lnTo>
              <a:lnTo>
                <a:pt x="1148880" y="2114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391D14-186C-441D-8A79-A66EE9E9EE59}">
      <dsp:nvSpPr>
        <dsp:cNvPr id="0" name=""/>
        <dsp:cNvSpPr/>
      </dsp:nvSpPr>
      <dsp:spPr>
        <a:xfrm>
          <a:off x="4648066" y="462118"/>
          <a:ext cx="91440" cy="211427"/>
        </a:xfrm>
        <a:custGeom>
          <a:avLst/>
          <a:gdLst/>
          <a:ahLst/>
          <a:cxnLst/>
          <a:rect l="0" t="0" r="0" b="0"/>
          <a:pathLst>
            <a:path>
              <a:moveTo>
                <a:pt x="45720" y="0"/>
              </a:moveTo>
              <a:lnTo>
                <a:pt x="45720" y="2114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CAD4BB-297C-47DB-8485-E7FAF5C08958}">
      <dsp:nvSpPr>
        <dsp:cNvPr id="0" name=""/>
        <dsp:cNvSpPr/>
      </dsp:nvSpPr>
      <dsp:spPr>
        <a:xfrm>
          <a:off x="3544906" y="1135173"/>
          <a:ext cx="574440" cy="211427"/>
        </a:xfrm>
        <a:custGeom>
          <a:avLst/>
          <a:gdLst/>
          <a:ahLst/>
          <a:cxnLst/>
          <a:rect l="0" t="0" r="0" b="0"/>
          <a:pathLst>
            <a:path>
              <a:moveTo>
                <a:pt x="0" y="0"/>
              </a:moveTo>
              <a:lnTo>
                <a:pt x="0" y="144081"/>
              </a:lnTo>
              <a:lnTo>
                <a:pt x="574440" y="144081"/>
              </a:lnTo>
              <a:lnTo>
                <a:pt x="574440" y="21142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3F725C-6079-490E-821D-7090D330BDEB}">
      <dsp:nvSpPr>
        <dsp:cNvPr id="0" name=""/>
        <dsp:cNvSpPr/>
      </dsp:nvSpPr>
      <dsp:spPr>
        <a:xfrm>
          <a:off x="2970465" y="1135173"/>
          <a:ext cx="574440" cy="211427"/>
        </a:xfrm>
        <a:custGeom>
          <a:avLst/>
          <a:gdLst/>
          <a:ahLst/>
          <a:cxnLst/>
          <a:rect l="0" t="0" r="0" b="0"/>
          <a:pathLst>
            <a:path>
              <a:moveTo>
                <a:pt x="574440" y="0"/>
              </a:moveTo>
              <a:lnTo>
                <a:pt x="574440" y="144081"/>
              </a:lnTo>
              <a:lnTo>
                <a:pt x="0" y="144081"/>
              </a:lnTo>
              <a:lnTo>
                <a:pt x="0" y="21142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4C16E0-18D2-4819-B55A-A2C78F5F844F}">
      <dsp:nvSpPr>
        <dsp:cNvPr id="0" name=""/>
        <dsp:cNvSpPr/>
      </dsp:nvSpPr>
      <dsp:spPr>
        <a:xfrm>
          <a:off x="3544906" y="462118"/>
          <a:ext cx="1148880" cy="211427"/>
        </a:xfrm>
        <a:custGeom>
          <a:avLst/>
          <a:gdLst/>
          <a:ahLst/>
          <a:cxnLst/>
          <a:rect l="0" t="0" r="0" b="0"/>
          <a:pathLst>
            <a:path>
              <a:moveTo>
                <a:pt x="1148880" y="0"/>
              </a:moveTo>
              <a:lnTo>
                <a:pt x="1148880" y="144081"/>
              </a:lnTo>
              <a:lnTo>
                <a:pt x="0" y="144081"/>
              </a:lnTo>
              <a:lnTo>
                <a:pt x="0" y="2114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A5CB7-99B2-4583-9CF0-921C1B14CAC2}">
      <dsp:nvSpPr>
        <dsp:cNvPr id="0" name=""/>
        <dsp:cNvSpPr/>
      </dsp:nvSpPr>
      <dsp:spPr>
        <a:xfrm>
          <a:off x="4200120" y="490"/>
          <a:ext cx="987330" cy="461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93F7F9-22E7-41CF-9910-5048C27AA681}">
      <dsp:nvSpPr>
        <dsp:cNvPr id="0" name=""/>
        <dsp:cNvSpPr/>
      </dsp:nvSpPr>
      <dsp:spPr>
        <a:xfrm>
          <a:off x="4280895" y="77226"/>
          <a:ext cx="987330" cy="4616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t>RepuloDolgok</a:t>
          </a:r>
          <a:endParaRPr lang="hu-HU" sz="1100" b="1" kern="1200" dirty="0"/>
        </a:p>
      </dsp:txBody>
      <dsp:txXfrm>
        <a:off x="4294416" y="90747"/>
        <a:ext cx="960288" cy="434585"/>
      </dsp:txXfrm>
    </dsp:sp>
    <dsp:sp modelId="{2F8DDC96-CD69-4021-9B90-9C3904C52467}">
      <dsp:nvSpPr>
        <dsp:cNvPr id="0" name=""/>
        <dsp:cNvSpPr/>
      </dsp:nvSpPr>
      <dsp:spPr>
        <a:xfrm>
          <a:off x="3051240" y="673546"/>
          <a:ext cx="987330" cy="461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6693F7-6BFF-4E2D-A6D3-FA35C3B7ECA2}">
      <dsp:nvSpPr>
        <dsp:cNvPr id="0" name=""/>
        <dsp:cNvSpPr/>
      </dsp:nvSpPr>
      <dsp:spPr>
        <a:xfrm>
          <a:off x="3132015" y="750282"/>
          <a:ext cx="987330" cy="4616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t>Madar</a:t>
          </a:r>
        </a:p>
      </dsp:txBody>
      <dsp:txXfrm>
        <a:off x="3145536" y="763803"/>
        <a:ext cx="960288" cy="434585"/>
      </dsp:txXfrm>
    </dsp:sp>
    <dsp:sp modelId="{7A267FB3-413C-496D-BE24-36E37E01117F}">
      <dsp:nvSpPr>
        <dsp:cNvPr id="0" name=""/>
        <dsp:cNvSpPr/>
      </dsp:nvSpPr>
      <dsp:spPr>
        <a:xfrm>
          <a:off x="2476800" y="1346601"/>
          <a:ext cx="987330" cy="461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F705B7-A095-4B97-97EE-B0DD64BD342D}">
      <dsp:nvSpPr>
        <dsp:cNvPr id="0" name=""/>
        <dsp:cNvSpPr/>
      </dsp:nvSpPr>
      <dsp:spPr>
        <a:xfrm>
          <a:off x="2557575" y="1423337"/>
          <a:ext cx="987330" cy="4616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t>Sas</a:t>
          </a:r>
        </a:p>
      </dsp:txBody>
      <dsp:txXfrm>
        <a:off x="2571096" y="1436858"/>
        <a:ext cx="960288" cy="434585"/>
      </dsp:txXfrm>
    </dsp:sp>
    <dsp:sp modelId="{2344151F-6DFD-42D7-B4DB-6AA3828D3AFE}">
      <dsp:nvSpPr>
        <dsp:cNvPr id="0" name=""/>
        <dsp:cNvSpPr/>
      </dsp:nvSpPr>
      <dsp:spPr>
        <a:xfrm>
          <a:off x="3625680" y="1346601"/>
          <a:ext cx="987330" cy="461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B03AD2-A176-4AB3-8963-A38195537B7A}">
      <dsp:nvSpPr>
        <dsp:cNvPr id="0" name=""/>
        <dsp:cNvSpPr/>
      </dsp:nvSpPr>
      <dsp:spPr>
        <a:xfrm>
          <a:off x="3706455" y="1423337"/>
          <a:ext cx="987330" cy="4616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t>Vereb</a:t>
          </a:r>
        </a:p>
      </dsp:txBody>
      <dsp:txXfrm>
        <a:off x="3719976" y="1436858"/>
        <a:ext cx="960288" cy="434585"/>
      </dsp:txXfrm>
    </dsp:sp>
    <dsp:sp modelId="{F21DA542-B5F6-44E2-85A2-929FBE8312D4}">
      <dsp:nvSpPr>
        <dsp:cNvPr id="0" name=""/>
        <dsp:cNvSpPr/>
      </dsp:nvSpPr>
      <dsp:spPr>
        <a:xfrm>
          <a:off x="4200120" y="673546"/>
          <a:ext cx="987330" cy="461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E0CBF9-E1AD-4851-A99E-A10061184826}">
      <dsp:nvSpPr>
        <dsp:cNvPr id="0" name=""/>
        <dsp:cNvSpPr/>
      </dsp:nvSpPr>
      <dsp:spPr>
        <a:xfrm>
          <a:off x="4280895" y="750282"/>
          <a:ext cx="987330" cy="4616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t>Repulo</a:t>
          </a:r>
          <a:endParaRPr lang="hu-HU" sz="1100" b="1" kern="1200" dirty="0"/>
        </a:p>
      </dsp:txBody>
      <dsp:txXfrm>
        <a:off x="4294416" y="763803"/>
        <a:ext cx="960288" cy="434585"/>
      </dsp:txXfrm>
    </dsp:sp>
    <dsp:sp modelId="{95170533-0CF3-41AD-A4E1-0249933A60B6}">
      <dsp:nvSpPr>
        <dsp:cNvPr id="0" name=""/>
        <dsp:cNvSpPr/>
      </dsp:nvSpPr>
      <dsp:spPr>
        <a:xfrm>
          <a:off x="5349000" y="673546"/>
          <a:ext cx="987330" cy="461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256695-9B8C-4C31-BC79-EF3CA62F597E}">
      <dsp:nvSpPr>
        <dsp:cNvPr id="0" name=""/>
        <dsp:cNvSpPr/>
      </dsp:nvSpPr>
      <dsp:spPr>
        <a:xfrm>
          <a:off x="5429775" y="750282"/>
          <a:ext cx="987330" cy="4616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t>Labda</a:t>
          </a:r>
        </a:p>
      </dsp:txBody>
      <dsp:txXfrm>
        <a:off x="5443296" y="763803"/>
        <a:ext cx="960288" cy="4345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3689B-A03F-4A7D-8D91-7518E34708E5}">
      <dsp:nvSpPr>
        <dsp:cNvPr id="0" name=""/>
        <dsp:cNvSpPr/>
      </dsp:nvSpPr>
      <dsp:spPr>
        <a:xfrm>
          <a:off x="4693786" y="462118"/>
          <a:ext cx="1148880" cy="211427"/>
        </a:xfrm>
        <a:custGeom>
          <a:avLst/>
          <a:gdLst/>
          <a:ahLst/>
          <a:cxnLst/>
          <a:rect l="0" t="0" r="0" b="0"/>
          <a:pathLst>
            <a:path>
              <a:moveTo>
                <a:pt x="0" y="0"/>
              </a:moveTo>
              <a:lnTo>
                <a:pt x="0" y="144081"/>
              </a:lnTo>
              <a:lnTo>
                <a:pt x="1148880" y="144081"/>
              </a:lnTo>
              <a:lnTo>
                <a:pt x="1148880" y="2114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391D14-186C-441D-8A79-A66EE9E9EE59}">
      <dsp:nvSpPr>
        <dsp:cNvPr id="0" name=""/>
        <dsp:cNvSpPr/>
      </dsp:nvSpPr>
      <dsp:spPr>
        <a:xfrm>
          <a:off x="4648066" y="462118"/>
          <a:ext cx="91440" cy="211427"/>
        </a:xfrm>
        <a:custGeom>
          <a:avLst/>
          <a:gdLst/>
          <a:ahLst/>
          <a:cxnLst/>
          <a:rect l="0" t="0" r="0" b="0"/>
          <a:pathLst>
            <a:path>
              <a:moveTo>
                <a:pt x="45720" y="0"/>
              </a:moveTo>
              <a:lnTo>
                <a:pt x="45720" y="2114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CAD4BB-297C-47DB-8485-E7FAF5C08958}">
      <dsp:nvSpPr>
        <dsp:cNvPr id="0" name=""/>
        <dsp:cNvSpPr/>
      </dsp:nvSpPr>
      <dsp:spPr>
        <a:xfrm>
          <a:off x="3544906" y="1135173"/>
          <a:ext cx="574440" cy="211427"/>
        </a:xfrm>
        <a:custGeom>
          <a:avLst/>
          <a:gdLst/>
          <a:ahLst/>
          <a:cxnLst/>
          <a:rect l="0" t="0" r="0" b="0"/>
          <a:pathLst>
            <a:path>
              <a:moveTo>
                <a:pt x="0" y="0"/>
              </a:moveTo>
              <a:lnTo>
                <a:pt x="0" y="144081"/>
              </a:lnTo>
              <a:lnTo>
                <a:pt x="574440" y="144081"/>
              </a:lnTo>
              <a:lnTo>
                <a:pt x="574440" y="21142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3F725C-6079-490E-821D-7090D330BDEB}">
      <dsp:nvSpPr>
        <dsp:cNvPr id="0" name=""/>
        <dsp:cNvSpPr/>
      </dsp:nvSpPr>
      <dsp:spPr>
        <a:xfrm>
          <a:off x="2970465" y="1135173"/>
          <a:ext cx="574440" cy="211427"/>
        </a:xfrm>
        <a:custGeom>
          <a:avLst/>
          <a:gdLst/>
          <a:ahLst/>
          <a:cxnLst/>
          <a:rect l="0" t="0" r="0" b="0"/>
          <a:pathLst>
            <a:path>
              <a:moveTo>
                <a:pt x="574440" y="0"/>
              </a:moveTo>
              <a:lnTo>
                <a:pt x="574440" y="144081"/>
              </a:lnTo>
              <a:lnTo>
                <a:pt x="0" y="144081"/>
              </a:lnTo>
              <a:lnTo>
                <a:pt x="0" y="21142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4C16E0-18D2-4819-B55A-A2C78F5F844F}">
      <dsp:nvSpPr>
        <dsp:cNvPr id="0" name=""/>
        <dsp:cNvSpPr/>
      </dsp:nvSpPr>
      <dsp:spPr>
        <a:xfrm>
          <a:off x="3544906" y="462118"/>
          <a:ext cx="1148880" cy="211427"/>
        </a:xfrm>
        <a:custGeom>
          <a:avLst/>
          <a:gdLst/>
          <a:ahLst/>
          <a:cxnLst/>
          <a:rect l="0" t="0" r="0" b="0"/>
          <a:pathLst>
            <a:path>
              <a:moveTo>
                <a:pt x="1148880" y="0"/>
              </a:moveTo>
              <a:lnTo>
                <a:pt x="1148880" y="144081"/>
              </a:lnTo>
              <a:lnTo>
                <a:pt x="0" y="144081"/>
              </a:lnTo>
              <a:lnTo>
                <a:pt x="0" y="2114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A5CB7-99B2-4583-9CF0-921C1B14CAC2}">
      <dsp:nvSpPr>
        <dsp:cNvPr id="0" name=""/>
        <dsp:cNvSpPr/>
      </dsp:nvSpPr>
      <dsp:spPr>
        <a:xfrm>
          <a:off x="4200120" y="490"/>
          <a:ext cx="987330" cy="461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93F7F9-22E7-41CF-9910-5048C27AA681}">
      <dsp:nvSpPr>
        <dsp:cNvPr id="0" name=""/>
        <dsp:cNvSpPr/>
      </dsp:nvSpPr>
      <dsp:spPr>
        <a:xfrm>
          <a:off x="4280895" y="77226"/>
          <a:ext cx="987330" cy="461627"/>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solidFill>
                <a:schemeClr val="bg1"/>
              </a:solidFill>
            </a:rPr>
            <a:t>RepuloDolgok</a:t>
          </a:r>
          <a:endParaRPr lang="hu-HU" sz="1100" b="1" kern="1200" dirty="0">
            <a:solidFill>
              <a:schemeClr val="bg1"/>
            </a:solidFill>
          </a:endParaRPr>
        </a:p>
      </dsp:txBody>
      <dsp:txXfrm>
        <a:off x="4294416" y="90747"/>
        <a:ext cx="960288" cy="434585"/>
      </dsp:txXfrm>
    </dsp:sp>
    <dsp:sp modelId="{2F8DDC96-CD69-4021-9B90-9C3904C52467}">
      <dsp:nvSpPr>
        <dsp:cNvPr id="0" name=""/>
        <dsp:cNvSpPr/>
      </dsp:nvSpPr>
      <dsp:spPr>
        <a:xfrm>
          <a:off x="3051240" y="673546"/>
          <a:ext cx="987330" cy="461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6693F7-6BFF-4E2D-A6D3-FA35C3B7ECA2}">
      <dsp:nvSpPr>
        <dsp:cNvPr id="0" name=""/>
        <dsp:cNvSpPr/>
      </dsp:nvSpPr>
      <dsp:spPr>
        <a:xfrm>
          <a:off x="3132015" y="750282"/>
          <a:ext cx="987330" cy="4616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t>Madar</a:t>
          </a:r>
        </a:p>
      </dsp:txBody>
      <dsp:txXfrm>
        <a:off x="3145536" y="763803"/>
        <a:ext cx="960288" cy="434585"/>
      </dsp:txXfrm>
    </dsp:sp>
    <dsp:sp modelId="{7A267FB3-413C-496D-BE24-36E37E01117F}">
      <dsp:nvSpPr>
        <dsp:cNvPr id="0" name=""/>
        <dsp:cNvSpPr/>
      </dsp:nvSpPr>
      <dsp:spPr>
        <a:xfrm>
          <a:off x="2476800" y="1346601"/>
          <a:ext cx="987330" cy="461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F705B7-A095-4B97-97EE-B0DD64BD342D}">
      <dsp:nvSpPr>
        <dsp:cNvPr id="0" name=""/>
        <dsp:cNvSpPr/>
      </dsp:nvSpPr>
      <dsp:spPr>
        <a:xfrm>
          <a:off x="2557575" y="1423337"/>
          <a:ext cx="987330" cy="4616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t>Sas</a:t>
          </a:r>
        </a:p>
      </dsp:txBody>
      <dsp:txXfrm>
        <a:off x="2571096" y="1436858"/>
        <a:ext cx="960288" cy="434585"/>
      </dsp:txXfrm>
    </dsp:sp>
    <dsp:sp modelId="{2344151F-6DFD-42D7-B4DB-6AA3828D3AFE}">
      <dsp:nvSpPr>
        <dsp:cNvPr id="0" name=""/>
        <dsp:cNvSpPr/>
      </dsp:nvSpPr>
      <dsp:spPr>
        <a:xfrm>
          <a:off x="3625680" y="1346601"/>
          <a:ext cx="987330" cy="461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B03AD2-A176-4AB3-8963-A38195537B7A}">
      <dsp:nvSpPr>
        <dsp:cNvPr id="0" name=""/>
        <dsp:cNvSpPr/>
      </dsp:nvSpPr>
      <dsp:spPr>
        <a:xfrm>
          <a:off x="3706455" y="1423337"/>
          <a:ext cx="987330" cy="4616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t>Vereb</a:t>
          </a:r>
        </a:p>
      </dsp:txBody>
      <dsp:txXfrm>
        <a:off x="3719976" y="1436858"/>
        <a:ext cx="960288" cy="434585"/>
      </dsp:txXfrm>
    </dsp:sp>
    <dsp:sp modelId="{F21DA542-B5F6-44E2-85A2-929FBE8312D4}">
      <dsp:nvSpPr>
        <dsp:cNvPr id="0" name=""/>
        <dsp:cNvSpPr/>
      </dsp:nvSpPr>
      <dsp:spPr>
        <a:xfrm>
          <a:off x="4200120" y="673546"/>
          <a:ext cx="987330" cy="461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E0CBF9-E1AD-4851-A99E-A10061184826}">
      <dsp:nvSpPr>
        <dsp:cNvPr id="0" name=""/>
        <dsp:cNvSpPr/>
      </dsp:nvSpPr>
      <dsp:spPr>
        <a:xfrm>
          <a:off x="4280895" y="750282"/>
          <a:ext cx="987330" cy="4616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t>Repulo</a:t>
          </a:r>
          <a:endParaRPr lang="hu-HU" sz="1100" b="1" kern="1200" dirty="0"/>
        </a:p>
      </dsp:txBody>
      <dsp:txXfrm>
        <a:off x="4294416" y="763803"/>
        <a:ext cx="960288" cy="434585"/>
      </dsp:txXfrm>
    </dsp:sp>
    <dsp:sp modelId="{95170533-0CF3-41AD-A4E1-0249933A60B6}">
      <dsp:nvSpPr>
        <dsp:cNvPr id="0" name=""/>
        <dsp:cNvSpPr/>
      </dsp:nvSpPr>
      <dsp:spPr>
        <a:xfrm>
          <a:off x="5349000" y="673546"/>
          <a:ext cx="987330" cy="461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256695-9B8C-4C31-BC79-EF3CA62F597E}">
      <dsp:nvSpPr>
        <dsp:cNvPr id="0" name=""/>
        <dsp:cNvSpPr/>
      </dsp:nvSpPr>
      <dsp:spPr>
        <a:xfrm>
          <a:off x="5429775" y="750282"/>
          <a:ext cx="987330" cy="4616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t>Labda</a:t>
          </a:r>
        </a:p>
      </dsp:txBody>
      <dsp:txXfrm>
        <a:off x="5443296" y="763803"/>
        <a:ext cx="960288" cy="4345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3689B-A03F-4A7D-8D91-7518E34708E5}">
      <dsp:nvSpPr>
        <dsp:cNvPr id="0" name=""/>
        <dsp:cNvSpPr/>
      </dsp:nvSpPr>
      <dsp:spPr>
        <a:xfrm>
          <a:off x="4693786" y="462118"/>
          <a:ext cx="1148880" cy="211427"/>
        </a:xfrm>
        <a:custGeom>
          <a:avLst/>
          <a:gdLst/>
          <a:ahLst/>
          <a:cxnLst/>
          <a:rect l="0" t="0" r="0" b="0"/>
          <a:pathLst>
            <a:path>
              <a:moveTo>
                <a:pt x="0" y="0"/>
              </a:moveTo>
              <a:lnTo>
                <a:pt x="0" y="144081"/>
              </a:lnTo>
              <a:lnTo>
                <a:pt x="1148880" y="144081"/>
              </a:lnTo>
              <a:lnTo>
                <a:pt x="1148880" y="2114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391D14-186C-441D-8A79-A66EE9E9EE59}">
      <dsp:nvSpPr>
        <dsp:cNvPr id="0" name=""/>
        <dsp:cNvSpPr/>
      </dsp:nvSpPr>
      <dsp:spPr>
        <a:xfrm>
          <a:off x="4648066" y="462118"/>
          <a:ext cx="91440" cy="211427"/>
        </a:xfrm>
        <a:custGeom>
          <a:avLst/>
          <a:gdLst/>
          <a:ahLst/>
          <a:cxnLst/>
          <a:rect l="0" t="0" r="0" b="0"/>
          <a:pathLst>
            <a:path>
              <a:moveTo>
                <a:pt x="45720" y="0"/>
              </a:moveTo>
              <a:lnTo>
                <a:pt x="45720" y="2114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CAD4BB-297C-47DB-8485-E7FAF5C08958}">
      <dsp:nvSpPr>
        <dsp:cNvPr id="0" name=""/>
        <dsp:cNvSpPr/>
      </dsp:nvSpPr>
      <dsp:spPr>
        <a:xfrm>
          <a:off x="3544906" y="1135173"/>
          <a:ext cx="574440" cy="211427"/>
        </a:xfrm>
        <a:custGeom>
          <a:avLst/>
          <a:gdLst/>
          <a:ahLst/>
          <a:cxnLst/>
          <a:rect l="0" t="0" r="0" b="0"/>
          <a:pathLst>
            <a:path>
              <a:moveTo>
                <a:pt x="0" y="0"/>
              </a:moveTo>
              <a:lnTo>
                <a:pt x="0" y="144081"/>
              </a:lnTo>
              <a:lnTo>
                <a:pt x="574440" y="144081"/>
              </a:lnTo>
              <a:lnTo>
                <a:pt x="574440" y="21142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3F725C-6079-490E-821D-7090D330BDEB}">
      <dsp:nvSpPr>
        <dsp:cNvPr id="0" name=""/>
        <dsp:cNvSpPr/>
      </dsp:nvSpPr>
      <dsp:spPr>
        <a:xfrm>
          <a:off x="2970465" y="1135173"/>
          <a:ext cx="574440" cy="211427"/>
        </a:xfrm>
        <a:custGeom>
          <a:avLst/>
          <a:gdLst/>
          <a:ahLst/>
          <a:cxnLst/>
          <a:rect l="0" t="0" r="0" b="0"/>
          <a:pathLst>
            <a:path>
              <a:moveTo>
                <a:pt x="574440" y="0"/>
              </a:moveTo>
              <a:lnTo>
                <a:pt x="574440" y="144081"/>
              </a:lnTo>
              <a:lnTo>
                <a:pt x="0" y="144081"/>
              </a:lnTo>
              <a:lnTo>
                <a:pt x="0" y="21142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4C16E0-18D2-4819-B55A-A2C78F5F844F}">
      <dsp:nvSpPr>
        <dsp:cNvPr id="0" name=""/>
        <dsp:cNvSpPr/>
      </dsp:nvSpPr>
      <dsp:spPr>
        <a:xfrm>
          <a:off x="3544906" y="462118"/>
          <a:ext cx="1148880" cy="211427"/>
        </a:xfrm>
        <a:custGeom>
          <a:avLst/>
          <a:gdLst/>
          <a:ahLst/>
          <a:cxnLst/>
          <a:rect l="0" t="0" r="0" b="0"/>
          <a:pathLst>
            <a:path>
              <a:moveTo>
                <a:pt x="1148880" y="0"/>
              </a:moveTo>
              <a:lnTo>
                <a:pt x="1148880" y="144081"/>
              </a:lnTo>
              <a:lnTo>
                <a:pt x="0" y="144081"/>
              </a:lnTo>
              <a:lnTo>
                <a:pt x="0" y="2114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A5CB7-99B2-4583-9CF0-921C1B14CAC2}">
      <dsp:nvSpPr>
        <dsp:cNvPr id="0" name=""/>
        <dsp:cNvSpPr/>
      </dsp:nvSpPr>
      <dsp:spPr>
        <a:xfrm>
          <a:off x="4200120" y="490"/>
          <a:ext cx="987330" cy="461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93F7F9-22E7-41CF-9910-5048C27AA681}">
      <dsp:nvSpPr>
        <dsp:cNvPr id="0" name=""/>
        <dsp:cNvSpPr/>
      </dsp:nvSpPr>
      <dsp:spPr>
        <a:xfrm>
          <a:off x="4280895" y="77226"/>
          <a:ext cx="987330" cy="461627"/>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solidFill>
                <a:schemeClr val="bg1"/>
              </a:solidFill>
            </a:rPr>
            <a:t>RepuloDolgok</a:t>
          </a:r>
          <a:endParaRPr lang="hu-HU" sz="1100" b="1" kern="1200" dirty="0">
            <a:solidFill>
              <a:schemeClr val="bg1"/>
            </a:solidFill>
          </a:endParaRPr>
        </a:p>
      </dsp:txBody>
      <dsp:txXfrm>
        <a:off x="4294416" y="90747"/>
        <a:ext cx="960288" cy="434585"/>
      </dsp:txXfrm>
    </dsp:sp>
    <dsp:sp modelId="{2F8DDC96-CD69-4021-9B90-9C3904C52467}">
      <dsp:nvSpPr>
        <dsp:cNvPr id="0" name=""/>
        <dsp:cNvSpPr/>
      </dsp:nvSpPr>
      <dsp:spPr>
        <a:xfrm>
          <a:off x="3051240" y="673546"/>
          <a:ext cx="987330" cy="461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6693F7-6BFF-4E2D-A6D3-FA35C3B7ECA2}">
      <dsp:nvSpPr>
        <dsp:cNvPr id="0" name=""/>
        <dsp:cNvSpPr/>
      </dsp:nvSpPr>
      <dsp:spPr>
        <a:xfrm>
          <a:off x="3132015" y="750282"/>
          <a:ext cx="987330" cy="4616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t>Madar</a:t>
          </a:r>
        </a:p>
      </dsp:txBody>
      <dsp:txXfrm>
        <a:off x="3145536" y="763803"/>
        <a:ext cx="960288" cy="434585"/>
      </dsp:txXfrm>
    </dsp:sp>
    <dsp:sp modelId="{7A267FB3-413C-496D-BE24-36E37E01117F}">
      <dsp:nvSpPr>
        <dsp:cNvPr id="0" name=""/>
        <dsp:cNvSpPr/>
      </dsp:nvSpPr>
      <dsp:spPr>
        <a:xfrm>
          <a:off x="2476800" y="1346601"/>
          <a:ext cx="987330" cy="461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F705B7-A095-4B97-97EE-B0DD64BD342D}">
      <dsp:nvSpPr>
        <dsp:cNvPr id="0" name=""/>
        <dsp:cNvSpPr/>
      </dsp:nvSpPr>
      <dsp:spPr>
        <a:xfrm>
          <a:off x="2557575" y="1423337"/>
          <a:ext cx="987330" cy="4616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t>Sas</a:t>
          </a:r>
        </a:p>
      </dsp:txBody>
      <dsp:txXfrm>
        <a:off x="2571096" y="1436858"/>
        <a:ext cx="960288" cy="434585"/>
      </dsp:txXfrm>
    </dsp:sp>
    <dsp:sp modelId="{2344151F-6DFD-42D7-B4DB-6AA3828D3AFE}">
      <dsp:nvSpPr>
        <dsp:cNvPr id="0" name=""/>
        <dsp:cNvSpPr/>
      </dsp:nvSpPr>
      <dsp:spPr>
        <a:xfrm>
          <a:off x="3625680" y="1346601"/>
          <a:ext cx="987330" cy="461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B03AD2-A176-4AB3-8963-A38195537B7A}">
      <dsp:nvSpPr>
        <dsp:cNvPr id="0" name=""/>
        <dsp:cNvSpPr/>
      </dsp:nvSpPr>
      <dsp:spPr>
        <a:xfrm>
          <a:off x="3706455" y="1423337"/>
          <a:ext cx="987330" cy="4616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t>Vereb</a:t>
          </a:r>
        </a:p>
      </dsp:txBody>
      <dsp:txXfrm>
        <a:off x="3719976" y="1436858"/>
        <a:ext cx="960288" cy="434585"/>
      </dsp:txXfrm>
    </dsp:sp>
    <dsp:sp modelId="{F21DA542-B5F6-44E2-85A2-929FBE8312D4}">
      <dsp:nvSpPr>
        <dsp:cNvPr id="0" name=""/>
        <dsp:cNvSpPr/>
      </dsp:nvSpPr>
      <dsp:spPr>
        <a:xfrm>
          <a:off x="4200120" y="673546"/>
          <a:ext cx="987330" cy="461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E0CBF9-E1AD-4851-A99E-A10061184826}">
      <dsp:nvSpPr>
        <dsp:cNvPr id="0" name=""/>
        <dsp:cNvSpPr/>
      </dsp:nvSpPr>
      <dsp:spPr>
        <a:xfrm>
          <a:off x="4280895" y="750282"/>
          <a:ext cx="987330" cy="4616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t>Repulo</a:t>
          </a:r>
          <a:endParaRPr lang="hu-HU" sz="1100" b="1" kern="1200" dirty="0"/>
        </a:p>
      </dsp:txBody>
      <dsp:txXfrm>
        <a:off x="4294416" y="763803"/>
        <a:ext cx="960288" cy="434585"/>
      </dsp:txXfrm>
    </dsp:sp>
    <dsp:sp modelId="{95170533-0CF3-41AD-A4E1-0249933A60B6}">
      <dsp:nvSpPr>
        <dsp:cNvPr id="0" name=""/>
        <dsp:cNvSpPr/>
      </dsp:nvSpPr>
      <dsp:spPr>
        <a:xfrm>
          <a:off x="5349000" y="673546"/>
          <a:ext cx="987330" cy="461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256695-9B8C-4C31-BC79-EF3CA62F597E}">
      <dsp:nvSpPr>
        <dsp:cNvPr id="0" name=""/>
        <dsp:cNvSpPr/>
      </dsp:nvSpPr>
      <dsp:spPr>
        <a:xfrm>
          <a:off x="5429775" y="750282"/>
          <a:ext cx="987330" cy="46162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t>Labda</a:t>
          </a:r>
        </a:p>
      </dsp:txBody>
      <dsp:txXfrm>
        <a:off x="5443296" y="763803"/>
        <a:ext cx="960288" cy="4345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2CB29-1F74-4FFD-AE43-64C871DB9A50}">
      <dsp:nvSpPr>
        <dsp:cNvPr id="0" name=""/>
        <dsp:cNvSpPr/>
      </dsp:nvSpPr>
      <dsp:spPr>
        <a:xfrm>
          <a:off x="7488492" y="1695602"/>
          <a:ext cx="91440" cy="198224"/>
        </a:xfrm>
        <a:custGeom>
          <a:avLst/>
          <a:gdLst/>
          <a:ahLst/>
          <a:cxnLst/>
          <a:rect l="0" t="0" r="0" b="0"/>
          <a:pathLst>
            <a:path>
              <a:moveTo>
                <a:pt x="45720" y="0"/>
              </a:moveTo>
              <a:lnTo>
                <a:pt x="45720" y="1982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68D9BB-537A-42B8-A585-8F422902AE8A}">
      <dsp:nvSpPr>
        <dsp:cNvPr id="0" name=""/>
        <dsp:cNvSpPr/>
      </dsp:nvSpPr>
      <dsp:spPr>
        <a:xfrm>
          <a:off x="7073511" y="1064577"/>
          <a:ext cx="460701" cy="198224"/>
        </a:xfrm>
        <a:custGeom>
          <a:avLst/>
          <a:gdLst/>
          <a:ahLst/>
          <a:cxnLst/>
          <a:rect l="0" t="0" r="0" b="0"/>
          <a:pathLst>
            <a:path>
              <a:moveTo>
                <a:pt x="0" y="0"/>
              </a:moveTo>
              <a:lnTo>
                <a:pt x="0" y="135084"/>
              </a:lnTo>
              <a:lnTo>
                <a:pt x="460701" y="135084"/>
              </a:lnTo>
              <a:lnTo>
                <a:pt x="460701" y="1982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1B9CCA-F745-4B77-86DB-7CB23B39F04A}">
      <dsp:nvSpPr>
        <dsp:cNvPr id="0" name=""/>
        <dsp:cNvSpPr/>
      </dsp:nvSpPr>
      <dsp:spPr>
        <a:xfrm>
          <a:off x="6612809" y="1064577"/>
          <a:ext cx="460701" cy="198224"/>
        </a:xfrm>
        <a:custGeom>
          <a:avLst/>
          <a:gdLst/>
          <a:ahLst/>
          <a:cxnLst/>
          <a:rect l="0" t="0" r="0" b="0"/>
          <a:pathLst>
            <a:path>
              <a:moveTo>
                <a:pt x="460701" y="0"/>
              </a:moveTo>
              <a:lnTo>
                <a:pt x="460701" y="135084"/>
              </a:lnTo>
              <a:lnTo>
                <a:pt x="0" y="135084"/>
              </a:lnTo>
              <a:lnTo>
                <a:pt x="0" y="1982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B75CAC-D237-4787-A3DE-09489D237996}">
      <dsp:nvSpPr>
        <dsp:cNvPr id="0" name=""/>
        <dsp:cNvSpPr/>
      </dsp:nvSpPr>
      <dsp:spPr>
        <a:xfrm>
          <a:off x="4393457" y="433552"/>
          <a:ext cx="2680053" cy="198224"/>
        </a:xfrm>
        <a:custGeom>
          <a:avLst/>
          <a:gdLst/>
          <a:ahLst/>
          <a:cxnLst/>
          <a:rect l="0" t="0" r="0" b="0"/>
          <a:pathLst>
            <a:path>
              <a:moveTo>
                <a:pt x="0" y="0"/>
              </a:moveTo>
              <a:lnTo>
                <a:pt x="0" y="135084"/>
              </a:lnTo>
              <a:lnTo>
                <a:pt x="2680053" y="135084"/>
              </a:lnTo>
              <a:lnTo>
                <a:pt x="2680053" y="1982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DCBBB0-4D93-4B0D-BCD9-12254D714F82}">
      <dsp:nvSpPr>
        <dsp:cNvPr id="0" name=""/>
        <dsp:cNvSpPr/>
      </dsp:nvSpPr>
      <dsp:spPr>
        <a:xfrm>
          <a:off x="4854159" y="1695602"/>
          <a:ext cx="460701" cy="198224"/>
        </a:xfrm>
        <a:custGeom>
          <a:avLst/>
          <a:gdLst/>
          <a:ahLst/>
          <a:cxnLst/>
          <a:rect l="0" t="0" r="0" b="0"/>
          <a:pathLst>
            <a:path>
              <a:moveTo>
                <a:pt x="0" y="0"/>
              </a:moveTo>
              <a:lnTo>
                <a:pt x="0" y="135084"/>
              </a:lnTo>
              <a:lnTo>
                <a:pt x="460701" y="135084"/>
              </a:lnTo>
              <a:lnTo>
                <a:pt x="460701" y="1982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ED7589-C6C4-41B6-8A7D-B817B42A1596}">
      <dsp:nvSpPr>
        <dsp:cNvPr id="0" name=""/>
        <dsp:cNvSpPr/>
      </dsp:nvSpPr>
      <dsp:spPr>
        <a:xfrm>
          <a:off x="4393457" y="1695602"/>
          <a:ext cx="460701" cy="198224"/>
        </a:xfrm>
        <a:custGeom>
          <a:avLst/>
          <a:gdLst/>
          <a:ahLst/>
          <a:cxnLst/>
          <a:rect l="0" t="0" r="0" b="0"/>
          <a:pathLst>
            <a:path>
              <a:moveTo>
                <a:pt x="460701" y="0"/>
              </a:moveTo>
              <a:lnTo>
                <a:pt x="460701" y="135084"/>
              </a:lnTo>
              <a:lnTo>
                <a:pt x="0" y="135084"/>
              </a:lnTo>
              <a:lnTo>
                <a:pt x="0" y="1982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8C2AD8-755A-4FE1-A59E-215B081D92AE}">
      <dsp:nvSpPr>
        <dsp:cNvPr id="0" name=""/>
        <dsp:cNvSpPr/>
      </dsp:nvSpPr>
      <dsp:spPr>
        <a:xfrm>
          <a:off x="4393457" y="1064577"/>
          <a:ext cx="460701" cy="198224"/>
        </a:xfrm>
        <a:custGeom>
          <a:avLst/>
          <a:gdLst/>
          <a:ahLst/>
          <a:cxnLst/>
          <a:rect l="0" t="0" r="0" b="0"/>
          <a:pathLst>
            <a:path>
              <a:moveTo>
                <a:pt x="0" y="0"/>
              </a:moveTo>
              <a:lnTo>
                <a:pt x="0" y="135084"/>
              </a:lnTo>
              <a:lnTo>
                <a:pt x="460701" y="135084"/>
              </a:lnTo>
              <a:lnTo>
                <a:pt x="460701" y="1982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92DFEB-2090-4B22-94C1-2759C67B7E74}">
      <dsp:nvSpPr>
        <dsp:cNvPr id="0" name=""/>
        <dsp:cNvSpPr/>
      </dsp:nvSpPr>
      <dsp:spPr>
        <a:xfrm>
          <a:off x="3932756" y="1064577"/>
          <a:ext cx="460701" cy="198224"/>
        </a:xfrm>
        <a:custGeom>
          <a:avLst/>
          <a:gdLst/>
          <a:ahLst/>
          <a:cxnLst/>
          <a:rect l="0" t="0" r="0" b="0"/>
          <a:pathLst>
            <a:path>
              <a:moveTo>
                <a:pt x="460701" y="0"/>
              </a:moveTo>
              <a:lnTo>
                <a:pt x="460701" y="135084"/>
              </a:lnTo>
              <a:lnTo>
                <a:pt x="0" y="135084"/>
              </a:lnTo>
              <a:lnTo>
                <a:pt x="0" y="1982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C42378-513F-4D96-A720-5112134388C4}">
      <dsp:nvSpPr>
        <dsp:cNvPr id="0" name=""/>
        <dsp:cNvSpPr/>
      </dsp:nvSpPr>
      <dsp:spPr>
        <a:xfrm>
          <a:off x="4347737" y="433552"/>
          <a:ext cx="91440" cy="198224"/>
        </a:xfrm>
        <a:custGeom>
          <a:avLst/>
          <a:gdLst/>
          <a:ahLst/>
          <a:cxnLst/>
          <a:rect l="0" t="0" r="0" b="0"/>
          <a:pathLst>
            <a:path>
              <a:moveTo>
                <a:pt x="45720" y="0"/>
              </a:moveTo>
              <a:lnTo>
                <a:pt x="45720" y="1982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E0C6B4-27D2-44B6-9675-E1417B427651}">
      <dsp:nvSpPr>
        <dsp:cNvPr id="0" name=""/>
        <dsp:cNvSpPr/>
      </dsp:nvSpPr>
      <dsp:spPr>
        <a:xfrm>
          <a:off x="2335502" y="1695602"/>
          <a:ext cx="460701" cy="198224"/>
        </a:xfrm>
        <a:custGeom>
          <a:avLst/>
          <a:gdLst/>
          <a:ahLst/>
          <a:cxnLst/>
          <a:rect l="0" t="0" r="0" b="0"/>
          <a:pathLst>
            <a:path>
              <a:moveTo>
                <a:pt x="0" y="0"/>
              </a:moveTo>
              <a:lnTo>
                <a:pt x="0" y="135084"/>
              </a:lnTo>
              <a:lnTo>
                <a:pt x="460701" y="135084"/>
              </a:lnTo>
              <a:lnTo>
                <a:pt x="460701" y="1982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3C355A-7D68-49F6-AAB3-735C8B754A13}">
      <dsp:nvSpPr>
        <dsp:cNvPr id="0" name=""/>
        <dsp:cNvSpPr/>
      </dsp:nvSpPr>
      <dsp:spPr>
        <a:xfrm>
          <a:off x="1874801" y="1695602"/>
          <a:ext cx="460701" cy="198224"/>
        </a:xfrm>
        <a:custGeom>
          <a:avLst/>
          <a:gdLst/>
          <a:ahLst/>
          <a:cxnLst/>
          <a:rect l="0" t="0" r="0" b="0"/>
          <a:pathLst>
            <a:path>
              <a:moveTo>
                <a:pt x="460701" y="0"/>
              </a:moveTo>
              <a:lnTo>
                <a:pt x="460701" y="135084"/>
              </a:lnTo>
              <a:lnTo>
                <a:pt x="0" y="135084"/>
              </a:lnTo>
              <a:lnTo>
                <a:pt x="0" y="1982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66E110-A8E7-4402-B1E4-F77E9128B1A4}">
      <dsp:nvSpPr>
        <dsp:cNvPr id="0" name=""/>
        <dsp:cNvSpPr/>
      </dsp:nvSpPr>
      <dsp:spPr>
        <a:xfrm>
          <a:off x="1693161" y="1064577"/>
          <a:ext cx="642341" cy="198224"/>
        </a:xfrm>
        <a:custGeom>
          <a:avLst/>
          <a:gdLst/>
          <a:ahLst/>
          <a:cxnLst/>
          <a:rect l="0" t="0" r="0" b="0"/>
          <a:pathLst>
            <a:path>
              <a:moveTo>
                <a:pt x="0" y="0"/>
              </a:moveTo>
              <a:lnTo>
                <a:pt x="0" y="135084"/>
              </a:lnTo>
              <a:lnTo>
                <a:pt x="642341" y="135084"/>
              </a:lnTo>
              <a:lnTo>
                <a:pt x="642341" y="1982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606A81-F466-4E5F-AD79-2975EECDBEFF}">
      <dsp:nvSpPr>
        <dsp:cNvPr id="0" name=""/>
        <dsp:cNvSpPr/>
      </dsp:nvSpPr>
      <dsp:spPr>
        <a:xfrm>
          <a:off x="1414099" y="1064577"/>
          <a:ext cx="279061" cy="198224"/>
        </a:xfrm>
        <a:custGeom>
          <a:avLst/>
          <a:gdLst/>
          <a:ahLst/>
          <a:cxnLst/>
          <a:rect l="0" t="0" r="0" b="0"/>
          <a:pathLst>
            <a:path>
              <a:moveTo>
                <a:pt x="279061" y="0"/>
              </a:moveTo>
              <a:lnTo>
                <a:pt x="279061" y="135084"/>
              </a:lnTo>
              <a:lnTo>
                <a:pt x="0" y="135084"/>
              </a:lnTo>
              <a:lnTo>
                <a:pt x="0" y="1982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C9EDC0-EA05-4801-84FA-203D652B6354}">
      <dsp:nvSpPr>
        <dsp:cNvPr id="0" name=""/>
        <dsp:cNvSpPr/>
      </dsp:nvSpPr>
      <dsp:spPr>
        <a:xfrm>
          <a:off x="1693161" y="433552"/>
          <a:ext cx="2700296" cy="198224"/>
        </a:xfrm>
        <a:custGeom>
          <a:avLst/>
          <a:gdLst/>
          <a:ahLst/>
          <a:cxnLst/>
          <a:rect l="0" t="0" r="0" b="0"/>
          <a:pathLst>
            <a:path>
              <a:moveTo>
                <a:pt x="2700296" y="0"/>
              </a:moveTo>
              <a:lnTo>
                <a:pt x="2700296" y="135084"/>
              </a:lnTo>
              <a:lnTo>
                <a:pt x="0" y="135084"/>
              </a:lnTo>
              <a:lnTo>
                <a:pt x="0" y="1982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926838-8EAA-4D1E-B5BA-938F99290666}">
      <dsp:nvSpPr>
        <dsp:cNvPr id="0" name=""/>
        <dsp:cNvSpPr/>
      </dsp:nvSpPr>
      <dsp:spPr>
        <a:xfrm>
          <a:off x="4008486" y="751"/>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1CDA7A-BD35-4E72-AE9A-18DE9383E109}">
      <dsp:nvSpPr>
        <dsp:cNvPr id="0" name=""/>
        <dsp:cNvSpPr/>
      </dsp:nvSpPr>
      <dsp:spPr>
        <a:xfrm>
          <a:off x="4084217" y="72695"/>
          <a:ext cx="769941" cy="432800"/>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solidFill>
                <a:schemeClr val="bg1"/>
              </a:solidFill>
            </a:rPr>
            <a:t>Minden</a:t>
          </a:r>
        </a:p>
      </dsp:txBody>
      <dsp:txXfrm>
        <a:off x="4096893" y="85371"/>
        <a:ext cx="744589" cy="407448"/>
      </dsp:txXfrm>
    </dsp:sp>
    <dsp:sp modelId="{863A7085-49FA-48DA-AB0E-372964BBDDF5}">
      <dsp:nvSpPr>
        <dsp:cNvPr id="0" name=""/>
        <dsp:cNvSpPr/>
      </dsp:nvSpPr>
      <dsp:spPr>
        <a:xfrm>
          <a:off x="1308190" y="631777"/>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0F2FA-BB88-42C9-8157-68EB0648A46D}">
      <dsp:nvSpPr>
        <dsp:cNvPr id="0" name=""/>
        <dsp:cNvSpPr/>
      </dsp:nvSpPr>
      <dsp:spPr>
        <a:xfrm>
          <a:off x="1383921" y="703721"/>
          <a:ext cx="769941" cy="432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t>Allatok</a:t>
          </a:r>
          <a:endParaRPr lang="hu-HU" sz="1100" b="1" kern="1200" dirty="0"/>
        </a:p>
      </dsp:txBody>
      <dsp:txXfrm>
        <a:off x="1396597" y="716397"/>
        <a:ext cx="744589" cy="407448"/>
      </dsp:txXfrm>
    </dsp:sp>
    <dsp:sp modelId="{BA8AAFF7-04BE-42D0-9B6B-50B6EB4595CD}">
      <dsp:nvSpPr>
        <dsp:cNvPr id="0" name=""/>
        <dsp:cNvSpPr/>
      </dsp:nvSpPr>
      <dsp:spPr>
        <a:xfrm>
          <a:off x="1029128" y="1262802"/>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30F92C-8485-41FE-B30F-5495B21FD2A5}">
      <dsp:nvSpPr>
        <dsp:cNvPr id="0" name=""/>
        <dsp:cNvSpPr/>
      </dsp:nvSpPr>
      <dsp:spPr>
        <a:xfrm>
          <a:off x="1104859" y="1334746"/>
          <a:ext cx="769941" cy="432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t>Emlosok</a:t>
          </a:r>
          <a:endParaRPr lang="hu-HU" sz="1100" b="1" kern="1200" dirty="0"/>
        </a:p>
      </dsp:txBody>
      <dsp:txXfrm>
        <a:off x="1117535" y="1347422"/>
        <a:ext cx="744589" cy="407448"/>
      </dsp:txXfrm>
    </dsp:sp>
    <dsp:sp modelId="{FF944C81-D238-4ED3-A5E6-C8B60D31D75C}">
      <dsp:nvSpPr>
        <dsp:cNvPr id="0" name=""/>
        <dsp:cNvSpPr/>
      </dsp:nvSpPr>
      <dsp:spPr>
        <a:xfrm>
          <a:off x="1950531" y="1262802"/>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A4EFE1-04D5-445D-91E2-62E7E6969867}">
      <dsp:nvSpPr>
        <dsp:cNvPr id="0" name=""/>
        <dsp:cNvSpPr/>
      </dsp:nvSpPr>
      <dsp:spPr>
        <a:xfrm>
          <a:off x="2026262" y="1334746"/>
          <a:ext cx="769941" cy="432800"/>
        </a:xfrm>
        <a:prstGeom prst="roundRect">
          <a:avLst>
            <a:gd name="adj" fmla="val 10000"/>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a:solidFill>
                <a:schemeClr val="bg1"/>
              </a:solidFill>
            </a:rPr>
            <a:t>Madarak</a:t>
          </a:r>
          <a:endParaRPr lang="hu-HU" sz="1100" b="1" kern="1200" dirty="0">
            <a:solidFill>
              <a:schemeClr val="bg1"/>
            </a:solidFill>
          </a:endParaRPr>
        </a:p>
      </dsp:txBody>
      <dsp:txXfrm>
        <a:off x="2038938" y="1347422"/>
        <a:ext cx="744589" cy="407448"/>
      </dsp:txXfrm>
    </dsp:sp>
    <dsp:sp modelId="{7D13D1E7-A622-4BEA-81C2-114054C64D44}">
      <dsp:nvSpPr>
        <dsp:cNvPr id="0" name=""/>
        <dsp:cNvSpPr/>
      </dsp:nvSpPr>
      <dsp:spPr>
        <a:xfrm>
          <a:off x="1489830" y="1893827"/>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C08C2D-EA2A-48FA-A17F-42FE4723216E}">
      <dsp:nvSpPr>
        <dsp:cNvPr id="0" name=""/>
        <dsp:cNvSpPr/>
      </dsp:nvSpPr>
      <dsp:spPr>
        <a:xfrm>
          <a:off x="1565560" y="1965771"/>
          <a:ext cx="769941" cy="432800"/>
        </a:xfrm>
        <a:prstGeom prst="roundRect">
          <a:avLst>
            <a:gd name="adj" fmla="val 10000"/>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solidFill>
                <a:schemeClr val="bg1"/>
              </a:solidFill>
            </a:rPr>
            <a:t>Sas</a:t>
          </a:r>
        </a:p>
      </dsp:txBody>
      <dsp:txXfrm>
        <a:off x="1578236" y="1978447"/>
        <a:ext cx="744589" cy="407448"/>
      </dsp:txXfrm>
    </dsp:sp>
    <dsp:sp modelId="{B107A44F-84A4-41CC-BBA0-053D588DF98F}">
      <dsp:nvSpPr>
        <dsp:cNvPr id="0" name=""/>
        <dsp:cNvSpPr/>
      </dsp:nvSpPr>
      <dsp:spPr>
        <a:xfrm>
          <a:off x="2411233" y="1893827"/>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F29368-4EB4-4445-B3DB-1043729AE621}">
      <dsp:nvSpPr>
        <dsp:cNvPr id="0" name=""/>
        <dsp:cNvSpPr/>
      </dsp:nvSpPr>
      <dsp:spPr>
        <a:xfrm>
          <a:off x="2486964" y="1965771"/>
          <a:ext cx="769941" cy="432800"/>
        </a:xfrm>
        <a:prstGeom prst="roundRect">
          <a:avLst>
            <a:gd name="adj" fmla="val 10000"/>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solidFill>
                <a:schemeClr val="bg1"/>
              </a:solidFill>
            </a:rPr>
            <a:t>Vereb</a:t>
          </a:r>
        </a:p>
      </dsp:txBody>
      <dsp:txXfrm>
        <a:off x="2499640" y="1978447"/>
        <a:ext cx="744589" cy="407448"/>
      </dsp:txXfrm>
    </dsp:sp>
    <dsp:sp modelId="{60AB6775-B09E-406E-877A-935A4767988B}">
      <dsp:nvSpPr>
        <dsp:cNvPr id="0" name=""/>
        <dsp:cNvSpPr/>
      </dsp:nvSpPr>
      <dsp:spPr>
        <a:xfrm>
          <a:off x="4008486" y="631777"/>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945C37-DF1A-43E8-BC89-DDCD2F194FA5}">
      <dsp:nvSpPr>
        <dsp:cNvPr id="0" name=""/>
        <dsp:cNvSpPr/>
      </dsp:nvSpPr>
      <dsp:spPr>
        <a:xfrm>
          <a:off x="4084217" y="703721"/>
          <a:ext cx="769941" cy="432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t>Gepek</a:t>
          </a:r>
          <a:endParaRPr lang="hu-HU" sz="1100" b="1" kern="1200" dirty="0"/>
        </a:p>
      </dsp:txBody>
      <dsp:txXfrm>
        <a:off x="4096893" y="716397"/>
        <a:ext cx="744589" cy="407448"/>
      </dsp:txXfrm>
    </dsp:sp>
    <dsp:sp modelId="{02E4CDFF-9AB1-42FB-9B8B-CA34207959E8}">
      <dsp:nvSpPr>
        <dsp:cNvPr id="0" name=""/>
        <dsp:cNvSpPr/>
      </dsp:nvSpPr>
      <dsp:spPr>
        <a:xfrm>
          <a:off x="3547785" y="1262802"/>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30BA23-2591-44BC-98E2-CB324140CCFA}">
      <dsp:nvSpPr>
        <dsp:cNvPr id="0" name=""/>
        <dsp:cNvSpPr/>
      </dsp:nvSpPr>
      <dsp:spPr>
        <a:xfrm>
          <a:off x="3623515" y="1334746"/>
          <a:ext cx="769941" cy="432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t>Elektronika</a:t>
          </a:r>
        </a:p>
      </dsp:txBody>
      <dsp:txXfrm>
        <a:off x="3636191" y="1347422"/>
        <a:ext cx="744589" cy="407448"/>
      </dsp:txXfrm>
    </dsp:sp>
    <dsp:sp modelId="{11E7BE03-130A-4F97-A536-08BCC3B13242}">
      <dsp:nvSpPr>
        <dsp:cNvPr id="0" name=""/>
        <dsp:cNvSpPr/>
      </dsp:nvSpPr>
      <dsp:spPr>
        <a:xfrm>
          <a:off x="4469188" y="1262802"/>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56D476-178B-464F-A5B8-8367D9FA41E9}">
      <dsp:nvSpPr>
        <dsp:cNvPr id="0" name=""/>
        <dsp:cNvSpPr/>
      </dsp:nvSpPr>
      <dsp:spPr>
        <a:xfrm>
          <a:off x="4544918" y="1334746"/>
          <a:ext cx="769941" cy="432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t>Jarmuvek</a:t>
          </a:r>
          <a:endParaRPr lang="hu-HU" sz="1100" b="1" kern="1200" dirty="0"/>
        </a:p>
      </dsp:txBody>
      <dsp:txXfrm>
        <a:off x="4557594" y="1347422"/>
        <a:ext cx="744589" cy="407448"/>
      </dsp:txXfrm>
    </dsp:sp>
    <dsp:sp modelId="{1D6578AF-E991-437C-96A6-85B8BCAC3F8B}">
      <dsp:nvSpPr>
        <dsp:cNvPr id="0" name=""/>
        <dsp:cNvSpPr/>
      </dsp:nvSpPr>
      <dsp:spPr>
        <a:xfrm>
          <a:off x="4008486" y="1893827"/>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53D39A-4CBA-40FC-9278-F59242EE87B0}">
      <dsp:nvSpPr>
        <dsp:cNvPr id="0" name=""/>
        <dsp:cNvSpPr/>
      </dsp:nvSpPr>
      <dsp:spPr>
        <a:xfrm>
          <a:off x="4084217" y="1965771"/>
          <a:ext cx="769941" cy="432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t>Auto</a:t>
          </a:r>
          <a:endParaRPr lang="hu-HU" sz="1100" b="1" kern="1200" dirty="0"/>
        </a:p>
      </dsp:txBody>
      <dsp:txXfrm>
        <a:off x="4096893" y="1978447"/>
        <a:ext cx="744589" cy="407448"/>
      </dsp:txXfrm>
    </dsp:sp>
    <dsp:sp modelId="{4B28E744-B214-4766-AF52-AF705EC1DE10}">
      <dsp:nvSpPr>
        <dsp:cNvPr id="0" name=""/>
        <dsp:cNvSpPr/>
      </dsp:nvSpPr>
      <dsp:spPr>
        <a:xfrm>
          <a:off x="4929889" y="1893827"/>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69B54A-E2AC-43CF-B0BB-2BE24FFF8E18}">
      <dsp:nvSpPr>
        <dsp:cNvPr id="0" name=""/>
        <dsp:cNvSpPr/>
      </dsp:nvSpPr>
      <dsp:spPr>
        <a:xfrm>
          <a:off x="5005620" y="1965771"/>
          <a:ext cx="769941" cy="432800"/>
        </a:xfrm>
        <a:prstGeom prst="roundRect">
          <a:avLst>
            <a:gd name="adj" fmla="val 10000"/>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solidFill>
                <a:schemeClr val="bg1"/>
              </a:solidFill>
            </a:rPr>
            <a:t>Repulo</a:t>
          </a:r>
          <a:endParaRPr lang="hu-HU" sz="1100" b="1" kern="1200" dirty="0">
            <a:solidFill>
              <a:schemeClr val="bg1"/>
            </a:solidFill>
          </a:endParaRPr>
        </a:p>
      </dsp:txBody>
      <dsp:txXfrm>
        <a:off x="5018296" y="1978447"/>
        <a:ext cx="744589" cy="407448"/>
      </dsp:txXfrm>
    </dsp:sp>
    <dsp:sp modelId="{BC3F47EB-3121-4266-8538-594143059C84}">
      <dsp:nvSpPr>
        <dsp:cNvPr id="0" name=""/>
        <dsp:cNvSpPr/>
      </dsp:nvSpPr>
      <dsp:spPr>
        <a:xfrm>
          <a:off x="6688540" y="631777"/>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42B0E3-4913-4E0A-AEC8-67E65FF04961}">
      <dsp:nvSpPr>
        <dsp:cNvPr id="0" name=""/>
        <dsp:cNvSpPr/>
      </dsp:nvSpPr>
      <dsp:spPr>
        <a:xfrm>
          <a:off x="6764270" y="703721"/>
          <a:ext cx="769941" cy="432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t>Targyak</a:t>
          </a:r>
          <a:endParaRPr lang="hu-HU" sz="1100" b="1" kern="1200" dirty="0"/>
        </a:p>
      </dsp:txBody>
      <dsp:txXfrm>
        <a:off x="6776946" y="716397"/>
        <a:ext cx="744589" cy="407448"/>
      </dsp:txXfrm>
    </dsp:sp>
    <dsp:sp modelId="{5D6DB723-C759-4E82-8989-EB2DE02C5116}">
      <dsp:nvSpPr>
        <dsp:cNvPr id="0" name=""/>
        <dsp:cNvSpPr/>
      </dsp:nvSpPr>
      <dsp:spPr>
        <a:xfrm>
          <a:off x="6227838" y="1262802"/>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B8CCB9-5136-4711-BBF6-0E7B05B6943A}">
      <dsp:nvSpPr>
        <dsp:cNvPr id="0" name=""/>
        <dsp:cNvSpPr/>
      </dsp:nvSpPr>
      <dsp:spPr>
        <a:xfrm>
          <a:off x="6303569" y="1334746"/>
          <a:ext cx="769941" cy="432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t>Diszek</a:t>
          </a:r>
          <a:endParaRPr lang="hu-HU" sz="1100" b="1" kern="1200" dirty="0"/>
        </a:p>
      </dsp:txBody>
      <dsp:txXfrm>
        <a:off x="6316245" y="1347422"/>
        <a:ext cx="744589" cy="407448"/>
      </dsp:txXfrm>
    </dsp:sp>
    <dsp:sp modelId="{BC78150B-5608-4EA9-BA23-2BB297B391C6}">
      <dsp:nvSpPr>
        <dsp:cNvPr id="0" name=""/>
        <dsp:cNvSpPr/>
      </dsp:nvSpPr>
      <dsp:spPr>
        <a:xfrm>
          <a:off x="7149241" y="1262802"/>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F77174-2897-4FF9-986A-028F649C2BA4}">
      <dsp:nvSpPr>
        <dsp:cNvPr id="0" name=""/>
        <dsp:cNvSpPr/>
      </dsp:nvSpPr>
      <dsp:spPr>
        <a:xfrm>
          <a:off x="7224972" y="1334746"/>
          <a:ext cx="769941" cy="432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t>Jatekok</a:t>
          </a:r>
          <a:endParaRPr lang="hu-HU" sz="1100" b="1" kern="1200" dirty="0"/>
        </a:p>
      </dsp:txBody>
      <dsp:txXfrm>
        <a:off x="7237648" y="1347422"/>
        <a:ext cx="744589" cy="407448"/>
      </dsp:txXfrm>
    </dsp:sp>
    <dsp:sp modelId="{DB47C4C6-E0E5-4CAB-90AB-7D630CA24F36}">
      <dsp:nvSpPr>
        <dsp:cNvPr id="0" name=""/>
        <dsp:cNvSpPr/>
      </dsp:nvSpPr>
      <dsp:spPr>
        <a:xfrm>
          <a:off x="7149241" y="1893827"/>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6F8688-4B3C-41BB-A2F7-37AA0684B341}">
      <dsp:nvSpPr>
        <dsp:cNvPr id="0" name=""/>
        <dsp:cNvSpPr/>
      </dsp:nvSpPr>
      <dsp:spPr>
        <a:xfrm>
          <a:off x="7224972" y="1965771"/>
          <a:ext cx="769941" cy="432800"/>
        </a:xfrm>
        <a:prstGeom prst="roundRect">
          <a:avLst>
            <a:gd name="adj" fmla="val 10000"/>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solidFill>
                <a:schemeClr val="bg1"/>
              </a:solidFill>
            </a:rPr>
            <a:t>Labda</a:t>
          </a:r>
        </a:p>
      </dsp:txBody>
      <dsp:txXfrm>
        <a:off x="7237648" y="1978447"/>
        <a:ext cx="744589" cy="4074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2CB29-1F74-4FFD-AE43-64C871DB9A50}">
      <dsp:nvSpPr>
        <dsp:cNvPr id="0" name=""/>
        <dsp:cNvSpPr/>
      </dsp:nvSpPr>
      <dsp:spPr>
        <a:xfrm>
          <a:off x="7488492" y="1695602"/>
          <a:ext cx="91440" cy="198224"/>
        </a:xfrm>
        <a:custGeom>
          <a:avLst/>
          <a:gdLst/>
          <a:ahLst/>
          <a:cxnLst/>
          <a:rect l="0" t="0" r="0" b="0"/>
          <a:pathLst>
            <a:path>
              <a:moveTo>
                <a:pt x="45720" y="0"/>
              </a:moveTo>
              <a:lnTo>
                <a:pt x="45720" y="1982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68D9BB-537A-42B8-A585-8F422902AE8A}">
      <dsp:nvSpPr>
        <dsp:cNvPr id="0" name=""/>
        <dsp:cNvSpPr/>
      </dsp:nvSpPr>
      <dsp:spPr>
        <a:xfrm>
          <a:off x="7073511" y="1064577"/>
          <a:ext cx="460701" cy="198224"/>
        </a:xfrm>
        <a:custGeom>
          <a:avLst/>
          <a:gdLst/>
          <a:ahLst/>
          <a:cxnLst/>
          <a:rect l="0" t="0" r="0" b="0"/>
          <a:pathLst>
            <a:path>
              <a:moveTo>
                <a:pt x="0" y="0"/>
              </a:moveTo>
              <a:lnTo>
                <a:pt x="0" y="135084"/>
              </a:lnTo>
              <a:lnTo>
                <a:pt x="460701" y="135084"/>
              </a:lnTo>
              <a:lnTo>
                <a:pt x="460701" y="1982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1B9CCA-F745-4B77-86DB-7CB23B39F04A}">
      <dsp:nvSpPr>
        <dsp:cNvPr id="0" name=""/>
        <dsp:cNvSpPr/>
      </dsp:nvSpPr>
      <dsp:spPr>
        <a:xfrm>
          <a:off x="6612809" y="1064577"/>
          <a:ext cx="460701" cy="198224"/>
        </a:xfrm>
        <a:custGeom>
          <a:avLst/>
          <a:gdLst/>
          <a:ahLst/>
          <a:cxnLst/>
          <a:rect l="0" t="0" r="0" b="0"/>
          <a:pathLst>
            <a:path>
              <a:moveTo>
                <a:pt x="460701" y="0"/>
              </a:moveTo>
              <a:lnTo>
                <a:pt x="460701" y="135084"/>
              </a:lnTo>
              <a:lnTo>
                <a:pt x="0" y="135084"/>
              </a:lnTo>
              <a:lnTo>
                <a:pt x="0" y="1982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B75CAC-D237-4787-A3DE-09489D237996}">
      <dsp:nvSpPr>
        <dsp:cNvPr id="0" name=""/>
        <dsp:cNvSpPr/>
      </dsp:nvSpPr>
      <dsp:spPr>
        <a:xfrm>
          <a:off x="4393457" y="433552"/>
          <a:ext cx="2680053" cy="198224"/>
        </a:xfrm>
        <a:custGeom>
          <a:avLst/>
          <a:gdLst/>
          <a:ahLst/>
          <a:cxnLst/>
          <a:rect l="0" t="0" r="0" b="0"/>
          <a:pathLst>
            <a:path>
              <a:moveTo>
                <a:pt x="0" y="0"/>
              </a:moveTo>
              <a:lnTo>
                <a:pt x="0" y="135084"/>
              </a:lnTo>
              <a:lnTo>
                <a:pt x="2680053" y="135084"/>
              </a:lnTo>
              <a:lnTo>
                <a:pt x="2680053" y="1982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DCBBB0-4D93-4B0D-BCD9-12254D714F82}">
      <dsp:nvSpPr>
        <dsp:cNvPr id="0" name=""/>
        <dsp:cNvSpPr/>
      </dsp:nvSpPr>
      <dsp:spPr>
        <a:xfrm>
          <a:off x="4854159" y="1695602"/>
          <a:ext cx="460701" cy="198224"/>
        </a:xfrm>
        <a:custGeom>
          <a:avLst/>
          <a:gdLst/>
          <a:ahLst/>
          <a:cxnLst/>
          <a:rect l="0" t="0" r="0" b="0"/>
          <a:pathLst>
            <a:path>
              <a:moveTo>
                <a:pt x="0" y="0"/>
              </a:moveTo>
              <a:lnTo>
                <a:pt x="0" y="135084"/>
              </a:lnTo>
              <a:lnTo>
                <a:pt x="460701" y="135084"/>
              </a:lnTo>
              <a:lnTo>
                <a:pt x="460701" y="1982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ED7589-C6C4-41B6-8A7D-B817B42A1596}">
      <dsp:nvSpPr>
        <dsp:cNvPr id="0" name=""/>
        <dsp:cNvSpPr/>
      </dsp:nvSpPr>
      <dsp:spPr>
        <a:xfrm>
          <a:off x="4393457" y="1695602"/>
          <a:ext cx="460701" cy="198224"/>
        </a:xfrm>
        <a:custGeom>
          <a:avLst/>
          <a:gdLst/>
          <a:ahLst/>
          <a:cxnLst/>
          <a:rect l="0" t="0" r="0" b="0"/>
          <a:pathLst>
            <a:path>
              <a:moveTo>
                <a:pt x="460701" y="0"/>
              </a:moveTo>
              <a:lnTo>
                <a:pt x="460701" y="135084"/>
              </a:lnTo>
              <a:lnTo>
                <a:pt x="0" y="135084"/>
              </a:lnTo>
              <a:lnTo>
                <a:pt x="0" y="1982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8C2AD8-755A-4FE1-A59E-215B081D92AE}">
      <dsp:nvSpPr>
        <dsp:cNvPr id="0" name=""/>
        <dsp:cNvSpPr/>
      </dsp:nvSpPr>
      <dsp:spPr>
        <a:xfrm>
          <a:off x="4393457" y="1064577"/>
          <a:ext cx="460701" cy="198224"/>
        </a:xfrm>
        <a:custGeom>
          <a:avLst/>
          <a:gdLst/>
          <a:ahLst/>
          <a:cxnLst/>
          <a:rect l="0" t="0" r="0" b="0"/>
          <a:pathLst>
            <a:path>
              <a:moveTo>
                <a:pt x="0" y="0"/>
              </a:moveTo>
              <a:lnTo>
                <a:pt x="0" y="135084"/>
              </a:lnTo>
              <a:lnTo>
                <a:pt x="460701" y="135084"/>
              </a:lnTo>
              <a:lnTo>
                <a:pt x="460701" y="1982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92DFEB-2090-4B22-94C1-2759C67B7E74}">
      <dsp:nvSpPr>
        <dsp:cNvPr id="0" name=""/>
        <dsp:cNvSpPr/>
      </dsp:nvSpPr>
      <dsp:spPr>
        <a:xfrm>
          <a:off x="3932756" y="1064577"/>
          <a:ext cx="460701" cy="198224"/>
        </a:xfrm>
        <a:custGeom>
          <a:avLst/>
          <a:gdLst/>
          <a:ahLst/>
          <a:cxnLst/>
          <a:rect l="0" t="0" r="0" b="0"/>
          <a:pathLst>
            <a:path>
              <a:moveTo>
                <a:pt x="460701" y="0"/>
              </a:moveTo>
              <a:lnTo>
                <a:pt x="460701" y="135084"/>
              </a:lnTo>
              <a:lnTo>
                <a:pt x="0" y="135084"/>
              </a:lnTo>
              <a:lnTo>
                <a:pt x="0" y="1982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C42378-513F-4D96-A720-5112134388C4}">
      <dsp:nvSpPr>
        <dsp:cNvPr id="0" name=""/>
        <dsp:cNvSpPr/>
      </dsp:nvSpPr>
      <dsp:spPr>
        <a:xfrm>
          <a:off x="4347737" y="433552"/>
          <a:ext cx="91440" cy="198224"/>
        </a:xfrm>
        <a:custGeom>
          <a:avLst/>
          <a:gdLst/>
          <a:ahLst/>
          <a:cxnLst/>
          <a:rect l="0" t="0" r="0" b="0"/>
          <a:pathLst>
            <a:path>
              <a:moveTo>
                <a:pt x="45720" y="0"/>
              </a:moveTo>
              <a:lnTo>
                <a:pt x="45720" y="1982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E0C6B4-27D2-44B6-9675-E1417B427651}">
      <dsp:nvSpPr>
        <dsp:cNvPr id="0" name=""/>
        <dsp:cNvSpPr/>
      </dsp:nvSpPr>
      <dsp:spPr>
        <a:xfrm>
          <a:off x="2335502" y="1695602"/>
          <a:ext cx="460701" cy="198224"/>
        </a:xfrm>
        <a:custGeom>
          <a:avLst/>
          <a:gdLst/>
          <a:ahLst/>
          <a:cxnLst/>
          <a:rect l="0" t="0" r="0" b="0"/>
          <a:pathLst>
            <a:path>
              <a:moveTo>
                <a:pt x="0" y="0"/>
              </a:moveTo>
              <a:lnTo>
                <a:pt x="0" y="135084"/>
              </a:lnTo>
              <a:lnTo>
                <a:pt x="460701" y="135084"/>
              </a:lnTo>
              <a:lnTo>
                <a:pt x="460701" y="1982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3C355A-7D68-49F6-AAB3-735C8B754A13}">
      <dsp:nvSpPr>
        <dsp:cNvPr id="0" name=""/>
        <dsp:cNvSpPr/>
      </dsp:nvSpPr>
      <dsp:spPr>
        <a:xfrm>
          <a:off x="1874801" y="1695602"/>
          <a:ext cx="460701" cy="198224"/>
        </a:xfrm>
        <a:custGeom>
          <a:avLst/>
          <a:gdLst/>
          <a:ahLst/>
          <a:cxnLst/>
          <a:rect l="0" t="0" r="0" b="0"/>
          <a:pathLst>
            <a:path>
              <a:moveTo>
                <a:pt x="460701" y="0"/>
              </a:moveTo>
              <a:lnTo>
                <a:pt x="460701" y="135084"/>
              </a:lnTo>
              <a:lnTo>
                <a:pt x="0" y="135084"/>
              </a:lnTo>
              <a:lnTo>
                <a:pt x="0" y="1982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66E110-A8E7-4402-B1E4-F77E9128B1A4}">
      <dsp:nvSpPr>
        <dsp:cNvPr id="0" name=""/>
        <dsp:cNvSpPr/>
      </dsp:nvSpPr>
      <dsp:spPr>
        <a:xfrm>
          <a:off x="1693161" y="1064577"/>
          <a:ext cx="642341" cy="198224"/>
        </a:xfrm>
        <a:custGeom>
          <a:avLst/>
          <a:gdLst/>
          <a:ahLst/>
          <a:cxnLst/>
          <a:rect l="0" t="0" r="0" b="0"/>
          <a:pathLst>
            <a:path>
              <a:moveTo>
                <a:pt x="0" y="0"/>
              </a:moveTo>
              <a:lnTo>
                <a:pt x="0" y="135084"/>
              </a:lnTo>
              <a:lnTo>
                <a:pt x="642341" y="135084"/>
              </a:lnTo>
              <a:lnTo>
                <a:pt x="642341" y="1982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606A81-F466-4E5F-AD79-2975EECDBEFF}">
      <dsp:nvSpPr>
        <dsp:cNvPr id="0" name=""/>
        <dsp:cNvSpPr/>
      </dsp:nvSpPr>
      <dsp:spPr>
        <a:xfrm>
          <a:off x="1414099" y="1064577"/>
          <a:ext cx="279061" cy="198224"/>
        </a:xfrm>
        <a:custGeom>
          <a:avLst/>
          <a:gdLst/>
          <a:ahLst/>
          <a:cxnLst/>
          <a:rect l="0" t="0" r="0" b="0"/>
          <a:pathLst>
            <a:path>
              <a:moveTo>
                <a:pt x="279061" y="0"/>
              </a:moveTo>
              <a:lnTo>
                <a:pt x="279061" y="135084"/>
              </a:lnTo>
              <a:lnTo>
                <a:pt x="0" y="135084"/>
              </a:lnTo>
              <a:lnTo>
                <a:pt x="0" y="1982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C9EDC0-EA05-4801-84FA-203D652B6354}">
      <dsp:nvSpPr>
        <dsp:cNvPr id="0" name=""/>
        <dsp:cNvSpPr/>
      </dsp:nvSpPr>
      <dsp:spPr>
        <a:xfrm>
          <a:off x="1693161" y="433552"/>
          <a:ext cx="2700296" cy="198224"/>
        </a:xfrm>
        <a:custGeom>
          <a:avLst/>
          <a:gdLst/>
          <a:ahLst/>
          <a:cxnLst/>
          <a:rect l="0" t="0" r="0" b="0"/>
          <a:pathLst>
            <a:path>
              <a:moveTo>
                <a:pt x="2700296" y="0"/>
              </a:moveTo>
              <a:lnTo>
                <a:pt x="2700296" y="135084"/>
              </a:lnTo>
              <a:lnTo>
                <a:pt x="0" y="135084"/>
              </a:lnTo>
              <a:lnTo>
                <a:pt x="0" y="1982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926838-8EAA-4D1E-B5BA-938F99290666}">
      <dsp:nvSpPr>
        <dsp:cNvPr id="0" name=""/>
        <dsp:cNvSpPr/>
      </dsp:nvSpPr>
      <dsp:spPr>
        <a:xfrm>
          <a:off x="4008486" y="751"/>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1CDA7A-BD35-4E72-AE9A-18DE9383E109}">
      <dsp:nvSpPr>
        <dsp:cNvPr id="0" name=""/>
        <dsp:cNvSpPr/>
      </dsp:nvSpPr>
      <dsp:spPr>
        <a:xfrm>
          <a:off x="4084217" y="72695"/>
          <a:ext cx="769941" cy="432800"/>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solidFill>
                <a:schemeClr val="bg1"/>
              </a:solidFill>
            </a:rPr>
            <a:t>Minden</a:t>
          </a:r>
        </a:p>
      </dsp:txBody>
      <dsp:txXfrm>
        <a:off x="4096893" y="85371"/>
        <a:ext cx="744589" cy="407448"/>
      </dsp:txXfrm>
    </dsp:sp>
    <dsp:sp modelId="{863A7085-49FA-48DA-AB0E-372964BBDDF5}">
      <dsp:nvSpPr>
        <dsp:cNvPr id="0" name=""/>
        <dsp:cNvSpPr/>
      </dsp:nvSpPr>
      <dsp:spPr>
        <a:xfrm>
          <a:off x="1308190" y="631777"/>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0F2FA-BB88-42C9-8157-68EB0648A46D}">
      <dsp:nvSpPr>
        <dsp:cNvPr id="0" name=""/>
        <dsp:cNvSpPr/>
      </dsp:nvSpPr>
      <dsp:spPr>
        <a:xfrm>
          <a:off x="1383921" y="703721"/>
          <a:ext cx="769941" cy="432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t>Allatok</a:t>
          </a:r>
          <a:endParaRPr lang="hu-HU" sz="1100" b="1" kern="1200" dirty="0"/>
        </a:p>
      </dsp:txBody>
      <dsp:txXfrm>
        <a:off x="1396597" y="716397"/>
        <a:ext cx="744589" cy="407448"/>
      </dsp:txXfrm>
    </dsp:sp>
    <dsp:sp modelId="{BA8AAFF7-04BE-42D0-9B6B-50B6EB4595CD}">
      <dsp:nvSpPr>
        <dsp:cNvPr id="0" name=""/>
        <dsp:cNvSpPr/>
      </dsp:nvSpPr>
      <dsp:spPr>
        <a:xfrm>
          <a:off x="1029128" y="1262802"/>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30F92C-8485-41FE-B30F-5495B21FD2A5}">
      <dsp:nvSpPr>
        <dsp:cNvPr id="0" name=""/>
        <dsp:cNvSpPr/>
      </dsp:nvSpPr>
      <dsp:spPr>
        <a:xfrm>
          <a:off x="1104859" y="1334746"/>
          <a:ext cx="769941" cy="432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t>Emlosok</a:t>
          </a:r>
          <a:endParaRPr lang="hu-HU" sz="1100" b="1" kern="1200" dirty="0"/>
        </a:p>
      </dsp:txBody>
      <dsp:txXfrm>
        <a:off x="1117535" y="1347422"/>
        <a:ext cx="744589" cy="407448"/>
      </dsp:txXfrm>
    </dsp:sp>
    <dsp:sp modelId="{FF944C81-D238-4ED3-A5E6-C8B60D31D75C}">
      <dsp:nvSpPr>
        <dsp:cNvPr id="0" name=""/>
        <dsp:cNvSpPr/>
      </dsp:nvSpPr>
      <dsp:spPr>
        <a:xfrm>
          <a:off x="1950531" y="1262802"/>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A4EFE1-04D5-445D-91E2-62E7E6969867}">
      <dsp:nvSpPr>
        <dsp:cNvPr id="0" name=""/>
        <dsp:cNvSpPr/>
      </dsp:nvSpPr>
      <dsp:spPr>
        <a:xfrm>
          <a:off x="2026262" y="1334746"/>
          <a:ext cx="769941" cy="432800"/>
        </a:xfrm>
        <a:prstGeom prst="roundRect">
          <a:avLst>
            <a:gd name="adj" fmla="val 10000"/>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a:solidFill>
                <a:schemeClr val="bg1"/>
              </a:solidFill>
            </a:rPr>
            <a:t>Madarak</a:t>
          </a:r>
          <a:endParaRPr lang="hu-HU" sz="1100" b="1" kern="1200" dirty="0">
            <a:solidFill>
              <a:schemeClr val="bg1"/>
            </a:solidFill>
          </a:endParaRPr>
        </a:p>
      </dsp:txBody>
      <dsp:txXfrm>
        <a:off x="2038938" y="1347422"/>
        <a:ext cx="744589" cy="407448"/>
      </dsp:txXfrm>
    </dsp:sp>
    <dsp:sp modelId="{7D13D1E7-A622-4BEA-81C2-114054C64D44}">
      <dsp:nvSpPr>
        <dsp:cNvPr id="0" name=""/>
        <dsp:cNvSpPr/>
      </dsp:nvSpPr>
      <dsp:spPr>
        <a:xfrm>
          <a:off x="1489830" y="1893827"/>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C08C2D-EA2A-48FA-A17F-42FE4723216E}">
      <dsp:nvSpPr>
        <dsp:cNvPr id="0" name=""/>
        <dsp:cNvSpPr/>
      </dsp:nvSpPr>
      <dsp:spPr>
        <a:xfrm>
          <a:off x="1565560" y="1965771"/>
          <a:ext cx="769941" cy="432800"/>
        </a:xfrm>
        <a:prstGeom prst="roundRect">
          <a:avLst>
            <a:gd name="adj" fmla="val 10000"/>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solidFill>
                <a:schemeClr val="bg1"/>
              </a:solidFill>
            </a:rPr>
            <a:t>Sas</a:t>
          </a:r>
        </a:p>
      </dsp:txBody>
      <dsp:txXfrm>
        <a:off x="1578236" y="1978447"/>
        <a:ext cx="744589" cy="407448"/>
      </dsp:txXfrm>
    </dsp:sp>
    <dsp:sp modelId="{B107A44F-84A4-41CC-BBA0-053D588DF98F}">
      <dsp:nvSpPr>
        <dsp:cNvPr id="0" name=""/>
        <dsp:cNvSpPr/>
      </dsp:nvSpPr>
      <dsp:spPr>
        <a:xfrm>
          <a:off x="2411233" y="1893827"/>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F29368-4EB4-4445-B3DB-1043729AE621}">
      <dsp:nvSpPr>
        <dsp:cNvPr id="0" name=""/>
        <dsp:cNvSpPr/>
      </dsp:nvSpPr>
      <dsp:spPr>
        <a:xfrm>
          <a:off x="2486964" y="1965771"/>
          <a:ext cx="769941" cy="432800"/>
        </a:xfrm>
        <a:prstGeom prst="roundRect">
          <a:avLst>
            <a:gd name="adj" fmla="val 10000"/>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solidFill>
                <a:schemeClr val="bg1"/>
              </a:solidFill>
            </a:rPr>
            <a:t>Vereb</a:t>
          </a:r>
        </a:p>
      </dsp:txBody>
      <dsp:txXfrm>
        <a:off x="2499640" y="1978447"/>
        <a:ext cx="744589" cy="407448"/>
      </dsp:txXfrm>
    </dsp:sp>
    <dsp:sp modelId="{60AB6775-B09E-406E-877A-935A4767988B}">
      <dsp:nvSpPr>
        <dsp:cNvPr id="0" name=""/>
        <dsp:cNvSpPr/>
      </dsp:nvSpPr>
      <dsp:spPr>
        <a:xfrm>
          <a:off x="4008486" y="631777"/>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945C37-DF1A-43E8-BC89-DDCD2F194FA5}">
      <dsp:nvSpPr>
        <dsp:cNvPr id="0" name=""/>
        <dsp:cNvSpPr/>
      </dsp:nvSpPr>
      <dsp:spPr>
        <a:xfrm>
          <a:off x="4084217" y="703721"/>
          <a:ext cx="769941" cy="432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t>Gepek</a:t>
          </a:r>
          <a:endParaRPr lang="hu-HU" sz="1100" b="1" kern="1200" dirty="0"/>
        </a:p>
      </dsp:txBody>
      <dsp:txXfrm>
        <a:off x="4096893" y="716397"/>
        <a:ext cx="744589" cy="407448"/>
      </dsp:txXfrm>
    </dsp:sp>
    <dsp:sp modelId="{02E4CDFF-9AB1-42FB-9B8B-CA34207959E8}">
      <dsp:nvSpPr>
        <dsp:cNvPr id="0" name=""/>
        <dsp:cNvSpPr/>
      </dsp:nvSpPr>
      <dsp:spPr>
        <a:xfrm>
          <a:off x="3547785" y="1262802"/>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30BA23-2591-44BC-98E2-CB324140CCFA}">
      <dsp:nvSpPr>
        <dsp:cNvPr id="0" name=""/>
        <dsp:cNvSpPr/>
      </dsp:nvSpPr>
      <dsp:spPr>
        <a:xfrm>
          <a:off x="3623515" y="1334746"/>
          <a:ext cx="769941" cy="432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t>Elektronika</a:t>
          </a:r>
        </a:p>
      </dsp:txBody>
      <dsp:txXfrm>
        <a:off x="3636191" y="1347422"/>
        <a:ext cx="744589" cy="407448"/>
      </dsp:txXfrm>
    </dsp:sp>
    <dsp:sp modelId="{11E7BE03-130A-4F97-A536-08BCC3B13242}">
      <dsp:nvSpPr>
        <dsp:cNvPr id="0" name=""/>
        <dsp:cNvSpPr/>
      </dsp:nvSpPr>
      <dsp:spPr>
        <a:xfrm>
          <a:off x="4469188" y="1262802"/>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56D476-178B-464F-A5B8-8367D9FA41E9}">
      <dsp:nvSpPr>
        <dsp:cNvPr id="0" name=""/>
        <dsp:cNvSpPr/>
      </dsp:nvSpPr>
      <dsp:spPr>
        <a:xfrm>
          <a:off x="4544918" y="1334746"/>
          <a:ext cx="769941" cy="432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t>Jarmuvek</a:t>
          </a:r>
          <a:endParaRPr lang="hu-HU" sz="1100" b="1" kern="1200" dirty="0"/>
        </a:p>
      </dsp:txBody>
      <dsp:txXfrm>
        <a:off x="4557594" y="1347422"/>
        <a:ext cx="744589" cy="407448"/>
      </dsp:txXfrm>
    </dsp:sp>
    <dsp:sp modelId="{1D6578AF-E991-437C-96A6-85B8BCAC3F8B}">
      <dsp:nvSpPr>
        <dsp:cNvPr id="0" name=""/>
        <dsp:cNvSpPr/>
      </dsp:nvSpPr>
      <dsp:spPr>
        <a:xfrm>
          <a:off x="4008486" y="1893827"/>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53D39A-4CBA-40FC-9278-F59242EE87B0}">
      <dsp:nvSpPr>
        <dsp:cNvPr id="0" name=""/>
        <dsp:cNvSpPr/>
      </dsp:nvSpPr>
      <dsp:spPr>
        <a:xfrm>
          <a:off x="4084217" y="1965771"/>
          <a:ext cx="769941" cy="432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t>Auto</a:t>
          </a:r>
          <a:endParaRPr lang="hu-HU" sz="1100" b="1" kern="1200" dirty="0"/>
        </a:p>
      </dsp:txBody>
      <dsp:txXfrm>
        <a:off x="4096893" y="1978447"/>
        <a:ext cx="744589" cy="407448"/>
      </dsp:txXfrm>
    </dsp:sp>
    <dsp:sp modelId="{4B28E744-B214-4766-AF52-AF705EC1DE10}">
      <dsp:nvSpPr>
        <dsp:cNvPr id="0" name=""/>
        <dsp:cNvSpPr/>
      </dsp:nvSpPr>
      <dsp:spPr>
        <a:xfrm>
          <a:off x="4929889" y="1893827"/>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69B54A-E2AC-43CF-B0BB-2BE24FFF8E18}">
      <dsp:nvSpPr>
        <dsp:cNvPr id="0" name=""/>
        <dsp:cNvSpPr/>
      </dsp:nvSpPr>
      <dsp:spPr>
        <a:xfrm>
          <a:off x="5005620" y="1965771"/>
          <a:ext cx="769941" cy="432800"/>
        </a:xfrm>
        <a:prstGeom prst="roundRect">
          <a:avLst>
            <a:gd name="adj" fmla="val 10000"/>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solidFill>
                <a:schemeClr val="bg1"/>
              </a:solidFill>
            </a:rPr>
            <a:t>Repulo</a:t>
          </a:r>
          <a:endParaRPr lang="hu-HU" sz="1100" b="1" kern="1200" dirty="0">
            <a:solidFill>
              <a:schemeClr val="bg1"/>
            </a:solidFill>
          </a:endParaRPr>
        </a:p>
      </dsp:txBody>
      <dsp:txXfrm>
        <a:off x="5018296" y="1978447"/>
        <a:ext cx="744589" cy="407448"/>
      </dsp:txXfrm>
    </dsp:sp>
    <dsp:sp modelId="{BC3F47EB-3121-4266-8538-594143059C84}">
      <dsp:nvSpPr>
        <dsp:cNvPr id="0" name=""/>
        <dsp:cNvSpPr/>
      </dsp:nvSpPr>
      <dsp:spPr>
        <a:xfrm>
          <a:off x="6688540" y="631777"/>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42B0E3-4913-4E0A-AEC8-67E65FF04961}">
      <dsp:nvSpPr>
        <dsp:cNvPr id="0" name=""/>
        <dsp:cNvSpPr/>
      </dsp:nvSpPr>
      <dsp:spPr>
        <a:xfrm>
          <a:off x="6764270" y="703721"/>
          <a:ext cx="769941" cy="432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t>Targyak</a:t>
          </a:r>
          <a:endParaRPr lang="hu-HU" sz="1100" b="1" kern="1200" dirty="0"/>
        </a:p>
      </dsp:txBody>
      <dsp:txXfrm>
        <a:off x="6776946" y="716397"/>
        <a:ext cx="744589" cy="407448"/>
      </dsp:txXfrm>
    </dsp:sp>
    <dsp:sp modelId="{5D6DB723-C759-4E82-8989-EB2DE02C5116}">
      <dsp:nvSpPr>
        <dsp:cNvPr id="0" name=""/>
        <dsp:cNvSpPr/>
      </dsp:nvSpPr>
      <dsp:spPr>
        <a:xfrm>
          <a:off x="6227838" y="1262802"/>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B8CCB9-5136-4711-BBF6-0E7B05B6943A}">
      <dsp:nvSpPr>
        <dsp:cNvPr id="0" name=""/>
        <dsp:cNvSpPr/>
      </dsp:nvSpPr>
      <dsp:spPr>
        <a:xfrm>
          <a:off x="6303569" y="1334746"/>
          <a:ext cx="769941" cy="432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t>Diszek</a:t>
          </a:r>
          <a:endParaRPr lang="hu-HU" sz="1100" b="1" kern="1200" dirty="0"/>
        </a:p>
      </dsp:txBody>
      <dsp:txXfrm>
        <a:off x="6316245" y="1347422"/>
        <a:ext cx="744589" cy="407448"/>
      </dsp:txXfrm>
    </dsp:sp>
    <dsp:sp modelId="{BC78150B-5608-4EA9-BA23-2BB297B391C6}">
      <dsp:nvSpPr>
        <dsp:cNvPr id="0" name=""/>
        <dsp:cNvSpPr/>
      </dsp:nvSpPr>
      <dsp:spPr>
        <a:xfrm>
          <a:off x="7149241" y="1262802"/>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F77174-2897-4FF9-986A-028F649C2BA4}">
      <dsp:nvSpPr>
        <dsp:cNvPr id="0" name=""/>
        <dsp:cNvSpPr/>
      </dsp:nvSpPr>
      <dsp:spPr>
        <a:xfrm>
          <a:off x="7224972" y="1334746"/>
          <a:ext cx="769941" cy="432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err="1"/>
            <a:t>Jatekok</a:t>
          </a:r>
          <a:endParaRPr lang="hu-HU" sz="1100" b="1" kern="1200" dirty="0"/>
        </a:p>
      </dsp:txBody>
      <dsp:txXfrm>
        <a:off x="7237648" y="1347422"/>
        <a:ext cx="744589" cy="407448"/>
      </dsp:txXfrm>
    </dsp:sp>
    <dsp:sp modelId="{DB47C4C6-E0E5-4CAB-90AB-7D630CA24F36}">
      <dsp:nvSpPr>
        <dsp:cNvPr id="0" name=""/>
        <dsp:cNvSpPr/>
      </dsp:nvSpPr>
      <dsp:spPr>
        <a:xfrm>
          <a:off x="7149241" y="1893827"/>
          <a:ext cx="769941" cy="43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6F8688-4B3C-41BB-A2F7-37AA0684B341}">
      <dsp:nvSpPr>
        <dsp:cNvPr id="0" name=""/>
        <dsp:cNvSpPr/>
      </dsp:nvSpPr>
      <dsp:spPr>
        <a:xfrm>
          <a:off x="7224972" y="1965771"/>
          <a:ext cx="769941" cy="432800"/>
        </a:xfrm>
        <a:prstGeom prst="roundRect">
          <a:avLst>
            <a:gd name="adj" fmla="val 10000"/>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hu-HU" sz="1100" b="1" kern="1200" dirty="0">
              <a:solidFill>
                <a:schemeClr val="bg1"/>
              </a:solidFill>
            </a:rPr>
            <a:t>Labda</a:t>
          </a:r>
        </a:p>
      </dsp:txBody>
      <dsp:txXfrm>
        <a:off x="7237648" y="1978447"/>
        <a:ext cx="744589" cy="407448"/>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F2ADE56-2261-4354-86F6-63B22B41F3F5}" type="datetimeFigureOut">
              <a:rPr lang="hu-HU" smtClean="0"/>
              <a:t>2017. 10. 22.</a:t>
            </a:fld>
            <a:endParaRPr lang="hu-HU"/>
          </a:p>
        </p:txBody>
      </p:sp>
      <p:sp>
        <p:nvSpPr>
          <p:cNvPr id="4" name="Élőláb hely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hu-HU" dirty="0"/>
          </a:p>
        </p:txBody>
      </p:sp>
      <p:sp>
        <p:nvSpPr>
          <p:cNvPr id="5" name="Dia számának hely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ED37BE-A583-4874-837F-555DE350841E}" type="slidenum">
              <a:rPr lang="hu-HU" smtClean="0"/>
              <a:t>‹#›</a:t>
            </a:fld>
            <a:endParaRPr lang="hu-HU"/>
          </a:p>
        </p:txBody>
      </p:sp>
    </p:spTree>
    <p:extLst>
      <p:ext uri="{BB962C8B-B14F-4D97-AF65-F5344CB8AC3E}">
        <p14:creationId xmlns:p14="http://schemas.microsoft.com/office/powerpoint/2010/main" val="727837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CED723-FB39-4C53-8277-DC578954781C}" type="datetimeFigureOut">
              <a:rPr lang="hu-HU" smtClean="0"/>
              <a:t>2017. 10. 22.</a:t>
            </a:fld>
            <a:endParaRPr lang="hu-HU"/>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u-HU" dirty="0"/>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C8838B-F4FE-4010-AF4B-63B0483100AC}" type="slidenum">
              <a:rPr lang="hu-HU" smtClean="0"/>
              <a:t>‹#›</a:t>
            </a:fld>
            <a:endParaRPr lang="hu-HU"/>
          </a:p>
        </p:txBody>
      </p:sp>
    </p:spTree>
    <p:extLst>
      <p:ext uri="{BB962C8B-B14F-4D97-AF65-F5344CB8AC3E}">
        <p14:creationId xmlns:p14="http://schemas.microsoft.com/office/powerpoint/2010/main" val="21431490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B41AAA11-67D2-4FC1-A570-8872D6335964}" type="slidenum">
              <a:rPr lang="hu-HU" smtClean="0"/>
              <a:t>89</a:t>
            </a:fld>
            <a:endParaRPr lang="hu-HU"/>
          </a:p>
        </p:txBody>
      </p:sp>
    </p:spTree>
    <p:extLst>
      <p:ext uri="{BB962C8B-B14F-4D97-AF65-F5344CB8AC3E}">
        <p14:creationId xmlns:p14="http://schemas.microsoft.com/office/powerpoint/2010/main" val="2140596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669C9A4B-D412-41A0-84D9-90E5B33D4639}" type="slidenum">
              <a:rPr lang="hu-HU" smtClean="0"/>
              <a:t>106</a:t>
            </a:fld>
            <a:endParaRPr lang="hu-HU"/>
          </a:p>
        </p:txBody>
      </p:sp>
    </p:spTree>
    <p:extLst>
      <p:ext uri="{BB962C8B-B14F-4D97-AF65-F5344CB8AC3E}">
        <p14:creationId xmlns:p14="http://schemas.microsoft.com/office/powerpoint/2010/main" val="3056073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ímdia">
    <p:spTree>
      <p:nvGrpSpPr>
        <p:cNvPr id="1" name=""/>
        <p:cNvGrpSpPr/>
        <p:nvPr/>
      </p:nvGrpSpPr>
      <p:grpSpPr>
        <a:xfrm>
          <a:off x="0" y="0"/>
          <a:ext cx="0" cy="0"/>
          <a:chOff x="0" y="0"/>
          <a:chExt cx="0" cy="0"/>
        </a:xfrm>
      </p:grpSpPr>
      <p:pic>
        <p:nvPicPr>
          <p:cNvPr id="4" name="Kép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Cím 1"/>
          <p:cNvSpPr>
            <a:spLocks noGrp="1"/>
          </p:cNvSpPr>
          <p:nvPr>
            <p:ph type="ctrTitle"/>
          </p:nvPr>
        </p:nvSpPr>
        <p:spPr>
          <a:xfrm>
            <a:off x="142845" y="2996952"/>
            <a:ext cx="8858312" cy="974874"/>
          </a:xfrm>
        </p:spPr>
        <p:txBody>
          <a:bodyPr/>
          <a:lstStyle/>
          <a:p>
            <a:r>
              <a:rPr lang="hu-HU" dirty="0"/>
              <a:t>Mintacím szerkesztése</a:t>
            </a:r>
          </a:p>
        </p:txBody>
      </p:sp>
      <p:sp>
        <p:nvSpPr>
          <p:cNvPr id="3" name="Alcím 2"/>
          <p:cNvSpPr>
            <a:spLocks noGrp="1"/>
          </p:cNvSpPr>
          <p:nvPr>
            <p:ph type="subTitle" idx="1"/>
          </p:nvPr>
        </p:nvSpPr>
        <p:spPr>
          <a:xfrm>
            <a:off x="142845" y="4293096"/>
            <a:ext cx="8858312" cy="191914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dirty="0"/>
              <a:t>Alcím mintájának szerkesztése</a:t>
            </a:r>
          </a:p>
        </p:txBody>
      </p:sp>
      <p:sp>
        <p:nvSpPr>
          <p:cNvPr id="12" name="Élőláb helye 4"/>
          <p:cNvSpPr txBox="1">
            <a:spLocks/>
          </p:cNvSpPr>
          <p:nvPr/>
        </p:nvSpPr>
        <p:spPr>
          <a:xfrm>
            <a:off x="4084580" y="6417590"/>
            <a:ext cx="990442" cy="271220"/>
          </a:xfrm>
          <a:prstGeom prst="rect">
            <a:avLst/>
          </a:prstGeom>
        </p:spPr>
        <p:txBody>
          <a:bodyPr vert="horz" lIns="91440" tIns="45720" rIns="91440" bIns="45720" rtlCol="0" anchor="ctr"/>
          <a:lstStyle>
            <a:defPPr>
              <a:defRPr lang="hu-HU"/>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hu-HU" dirty="0"/>
          </a:p>
        </p:txBody>
      </p:sp>
      <p:sp>
        <p:nvSpPr>
          <p:cNvPr id="18" name="Élőláb helye 4"/>
          <p:cNvSpPr txBox="1">
            <a:spLocks/>
          </p:cNvSpPr>
          <p:nvPr/>
        </p:nvSpPr>
        <p:spPr>
          <a:xfrm>
            <a:off x="4069082" y="6453336"/>
            <a:ext cx="990442" cy="271220"/>
          </a:xfrm>
          <a:prstGeom prst="rect">
            <a:avLst/>
          </a:prstGeom>
        </p:spPr>
        <p:txBody>
          <a:bodyPr vert="horz" lIns="91440" tIns="45720" rIns="91440" bIns="45720" rtlCol="0" anchor="ctr"/>
          <a:lstStyle>
            <a:defPPr>
              <a:defRPr lang="hu-HU"/>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hu-HU" dirty="0"/>
              <a:t>Verzió: 1.2</a:t>
            </a:r>
          </a:p>
        </p:txBody>
      </p:sp>
      <p:sp>
        <p:nvSpPr>
          <p:cNvPr id="8" name="Élőláb helye 4"/>
          <p:cNvSpPr>
            <a:spLocks noGrp="1"/>
          </p:cNvSpPr>
          <p:nvPr>
            <p:ph type="ftr" sz="quarter" idx="3"/>
          </p:nvPr>
        </p:nvSpPr>
        <p:spPr>
          <a:xfrm>
            <a:off x="142845" y="6436504"/>
            <a:ext cx="1980884" cy="284973"/>
          </a:xfrm>
          <a:prstGeom prst="rect">
            <a:avLst/>
          </a:prstGeom>
        </p:spPr>
        <p:txBody>
          <a:bodyPr vert="horz" lIns="91440" tIns="45720" rIns="91440" bIns="45720" rtlCol="0" anchor="ctr"/>
          <a:lstStyle>
            <a:lvl1pPr algn="ctr">
              <a:defRPr sz="1200">
                <a:solidFill>
                  <a:schemeClr val="tx1"/>
                </a:solidFill>
              </a:defRPr>
            </a:lvl1pPr>
          </a:lstStyle>
          <a:p>
            <a:r>
              <a:rPr lang="hu-HU"/>
              <a:t>Fehér Róbert</a:t>
            </a:r>
            <a:endParaRPr lang="hu-HU" dirty="0"/>
          </a:p>
        </p:txBody>
      </p:sp>
    </p:spTree>
    <p:extLst>
      <p:ext uri="{BB962C8B-B14F-4D97-AF65-F5344CB8AC3E}">
        <p14:creationId xmlns:p14="http://schemas.microsoft.com/office/powerpoint/2010/main" val="3572819917"/>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zakaszcím">
    <p:spTree>
      <p:nvGrpSpPr>
        <p:cNvPr id="1" name=""/>
        <p:cNvGrpSpPr/>
        <p:nvPr/>
      </p:nvGrpSpPr>
      <p:grpSpPr>
        <a:xfrm>
          <a:off x="0" y="0"/>
          <a:ext cx="0" cy="0"/>
          <a:chOff x="0" y="0"/>
          <a:chExt cx="0" cy="0"/>
        </a:xfrm>
      </p:grpSpPr>
      <p:pic>
        <p:nvPicPr>
          <p:cNvPr id="2" name="Kép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Alcím 2"/>
          <p:cNvSpPr>
            <a:spLocks noGrp="1"/>
          </p:cNvSpPr>
          <p:nvPr>
            <p:ph type="subTitle" idx="1"/>
          </p:nvPr>
        </p:nvSpPr>
        <p:spPr>
          <a:xfrm>
            <a:off x="142845" y="4293096"/>
            <a:ext cx="8858312" cy="187523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Alcím mintájának szerkesztése</a:t>
            </a:r>
          </a:p>
        </p:txBody>
      </p:sp>
      <p:sp>
        <p:nvSpPr>
          <p:cNvPr id="8" name="Élőláb helye 4"/>
          <p:cNvSpPr>
            <a:spLocks noGrp="1"/>
          </p:cNvSpPr>
          <p:nvPr>
            <p:ph type="ftr" sz="quarter" idx="3"/>
          </p:nvPr>
        </p:nvSpPr>
        <p:spPr>
          <a:xfrm>
            <a:off x="142845" y="6436504"/>
            <a:ext cx="1980884" cy="284973"/>
          </a:xfrm>
          <a:prstGeom prst="rect">
            <a:avLst/>
          </a:prstGeom>
        </p:spPr>
        <p:txBody>
          <a:bodyPr vert="horz" lIns="91440" tIns="45720" rIns="91440" bIns="45720" rtlCol="0" anchor="ctr"/>
          <a:lstStyle>
            <a:lvl1pPr algn="ctr">
              <a:defRPr sz="1200">
                <a:solidFill>
                  <a:schemeClr val="tx1"/>
                </a:solidFill>
              </a:defRPr>
            </a:lvl1pPr>
          </a:lstStyle>
          <a:p>
            <a:r>
              <a:rPr lang="hu-HU"/>
              <a:t>Fehér Róbert</a:t>
            </a:r>
            <a:endParaRPr lang="hu-HU" dirty="0"/>
          </a:p>
        </p:txBody>
      </p:sp>
      <p:sp>
        <p:nvSpPr>
          <p:cNvPr id="10" name="Cím 1"/>
          <p:cNvSpPr>
            <a:spLocks noGrp="1"/>
          </p:cNvSpPr>
          <p:nvPr>
            <p:ph type="ctrTitle"/>
          </p:nvPr>
        </p:nvSpPr>
        <p:spPr>
          <a:xfrm>
            <a:off x="142845" y="2996952"/>
            <a:ext cx="8858312" cy="974874"/>
          </a:xfrm>
        </p:spPr>
        <p:txBody>
          <a:bodyPr/>
          <a:lstStyle/>
          <a:p>
            <a:r>
              <a:rPr lang="hu-HU" dirty="0"/>
              <a:t>Mintacím szerkesztése</a:t>
            </a:r>
          </a:p>
        </p:txBody>
      </p:sp>
      <p:sp>
        <p:nvSpPr>
          <p:cNvPr id="11" name="Dia számának helye 5"/>
          <p:cNvSpPr>
            <a:spLocks noGrp="1"/>
          </p:cNvSpPr>
          <p:nvPr>
            <p:ph type="sldNum" sz="quarter" idx="4"/>
          </p:nvPr>
        </p:nvSpPr>
        <p:spPr>
          <a:xfrm>
            <a:off x="8028384" y="6453336"/>
            <a:ext cx="972772" cy="271618"/>
          </a:xfrm>
          <a:prstGeom prst="rect">
            <a:avLst/>
          </a:prstGeom>
        </p:spPr>
        <p:txBody>
          <a:bodyPr vert="horz" lIns="91440" tIns="45720" rIns="91440" bIns="45720" rtlCol="0" anchor="ctr"/>
          <a:lstStyle>
            <a:lvl1pPr algn="ctr">
              <a:defRPr sz="1200">
                <a:solidFill>
                  <a:schemeClr val="tx1"/>
                </a:solidFill>
              </a:defRPr>
            </a:lvl1pPr>
          </a:lstStyle>
          <a:p>
            <a:fld id="{64CF8F2E-DBFD-4762-98AD-A36413F4CF56}" type="slidenum">
              <a:rPr lang="hu-HU" smtClean="0"/>
              <a:pPr/>
              <a:t>‹#›</a:t>
            </a:fld>
            <a:endParaRPr lang="hu-HU" dirty="0"/>
          </a:p>
        </p:txBody>
      </p:sp>
    </p:spTree>
    <p:extLst>
      <p:ext uri="{BB962C8B-B14F-4D97-AF65-F5344CB8AC3E}">
        <p14:creationId xmlns:p14="http://schemas.microsoft.com/office/powerpoint/2010/main" val="3291231713"/>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4"/>
          <p:cNvSpPr>
            <a:spLocks noGrp="1"/>
          </p:cNvSpPr>
          <p:nvPr>
            <p:ph type="ftr" sz="quarter" idx="3"/>
          </p:nvPr>
        </p:nvSpPr>
        <p:spPr>
          <a:xfrm>
            <a:off x="142845" y="6436504"/>
            <a:ext cx="1980884" cy="284973"/>
          </a:xfrm>
          <a:prstGeom prst="rect">
            <a:avLst/>
          </a:prstGeom>
        </p:spPr>
        <p:txBody>
          <a:bodyPr vert="horz" lIns="91440" tIns="45720" rIns="91440" bIns="45720" rtlCol="0" anchor="ctr"/>
          <a:lstStyle>
            <a:lvl1pPr algn="ctr">
              <a:defRPr sz="1200">
                <a:solidFill>
                  <a:schemeClr val="tx1"/>
                </a:solidFill>
              </a:defRPr>
            </a:lvl1pPr>
          </a:lstStyle>
          <a:p>
            <a:r>
              <a:rPr lang="hu-HU"/>
              <a:t>Fehér Róbert</a:t>
            </a:r>
            <a:endParaRPr lang="hu-HU" dirty="0"/>
          </a:p>
        </p:txBody>
      </p:sp>
      <p:sp>
        <p:nvSpPr>
          <p:cNvPr id="7" name="Dia számának helye 5"/>
          <p:cNvSpPr>
            <a:spLocks noGrp="1"/>
          </p:cNvSpPr>
          <p:nvPr>
            <p:ph type="sldNum" sz="quarter" idx="4"/>
          </p:nvPr>
        </p:nvSpPr>
        <p:spPr>
          <a:xfrm>
            <a:off x="8028384" y="6453336"/>
            <a:ext cx="972772" cy="271618"/>
          </a:xfrm>
          <a:prstGeom prst="rect">
            <a:avLst/>
          </a:prstGeom>
        </p:spPr>
        <p:txBody>
          <a:bodyPr vert="horz" lIns="91440" tIns="45720" rIns="91440" bIns="45720" rtlCol="0" anchor="ctr"/>
          <a:lstStyle>
            <a:lvl1pPr algn="ctr">
              <a:defRPr sz="1200">
                <a:solidFill>
                  <a:schemeClr val="tx1"/>
                </a:solidFill>
              </a:defRPr>
            </a:lvl1pPr>
          </a:lstStyle>
          <a:p>
            <a:fld id="{64CF8F2E-DBFD-4762-98AD-A36413F4CF56}" type="slidenum">
              <a:rPr lang="hu-HU" smtClean="0"/>
              <a:pPr/>
              <a:t>‹#›</a:t>
            </a:fld>
            <a:endParaRPr lang="hu-HU" dirty="0"/>
          </a:p>
        </p:txBody>
      </p:sp>
    </p:spTree>
    <p:extLst>
      <p:ext uri="{BB962C8B-B14F-4D97-AF65-F5344CB8AC3E}">
        <p14:creationId xmlns:p14="http://schemas.microsoft.com/office/powerpoint/2010/main" val="2613722967"/>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tartalomrész">
    <p:spTree>
      <p:nvGrpSpPr>
        <p:cNvPr id="1" name=""/>
        <p:cNvGrpSpPr/>
        <p:nvPr/>
      </p:nvGrpSpPr>
      <p:grpSpPr>
        <a:xfrm>
          <a:off x="0" y="0"/>
          <a:ext cx="0" cy="0"/>
          <a:chOff x="0" y="0"/>
          <a:chExt cx="0" cy="0"/>
        </a:xfrm>
      </p:grpSpPr>
      <p:pic>
        <p:nvPicPr>
          <p:cNvPr id="5" name="Kép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107504" y="1628800"/>
            <a:ext cx="4320480" cy="45365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hu-HU" dirty="0"/>
          </a:p>
        </p:txBody>
      </p:sp>
      <p:sp>
        <p:nvSpPr>
          <p:cNvPr id="4" name="Tartalom helye 3"/>
          <p:cNvSpPr>
            <a:spLocks noGrp="1"/>
          </p:cNvSpPr>
          <p:nvPr>
            <p:ph sz="half" idx="2"/>
          </p:nvPr>
        </p:nvSpPr>
        <p:spPr>
          <a:xfrm>
            <a:off x="4716016" y="1628800"/>
            <a:ext cx="4320480" cy="45365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hu-HU" dirty="0"/>
          </a:p>
        </p:txBody>
      </p:sp>
      <p:sp>
        <p:nvSpPr>
          <p:cNvPr id="9" name="Élőláb helye 4"/>
          <p:cNvSpPr>
            <a:spLocks noGrp="1"/>
          </p:cNvSpPr>
          <p:nvPr>
            <p:ph type="ftr" sz="quarter" idx="11"/>
          </p:nvPr>
        </p:nvSpPr>
        <p:spPr>
          <a:xfrm>
            <a:off x="142845" y="6408549"/>
            <a:ext cx="1980884" cy="271220"/>
          </a:xfrm>
        </p:spPr>
        <p:txBody>
          <a:bodyPr/>
          <a:lstStyle/>
          <a:p>
            <a:r>
              <a:rPr lang="hu-HU"/>
              <a:t>Fehér Róbert</a:t>
            </a:r>
            <a:endParaRPr lang="hu-HU" dirty="0"/>
          </a:p>
        </p:txBody>
      </p:sp>
      <p:sp>
        <p:nvSpPr>
          <p:cNvPr id="11" name="Cím 1"/>
          <p:cNvSpPr txBox="1">
            <a:spLocks/>
          </p:cNvSpPr>
          <p:nvPr userDrawn="1"/>
        </p:nvSpPr>
        <p:spPr>
          <a:xfrm>
            <a:off x="142845" y="476672"/>
            <a:ext cx="8858312" cy="98903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u-HU" dirty="0"/>
              <a:t>Mintacím szerkesztése</a:t>
            </a:r>
          </a:p>
        </p:txBody>
      </p:sp>
      <p:sp>
        <p:nvSpPr>
          <p:cNvPr id="15" name="Dia számának helye 5"/>
          <p:cNvSpPr>
            <a:spLocks noGrp="1"/>
          </p:cNvSpPr>
          <p:nvPr>
            <p:ph type="sldNum" sz="quarter" idx="4"/>
          </p:nvPr>
        </p:nvSpPr>
        <p:spPr>
          <a:xfrm>
            <a:off x="8028384" y="6453336"/>
            <a:ext cx="972772" cy="271618"/>
          </a:xfrm>
          <a:prstGeom prst="rect">
            <a:avLst/>
          </a:prstGeom>
        </p:spPr>
        <p:txBody>
          <a:bodyPr vert="horz" lIns="91440" tIns="45720" rIns="91440" bIns="45720" rtlCol="0" anchor="ctr"/>
          <a:lstStyle>
            <a:lvl1pPr algn="ctr">
              <a:defRPr sz="1200">
                <a:solidFill>
                  <a:schemeClr val="tx1"/>
                </a:solidFill>
              </a:defRPr>
            </a:lvl1pPr>
          </a:lstStyle>
          <a:p>
            <a:fld id="{64CF8F2E-DBFD-4762-98AD-A36413F4CF56}" type="slidenum">
              <a:rPr lang="hu-HU" smtClean="0"/>
              <a:pPr/>
              <a:t>‹#›</a:t>
            </a:fld>
            <a:endParaRPr lang="hu-HU" dirty="0"/>
          </a:p>
        </p:txBody>
      </p:sp>
    </p:spTree>
    <p:extLst>
      <p:ext uri="{BB962C8B-B14F-4D97-AF65-F5344CB8AC3E}">
        <p14:creationId xmlns:p14="http://schemas.microsoft.com/office/powerpoint/2010/main" val="2877270875"/>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pic>
        <p:nvPicPr>
          <p:cNvPr id="7" name="Kép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Cím 1"/>
          <p:cNvSpPr>
            <a:spLocks noGrp="1"/>
          </p:cNvSpPr>
          <p:nvPr>
            <p:ph type="title"/>
          </p:nvPr>
        </p:nvSpPr>
        <p:spPr/>
        <p:txBody>
          <a:bodyPr/>
          <a:lstStyle>
            <a:lvl1pPr>
              <a:defRPr/>
            </a:lvl1pPr>
          </a:lstStyle>
          <a:p>
            <a:r>
              <a:rPr lang="hu-HU" dirty="0"/>
              <a:t>Mintacím szerkesztése</a:t>
            </a:r>
          </a:p>
        </p:txBody>
      </p:sp>
      <p:sp>
        <p:nvSpPr>
          <p:cNvPr id="3" name="Szöveg helye 2"/>
          <p:cNvSpPr>
            <a:spLocks noGrp="1"/>
          </p:cNvSpPr>
          <p:nvPr>
            <p:ph type="body" idx="1"/>
          </p:nvPr>
        </p:nvSpPr>
        <p:spPr>
          <a:xfrm>
            <a:off x="107504" y="1700808"/>
            <a:ext cx="4320480" cy="63976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dirty="0"/>
              <a:t>Mintaszöveg szerkesztése</a:t>
            </a:r>
          </a:p>
        </p:txBody>
      </p:sp>
      <p:sp>
        <p:nvSpPr>
          <p:cNvPr id="4" name="Tartalom helye 3"/>
          <p:cNvSpPr>
            <a:spLocks noGrp="1"/>
          </p:cNvSpPr>
          <p:nvPr>
            <p:ph sz="half" idx="2"/>
          </p:nvPr>
        </p:nvSpPr>
        <p:spPr>
          <a:xfrm>
            <a:off x="107504" y="2348880"/>
            <a:ext cx="4320480" cy="388843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5" name="Szöveg helye 4"/>
          <p:cNvSpPr>
            <a:spLocks noGrp="1"/>
          </p:cNvSpPr>
          <p:nvPr>
            <p:ph type="body" sz="quarter" idx="3"/>
          </p:nvPr>
        </p:nvSpPr>
        <p:spPr>
          <a:xfrm>
            <a:off x="4716017" y="1700808"/>
            <a:ext cx="4320480" cy="630930"/>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dirty="0"/>
              <a:t>Mintaszöveg szerkesztése</a:t>
            </a:r>
          </a:p>
        </p:txBody>
      </p:sp>
      <p:sp>
        <p:nvSpPr>
          <p:cNvPr id="6" name="Tartalom helye 5"/>
          <p:cNvSpPr>
            <a:spLocks noGrp="1"/>
          </p:cNvSpPr>
          <p:nvPr>
            <p:ph sz="quarter" idx="4"/>
          </p:nvPr>
        </p:nvSpPr>
        <p:spPr>
          <a:xfrm>
            <a:off x="4716017" y="2348880"/>
            <a:ext cx="4320480" cy="389674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11" name="Élőláb helye 4"/>
          <p:cNvSpPr txBox="1">
            <a:spLocks/>
          </p:cNvSpPr>
          <p:nvPr userDrawn="1"/>
        </p:nvSpPr>
        <p:spPr>
          <a:xfrm>
            <a:off x="142845" y="6436504"/>
            <a:ext cx="1980884" cy="284973"/>
          </a:xfrm>
          <a:prstGeom prst="rect">
            <a:avLst/>
          </a:prstGeom>
        </p:spPr>
        <p:txBody>
          <a:bodyPr vert="horz" lIns="91440" tIns="45720" rIns="91440" bIns="45720" rtlCol="0" anchor="ctr"/>
          <a:lstStyle>
            <a:defPPr>
              <a:defRPr lang="hu-HU"/>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hu-HU" dirty="0"/>
          </a:p>
        </p:txBody>
      </p:sp>
      <p:sp>
        <p:nvSpPr>
          <p:cNvPr id="12" name="Dia számának helye 5"/>
          <p:cNvSpPr>
            <a:spLocks noGrp="1"/>
          </p:cNvSpPr>
          <p:nvPr>
            <p:ph type="sldNum" sz="quarter" idx="10"/>
          </p:nvPr>
        </p:nvSpPr>
        <p:spPr>
          <a:xfrm>
            <a:off x="8028384" y="6453336"/>
            <a:ext cx="972772" cy="271618"/>
          </a:xfrm>
          <a:prstGeom prst="rect">
            <a:avLst/>
          </a:prstGeom>
        </p:spPr>
        <p:txBody>
          <a:bodyPr vert="horz" lIns="91440" tIns="45720" rIns="91440" bIns="45720" rtlCol="0" anchor="ctr"/>
          <a:lstStyle>
            <a:lvl1pPr algn="ctr">
              <a:defRPr sz="1200">
                <a:solidFill>
                  <a:schemeClr val="tx1"/>
                </a:solidFill>
              </a:defRPr>
            </a:lvl1pPr>
          </a:lstStyle>
          <a:p>
            <a:fld id="{64CF8F2E-DBFD-4762-98AD-A36413F4CF56}" type="slidenum">
              <a:rPr lang="hu-HU" smtClean="0"/>
              <a:pPr/>
              <a:t>‹#›</a:t>
            </a:fld>
            <a:endParaRPr lang="hu-HU" dirty="0"/>
          </a:p>
        </p:txBody>
      </p:sp>
    </p:spTree>
    <p:extLst>
      <p:ext uri="{BB962C8B-B14F-4D97-AF65-F5344CB8AC3E}">
        <p14:creationId xmlns:p14="http://schemas.microsoft.com/office/powerpoint/2010/main" val="4118438029"/>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Kép 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Cím helye 1"/>
          <p:cNvSpPr>
            <a:spLocks noGrp="1"/>
          </p:cNvSpPr>
          <p:nvPr>
            <p:ph type="title"/>
          </p:nvPr>
        </p:nvSpPr>
        <p:spPr>
          <a:xfrm>
            <a:off x="142845" y="476672"/>
            <a:ext cx="8858312" cy="989034"/>
          </a:xfrm>
          <a:prstGeom prst="rect">
            <a:avLst/>
          </a:prstGeom>
        </p:spPr>
        <p:txBody>
          <a:bodyPr vert="horz" lIns="91440" tIns="45720" rIns="91440" bIns="45720" rtlCol="0" anchor="ctr">
            <a:normAutofit/>
          </a:bodyPr>
          <a:lstStyle/>
          <a:p>
            <a:r>
              <a:rPr lang="hu-HU" dirty="0"/>
              <a:t>Mintacím szerkesztése</a:t>
            </a:r>
          </a:p>
        </p:txBody>
      </p:sp>
      <p:sp>
        <p:nvSpPr>
          <p:cNvPr id="3" name="Szöveg helye 2"/>
          <p:cNvSpPr>
            <a:spLocks noGrp="1"/>
          </p:cNvSpPr>
          <p:nvPr>
            <p:ph type="body" idx="1"/>
          </p:nvPr>
        </p:nvSpPr>
        <p:spPr>
          <a:xfrm>
            <a:off x="142845" y="1700808"/>
            <a:ext cx="8858312" cy="4500594"/>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5" name="Élőláb helye 4"/>
          <p:cNvSpPr>
            <a:spLocks noGrp="1"/>
          </p:cNvSpPr>
          <p:nvPr>
            <p:ph type="ftr" sz="quarter" idx="3"/>
          </p:nvPr>
        </p:nvSpPr>
        <p:spPr>
          <a:xfrm>
            <a:off x="142845" y="6436504"/>
            <a:ext cx="1980884" cy="284973"/>
          </a:xfrm>
          <a:prstGeom prst="rect">
            <a:avLst/>
          </a:prstGeom>
        </p:spPr>
        <p:txBody>
          <a:bodyPr vert="horz" lIns="91440" tIns="45720" rIns="91440" bIns="45720" rtlCol="0" anchor="ctr"/>
          <a:lstStyle>
            <a:lvl1pPr algn="ctr">
              <a:defRPr sz="1200">
                <a:solidFill>
                  <a:schemeClr val="tx1"/>
                </a:solidFill>
              </a:defRPr>
            </a:lvl1pPr>
          </a:lstStyle>
          <a:p>
            <a:r>
              <a:rPr lang="hu-HU"/>
              <a:t>Fehér Róbert</a:t>
            </a:r>
            <a:endParaRPr lang="hu-HU" dirty="0"/>
          </a:p>
        </p:txBody>
      </p:sp>
      <p:sp>
        <p:nvSpPr>
          <p:cNvPr id="6" name="Dia számának helye 5"/>
          <p:cNvSpPr>
            <a:spLocks noGrp="1"/>
          </p:cNvSpPr>
          <p:nvPr>
            <p:ph type="sldNum" sz="quarter" idx="4"/>
          </p:nvPr>
        </p:nvSpPr>
        <p:spPr>
          <a:xfrm>
            <a:off x="8028384" y="6453336"/>
            <a:ext cx="972772" cy="271618"/>
          </a:xfrm>
          <a:prstGeom prst="rect">
            <a:avLst/>
          </a:prstGeom>
        </p:spPr>
        <p:txBody>
          <a:bodyPr vert="horz" lIns="91440" tIns="45720" rIns="91440" bIns="45720" rtlCol="0" anchor="ctr"/>
          <a:lstStyle>
            <a:lvl1pPr algn="ctr">
              <a:defRPr sz="1200">
                <a:solidFill>
                  <a:schemeClr val="tx1"/>
                </a:solidFill>
              </a:defRPr>
            </a:lvl1pPr>
          </a:lstStyle>
          <a:p>
            <a:fld id="{64CF8F2E-DBFD-4762-98AD-A36413F4CF56}" type="slidenum">
              <a:rPr lang="hu-HU" smtClean="0"/>
              <a:pPr/>
              <a:t>‹#›</a:t>
            </a:fld>
            <a:endParaRPr lang="hu-HU" dirty="0"/>
          </a:p>
        </p:txBody>
      </p:sp>
    </p:spTree>
    <p:extLst>
      <p:ext uri="{BB962C8B-B14F-4D97-AF65-F5344CB8AC3E}">
        <p14:creationId xmlns:p14="http://schemas.microsoft.com/office/powerpoint/2010/main" val="41972593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Lst>
  <p:transition spd="slow">
    <p:cover/>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Rendszergazda Programozás</a:t>
            </a:r>
          </a:p>
        </p:txBody>
      </p:sp>
      <p:sp>
        <p:nvSpPr>
          <p:cNvPr id="3" name="Alcím 2"/>
          <p:cNvSpPr>
            <a:spLocks noGrp="1"/>
          </p:cNvSpPr>
          <p:nvPr>
            <p:ph type="subTitle" idx="1"/>
          </p:nvPr>
        </p:nvSpPr>
        <p:spPr/>
        <p:txBody>
          <a:bodyPr/>
          <a:lstStyle/>
          <a:p>
            <a:r>
              <a:rPr lang="hu-HU" dirty="0"/>
              <a:t>Programozás alapjai</a:t>
            </a:r>
          </a:p>
        </p:txBody>
      </p:sp>
      <p:sp>
        <p:nvSpPr>
          <p:cNvPr id="5" name="Élőláb helye 4">
            <a:extLst>
              <a:ext uri="{FF2B5EF4-FFF2-40B4-BE49-F238E27FC236}">
                <a16:creationId xmlns:a16="http://schemas.microsoft.com/office/drawing/2014/main" id="{1A1C7779-433A-41E1-8CAC-75F8AF604A6A}"/>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313140060"/>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Rendszergazda programozás</a:t>
            </a:r>
          </a:p>
        </p:txBody>
      </p:sp>
      <p:sp>
        <p:nvSpPr>
          <p:cNvPr id="3" name="Alcím 2"/>
          <p:cNvSpPr>
            <a:spLocks noGrp="1"/>
          </p:cNvSpPr>
          <p:nvPr>
            <p:ph type="subTitle" idx="1"/>
          </p:nvPr>
        </p:nvSpPr>
        <p:spPr/>
        <p:txBody>
          <a:bodyPr/>
          <a:lstStyle/>
          <a:p>
            <a:r>
              <a:rPr lang="hu-HU" dirty="0"/>
              <a:t>Szöveges fájlkezelés, Állomány kezelés, </a:t>
            </a:r>
            <a:r>
              <a:rPr lang="hu-HU" dirty="0" err="1"/>
              <a:t>String</a:t>
            </a:r>
            <a:r>
              <a:rPr lang="hu-HU" dirty="0"/>
              <a:t> kezelés</a:t>
            </a:r>
          </a:p>
        </p:txBody>
      </p:sp>
      <p:sp>
        <p:nvSpPr>
          <p:cNvPr id="4" name="Élőláb helye 3">
            <a:extLst>
              <a:ext uri="{FF2B5EF4-FFF2-40B4-BE49-F238E27FC236}">
                <a16:creationId xmlns:a16="http://schemas.microsoft.com/office/drawing/2014/main" id="{B7711A37-3219-4BAB-88B3-348794F9DC45}"/>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76197905"/>
      </p:ext>
    </p:extLst>
  </p:cSld>
  <p:clrMapOvr>
    <a:masterClrMapping/>
  </p:clrMapOvr>
  <p:transition spd="slow">
    <p:cove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Statikusság</a:t>
            </a:r>
          </a:p>
        </p:txBody>
      </p:sp>
      <p:sp>
        <p:nvSpPr>
          <p:cNvPr id="3" name="Alcím 2"/>
          <p:cNvSpPr>
            <a:spLocks noGrp="1"/>
          </p:cNvSpPr>
          <p:nvPr>
            <p:ph type="subTitle" idx="1"/>
          </p:nvPr>
        </p:nvSpPr>
        <p:spPr/>
        <p:txBody>
          <a:bodyPr/>
          <a:lstStyle/>
          <a:p>
            <a:r>
              <a:rPr lang="hu-HU" dirty="0"/>
              <a:t>Statikus osztály, metódus, változó haszna, használata</a:t>
            </a:r>
          </a:p>
        </p:txBody>
      </p:sp>
      <p:sp>
        <p:nvSpPr>
          <p:cNvPr id="5" name="Dia számának helye 4"/>
          <p:cNvSpPr>
            <a:spLocks noGrp="1"/>
          </p:cNvSpPr>
          <p:nvPr>
            <p:ph type="sldNum" sz="quarter" idx="4"/>
          </p:nvPr>
        </p:nvSpPr>
        <p:spPr/>
        <p:txBody>
          <a:bodyPr/>
          <a:lstStyle/>
          <a:p>
            <a:fld id="{8B715426-319D-4BC8-B3E8-3875AC431BEE}" type="slidenum">
              <a:rPr lang="hu-HU" smtClean="0"/>
              <a:t>100</a:t>
            </a:fld>
            <a:endParaRPr lang="hu-HU" dirty="0"/>
          </a:p>
        </p:txBody>
      </p:sp>
      <p:sp>
        <p:nvSpPr>
          <p:cNvPr id="4" name="Élőláb helye 3">
            <a:extLst>
              <a:ext uri="{FF2B5EF4-FFF2-40B4-BE49-F238E27FC236}">
                <a16:creationId xmlns:a16="http://schemas.microsoft.com/office/drawing/2014/main" id="{CF8B91A8-1F56-460D-850B-C197CC1E3A9E}"/>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264518438"/>
      </p:ext>
    </p:extLst>
  </p:cSld>
  <p:clrMapOvr>
    <a:masterClrMapping/>
  </p:clrMapOvr>
  <p:transition spd="slow">
    <p:cove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Statikus Osztály és Metódus I.</a:t>
            </a:r>
          </a:p>
        </p:txBody>
      </p:sp>
      <p:sp>
        <p:nvSpPr>
          <p:cNvPr id="3" name="Tartalom helye 2"/>
          <p:cNvSpPr>
            <a:spLocks noGrp="1"/>
          </p:cNvSpPr>
          <p:nvPr>
            <p:ph idx="1"/>
          </p:nvPr>
        </p:nvSpPr>
        <p:spPr/>
        <p:txBody>
          <a:bodyPr>
            <a:normAutofit lnSpcReduction="10000"/>
          </a:bodyPr>
          <a:lstStyle/>
          <a:p>
            <a:r>
              <a:rPr lang="hu-HU" dirty="0"/>
              <a:t>A statikusság (osztályszintűség) azt jelenti, hogy az adott osztályból példány nem hozható létre, vagy az adott metódus, funkció, változó anélkül is használható, hogy példány jönne létre az osztályból.</a:t>
            </a:r>
          </a:p>
          <a:p>
            <a:pPr lvl="1"/>
            <a:r>
              <a:rPr lang="hu-HU" dirty="0"/>
              <a:t>Előnye, hogy az osztályt nem kell példányosítani használat előtt, illetve mindenhonnan ahol látható, el is érhető, használható.</a:t>
            </a:r>
          </a:p>
          <a:p>
            <a:pPr lvl="1"/>
            <a:r>
              <a:rPr lang="hu-HU" dirty="0"/>
              <a:t>Hátránya, hogy egyszerre csak egy szerepelhet belőle a programban. (Néha pontosan ez a cél.)</a:t>
            </a:r>
          </a:p>
        </p:txBody>
      </p:sp>
      <p:sp>
        <p:nvSpPr>
          <p:cNvPr id="5" name="Dia számának helye 4"/>
          <p:cNvSpPr>
            <a:spLocks noGrp="1"/>
          </p:cNvSpPr>
          <p:nvPr>
            <p:ph type="sldNum" sz="quarter" idx="4"/>
          </p:nvPr>
        </p:nvSpPr>
        <p:spPr/>
        <p:txBody>
          <a:bodyPr/>
          <a:lstStyle/>
          <a:p>
            <a:fld id="{8B715426-319D-4BC8-B3E8-3875AC431BEE}" type="slidenum">
              <a:rPr lang="hu-HU" smtClean="0"/>
              <a:t>101</a:t>
            </a:fld>
            <a:endParaRPr lang="hu-HU"/>
          </a:p>
        </p:txBody>
      </p:sp>
      <p:sp>
        <p:nvSpPr>
          <p:cNvPr id="4" name="Élőláb helye 3">
            <a:extLst>
              <a:ext uri="{FF2B5EF4-FFF2-40B4-BE49-F238E27FC236}">
                <a16:creationId xmlns:a16="http://schemas.microsoft.com/office/drawing/2014/main" id="{A16C6592-23F1-467C-B48E-EDDAD16DE717}"/>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78198430"/>
      </p:ext>
    </p:extLst>
  </p:cSld>
  <p:clrMapOvr>
    <a:masterClrMapping/>
  </p:clrMapOvr>
  <p:transition spd="slow">
    <p:cove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Statikus Osztály és Metódus II.</a:t>
            </a:r>
          </a:p>
        </p:txBody>
      </p:sp>
      <p:sp>
        <p:nvSpPr>
          <p:cNvPr id="3" name="Tartalom helye 2"/>
          <p:cNvSpPr>
            <a:spLocks noGrp="1"/>
          </p:cNvSpPr>
          <p:nvPr>
            <p:ph idx="1"/>
          </p:nvPr>
        </p:nvSpPr>
        <p:spPr/>
        <p:txBody>
          <a:bodyPr/>
          <a:lstStyle/>
          <a:p>
            <a:r>
              <a:rPr lang="hu-HU" dirty="0"/>
              <a:t>Egy statikus osztálynak, csak statikus metódusa, funkciója, változója lehet, viszont egy sima osztálynak lehet statikus metódusa, funkciója, változója.</a:t>
            </a:r>
          </a:p>
          <a:p>
            <a:r>
              <a:rPr lang="hu-HU" dirty="0"/>
              <a:t>Statikus elem jelölése:</a:t>
            </a:r>
          </a:p>
          <a:p>
            <a:pPr lvl="1"/>
            <a:r>
              <a:rPr lang="hu-HU" dirty="0"/>
              <a:t> </a:t>
            </a:r>
            <a:r>
              <a:rPr lang="hu-HU" dirty="0" err="1">
                <a:solidFill>
                  <a:srgbClr val="0000FF"/>
                </a:solidFill>
              </a:rPr>
              <a:t>static</a:t>
            </a:r>
            <a:r>
              <a:rPr lang="hu-HU" dirty="0">
                <a:solidFill>
                  <a:srgbClr val="0000FF"/>
                </a:solidFill>
              </a:rPr>
              <a:t> </a:t>
            </a:r>
            <a:r>
              <a:rPr lang="hu-HU" dirty="0" err="1">
                <a:solidFill>
                  <a:srgbClr val="0000FF"/>
                </a:solidFill>
              </a:rPr>
              <a:t>class</a:t>
            </a:r>
            <a:r>
              <a:rPr lang="hu-HU" dirty="0"/>
              <a:t> </a:t>
            </a:r>
            <a:r>
              <a:rPr lang="hu-HU" dirty="0" err="1">
                <a:solidFill>
                  <a:srgbClr val="009999"/>
                </a:solidFill>
              </a:rPr>
              <a:t>Osztaly</a:t>
            </a:r>
            <a:r>
              <a:rPr lang="hu-HU" dirty="0"/>
              <a:t>…</a:t>
            </a:r>
          </a:p>
          <a:p>
            <a:pPr lvl="1"/>
            <a:r>
              <a:rPr lang="hu-HU" dirty="0"/>
              <a:t> </a:t>
            </a:r>
            <a:r>
              <a:rPr lang="hu-HU" dirty="0" err="1">
                <a:solidFill>
                  <a:srgbClr val="0000FF"/>
                </a:solidFill>
              </a:rPr>
              <a:t>internal</a:t>
            </a:r>
            <a:r>
              <a:rPr lang="hu-HU" dirty="0">
                <a:solidFill>
                  <a:srgbClr val="0000FF"/>
                </a:solidFill>
              </a:rPr>
              <a:t> </a:t>
            </a:r>
            <a:r>
              <a:rPr lang="hu-HU" dirty="0" err="1">
                <a:solidFill>
                  <a:srgbClr val="0000FF"/>
                </a:solidFill>
              </a:rPr>
              <a:t>static</a:t>
            </a:r>
            <a:r>
              <a:rPr lang="hu-HU" dirty="0">
                <a:solidFill>
                  <a:srgbClr val="0000FF"/>
                </a:solidFill>
              </a:rPr>
              <a:t> </a:t>
            </a:r>
            <a:r>
              <a:rPr lang="hu-HU" dirty="0" err="1">
                <a:solidFill>
                  <a:srgbClr val="0000FF"/>
                </a:solidFill>
              </a:rPr>
              <a:t>string</a:t>
            </a:r>
            <a:r>
              <a:rPr lang="hu-HU" dirty="0"/>
              <a:t> </a:t>
            </a:r>
            <a:r>
              <a:rPr lang="hu-HU" dirty="0" err="1"/>
              <a:t>valtozo</a:t>
            </a:r>
            <a:r>
              <a:rPr lang="hu-HU" dirty="0"/>
              <a:t>;</a:t>
            </a:r>
          </a:p>
          <a:p>
            <a:pPr lvl="1"/>
            <a:r>
              <a:rPr lang="hu-HU" dirty="0"/>
              <a:t> </a:t>
            </a:r>
            <a:r>
              <a:rPr lang="hu-HU" dirty="0" err="1">
                <a:solidFill>
                  <a:srgbClr val="0000FF"/>
                </a:solidFill>
              </a:rPr>
              <a:t>public</a:t>
            </a:r>
            <a:r>
              <a:rPr lang="hu-HU" dirty="0">
                <a:solidFill>
                  <a:srgbClr val="0000FF"/>
                </a:solidFill>
              </a:rPr>
              <a:t> </a:t>
            </a:r>
            <a:r>
              <a:rPr lang="hu-HU" dirty="0" err="1">
                <a:solidFill>
                  <a:srgbClr val="0000FF"/>
                </a:solidFill>
              </a:rPr>
              <a:t>static</a:t>
            </a:r>
            <a:r>
              <a:rPr lang="hu-HU" dirty="0">
                <a:solidFill>
                  <a:srgbClr val="0000FF"/>
                </a:solidFill>
              </a:rPr>
              <a:t> </a:t>
            </a:r>
            <a:r>
              <a:rPr lang="hu-HU" dirty="0" err="1">
                <a:solidFill>
                  <a:srgbClr val="0000FF"/>
                </a:solidFill>
              </a:rPr>
              <a:t>string</a:t>
            </a:r>
            <a:r>
              <a:rPr lang="hu-HU" dirty="0"/>
              <a:t> Hello()…</a:t>
            </a:r>
          </a:p>
        </p:txBody>
      </p:sp>
      <p:sp>
        <p:nvSpPr>
          <p:cNvPr id="5" name="Dia számának helye 4"/>
          <p:cNvSpPr>
            <a:spLocks noGrp="1"/>
          </p:cNvSpPr>
          <p:nvPr>
            <p:ph type="sldNum" sz="quarter" idx="4"/>
          </p:nvPr>
        </p:nvSpPr>
        <p:spPr/>
        <p:txBody>
          <a:bodyPr/>
          <a:lstStyle/>
          <a:p>
            <a:fld id="{8B715426-319D-4BC8-B3E8-3875AC431BEE}" type="slidenum">
              <a:rPr lang="hu-HU" smtClean="0"/>
              <a:t>102</a:t>
            </a:fld>
            <a:endParaRPr lang="hu-HU"/>
          </a:p>
        </p:txBody>
      </p:sp>
      <p:sp>
        <p:nvSpPr>
          <p:cNvPr id="4" name="Élőláb helye 3">
            <a:extLst>
              <a:ext uri="{FF2B5EF4-FFF2-40B4-BE49-F238E27FC236}">
                <a16:creationId xmlns:a16="http://schemas.microsoft.com/office/drawing/2014/main" id="{F695648E-093F-4D28-BA9F-EA794F15A98E}"/>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624047083"/>
      </p:ext>
    </p:extLst>
  </p:cSld>
  <p:clrMapOvr>
    <a:masterClrMapping/>
  </p:clrMapOvr>
  <p:transition spd="slow">
    <p:cove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Statikus Osztály és Metódus III.</a:t>
            </a:r>
          </a:p>
        </p:txBody>
      </p:sp>
      <p:sp>
        <p:nvSpPr>
          <p:cNvPr id="3" name="Tartalom helye 2"/>
          <p:cNvSpPr>
            <a:spLocks noGrp="1"/>
          </p:cNvSpPr>
          <p:nvPr>
            <p:ph idx="1"/>
          </p:nvPr>
        </p:nvSpPr>
        <p:spPr/>
        <p:txBody>
          <a:bodyPr>
            <a:normAutofit lnSpcReduction="10000"/>
          </a:bodyPr>
          <a:lstStyle/>
          <a:p>
            <a:r>
              <a:rPr lang="hu-HU" dirty="0"/>
              <a:t>A statikusságot alapvetően 3 esetben tudjuk hasznosítani:</a:t>
            </a:r>
          </a:p>
          <a:p>
            <a:pPr lvl="1"/>
            <a:r>
              <a:rPr lang="hu-HU" dirty="0"/>
              <a:t>Olyan esetekben, amikor az osztályból létrejött példányokra vonatkozóan, összesített műveleteket szeretnénk megoldani:</a:t>
            </a:r>
          </a:p>
          <a:p>
            <a:pPr lvl="2"/>
            <a:r>
              <a:rPr lang="hu-HU" dirty="0"/>
              <a:t>Ilyen például a </a:t>
            </a:r>
            <a:r>
              <a:rPr lang="hu-HU" dirty="0" err="1">
                <a:solidFill>
                  <a:srgbClr val="009999"/>
                </a:solidFill>
              </a:rPr>
              <a:t>DateTime</a:t>
            </a:r>
            <a:r>
              <a:rPr lang="hu-HU" dirty="0" err="1"/>
              <a:t>.Parse</a:t>
            </a:r>
            <a:r>
              <a:rPr lang="hu-HU" dirty="0"/>
              <a:t>() – </a:t>
            </a:r>
            <a:r>
              <a:rPr lang="hu-HU" dirty="0" err="1"/>
              <a:t>a</a:t>
            </a:r>
            <a:r>
              <a:rPr lang="hu-HU" dirty="0"/>
              <a:t> </a:t>
            </a:r>
            <a:r>
              <a:rPr lang="hu-HU" dirty="0" err="1"/>
              <a:t>Parse</a:t>
            </a:r>
            <a:r>
              <a:rPr lang="hu-HU" dirty="0"/>
              <a:t> funkció szöveges dátumból tud </a:t>
            </a:r>
            <a:r>
              <a:rPr lang="hu-HU" dirty="0" err="1">
                <a:solidFill>
                  <a:srgbClr val="009999"/>
                </a:solidFill>
              </a:rPr>
              <a:t>DateTime</a:t>
            </a:r>
            <a:r>
              <a:rPr lang="hu-HU" dirty="0"/>
              <a:t> objektumot generálni, habár maga a </a:t>
            </a:r>
            <a:r>
              <a:rPr lang="hu-HU" dirty="0" err="1">
                <a:solidFill>
                  <a:srgbClr val="009999"/>
                </a:solidFill>
              </a:rPr>
              <a:t>DateTime</a:t>
            </a:r>
            <a:r>
              <a:rPr lang="hu-HU" dirty="0"/>
              <a:t> osztály egy példányosítható osztály.</a:t>
            </a:r>
          </a:p>
          <a:p>
            <a:pPr lvl="2"/>
            <a:r>
              <a:rPr lang="hu-HU" dirty="0"/>
              <a:t>De ilyen lehet bármilyen összesített objektum feladat is, ami az egyes objektumokhoz külön-külön nem, de az összes </a:t>
            </a:r>
            <a:r>
              <a:rPr lang="hu-HU"/>
              <a:t>objektumhoz szükséges feladat.</a:t>
            </a:r>
            <a:endParaRPr lang="hu-HU" dirty="0"/>
          </a:p>
        </p:txBody>
      </p:sp>
      <p:sp>
        <p:nvSpPr>
          <p:cNvPr id="5" name="Dia számának helye 4"/>
          <p:cNvSpPr>
            <a:spLocks noGrp="1"/>
          </p:cNvSpPr>
          <p:nvPr>
            <p:ph type="sldNum" sz="quarter" idx="4"/>
          </p:nvPr>
        </p:nvSpPr>
        <p:spPr/>
        <p:txBody>
          <a:bodyPr/>
          <a:lstStyle/>
          <a:p>
            <a:fld id="{8B715426-319D-4BC8-B3E8-3875AC431BEE}" type="slidenum">
              <a:rPr lang="hu-HU" smtClean="0"/>
              <a:t>103</a:t>
            </a:fld>
            <a:endParaRPr lang="hu-HU"/>
          </a:p>
        </p:txBody>
      </p:sp>
      <p:sp>
        <p:nvSpPr>
          <p:cNvPr id="4" name="Élőláb helye 3">
            <a:extLst>
              <a:ext uri="{FF2B5EF4-FFF2-40B4-BE49-F238E27FC236}">
                <a16:creationId xmlns:a16="http://schemas.microsoft.com/office/drawing/2014/main" id="{453621F5-AF0B-42B0-9B5A-02283D3361C1}"/>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891025448"/>
      </p:ext>
    </p:extLst>
  </p:cSld>
  <p:clrMapOvr>
    <a:masterClrMapping/>
  </p:clrMapOvr>
  <p:transition spd="slow">
    <p:cove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Statikus Osztály és Metódus IV.</a:t>
            </a:r>
          </a:p>
        </p:txBody>
      </p:sp>
      <p:sp>
        <p:nvSpPr>
          <p:cNvPr id="3" name="Tartalom helye 2"/>
          <p:cNvSpPr>
            <a:spLocks noGrp="1"/>
          </p:cNvSpPr>
          <p:nvPr>
            <p:ph idx="1"/>
          </p:nvPr>
        </p:nvSpPr>
        <p:spPr/>
        <p:txBody>
          <a:bodyPr/>
          <a:lstStyle/>
          <a:p>
            <a:pPr lvl="1"/>
            <a:r>
              <a:rPr lang="hu-HU" dirty="0"/>
              <a:t>Egyfajta munkamenet (session) kezeléshez:</a:t>
            </a:r>
          </a:p>
          <a:p>
            <a:pPr lvl="2"/>
            <a:r>
              <a:rPr lang="hu-HU" dirty="0"/>
              <a:t>Mivel a statikus osztály a láthatósági szintjeihez mérten mindenhol elérhető, akár munkamenet információk tárolására is alkalmas lehet.</a:t>
            </a:r>
          </a:p>
          <a:p>
            <a:pPr lvl="1"/>
            <a:r>
              <a:rPr lang="hu-HU" dirty="0"/>
              <a:t>Funkciógyűjteményekhez</a:t>
            </a:r>
          </a:p>
          <a:p>
            <a:pPr lvl="2"/>
            <a:r>
              <a:rPr lang="hu-HU" dirty="0"/>
              <a:t>Mivel az OOP elvek szerint minden metódus, funkció osztályba kell tartozzon, az olyan funkciók, metódusok, amik azonban egyik objektumban sem „kellenek” (egységbezárás miatt), ez alól kiesnének, így azonban, összegyűjthetők:</a:t>
            </a:r>
          </a:p>
          <a:p>
            <a:pPr lvl="3"/>
            <a:r>
              <a:rPr lang="hu-HU" dirty="0"/>
              <a:t>Ilyen például a </a:t>
            </a:r>
            <a:r>
              <a:rPr lang="hu-HU" dirty="0" err="1">
                <a:solidFill>
                  <a:srgbClr val="009999"/>
                </a:solidFill>
              </a:rPr>
              <a:t>Math</a:t>
            </a:r>
            <a:r>
              <a:rPr lang="hu-HU" dirty="0"/>
              <a:t> osztály is.</a:t>
            </a:r>
          </a:p>
        </p:txBody>
      </p:sp>
      <p:sp>
        <p:nvSpPr>
          <p:cNvPr id="5" name="Dia számának helye 4"/>
          <p:cNvSpPr>
            <a:spLocks noGrp="1"/>
          </p:cNvSpPr>
          <p:nvPr>
            <p:ph type="sldNum" sz="quarter" idx="4"/>
          </p:nvPr>
        </p:nvSpPr>
        <p:spPr/>
        <p:txBody>
          <a:bodyPr/>
          <a:lstStyle/>
          <a:p>
            <a:fld id="{8B715426-319D-4BC8-B3E8-3875AC431BEE}" type="slidenum">
              <a:rPr lang="hu-HU" smtClean="0"/>
              <a:t>104</a:t>
            </a:fld>
            <a:endParaRPr lang="hu-HU"/>
          </a:p>
        </p:txBody>
      </p:sp>
      <p:sp>
        <p:nvSpPr>
          <p:cNvPr id="4" name="Élőláb helye 3">
            <a:extLst>
              <a:ext uri="{FF2B5EF4-FFF2-40B4-BE49-F238E27FC236}">
                <a16:creationId xmlns:a16="http://schemas.microsoft.com/office/drawing/2014/main" id="{462B966A-EE74-45B2-A596-691D18F9F3A6}"/>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787651544"/>
      </p:ext>
    </p:extLst>
  </p:cSld>
  <p:clrMapOvr>
    <a:masterClrMapping/>
  </p:clrMapOvr>
  <p:transition spd="slow">
    <p:cove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Statikus Osztály és Metódus IV.</a:t>
            </a:r>
          </a:p>
        </p:txBody>
      </p:sp>
      <p:sp>
        <p:nvSpPr>
          <p:cNvPr id="3" name="Tartalom helye 2"/>
          <p:cNvSpPr>
            <a:spLocks noGrp="1"/>
          </p:cNvSpPr>
          <p:nvPr>
            <p:ph idx="1"/>
          </p:nvPr>
        </p:nvSpPr>
        <p:spPr/>
        <p:txBody>
          <a:bodyPr>
            <a:normAutofit fontScale="85000" lnSpcReduction="20000"/>
          </a:bodyPr>
          <a:lstStyle/>
          <a:p>
            <a:r>
              <a:rPr lang="hu-HU" dirty="0"/>
              <a:t>A statikus osztály tehát olyan, mintha a program indulásakor maga az osztály, mint egy „példány” jönne létre, és onnantól lehet használni.</a:t>
            </a:r>
          </a:p>
          <a:p>
            <a:r>
              <a:rPr lang="hu-HU" dirty="0"/>
              <a:t>Statikus osztálynak nem lehet szokványos konstruktora, hiszen nem példányosítható.</a:t>
            </a:r>
          </a:p>
          <a:p>
            <a:pPr lvl="1"/>
            <a:r>
              <a:rPr lang="hu-HU" dirty="0"/>
              <a:t>Azonban létezik statikus konstruktor:</a:t>
            </a:r>
          </a:p>
          <a:p>
            <a:pPr lvl="2"/>
            <a:r>
              <a:rPr lang="hu-HU" dirty="0"/>
              <a:t> </a:t>
            </a:r>
            <a:r>
              <a:rPr lang="hu-HU" dirty="0" err="1">
                <a:solidFill>
                  <a:srgbClr val="0000FF"/>
                </a:solidFill>
              </a:rPr>
              <a:t>static</a:t>
            </a:r>
            <a:r>
              <a:rPr lang="hu-HU" dirty="0"/>
              <a:t> &lt;osztálynév&gt;()</a:t>
            </a:r>
            <a:br>
              <a:rPr lang="hu-HU" dirty="0"/>
            </a:br>
            <a:r>
              <a:rPr lang="hu-HU" dirty="0"/>
              <a:t> {</a:t>
            </a:r>
            <a:br>
              <a:rPr lang="hu-HU" dirty="0"/>
            </a:br>
            <a:r>
              <a:rPr lang="hu-HU" dirty="0"/>
              <a:t>     </a:t>
            </a:r>
            <a:r>
              <a:rPr lang="hu-HU" dirty="0">
                <a:solidFill>
                  <a:srgbClr val="339933"/>
                </a:solidFill>
              </a:rPr>
              <a:t>//…</a:t>
            </a:r>
            <a:br>
              <a:rPr lang="hu-HU" dirty="0"/>
            </a:br>
            <a:r>
              <a:rPr lang="hu-HU" dirty="0"/>
              <a:t> }</a:t>
            </a:r>
          </a:p>
          <a:p>
            <a:r>
              <a:rPr lang="hu-HU" dirty="0"/>
              <a:t>Amennyiben az osztály nem statikus, de vannak benne statikus tagok, a példányosítható részek elérik azokat, de fordítva nem.</a:t>
            </a:r>
          </a:p>
        </p:txBody>
      </p:sp>
      <p:sp>
        <p:nvSpPr>
          <p:cNvPr id="5" name="Dia számának helye 4"/>
          <p:cNvSpPr>
            <a:spLocks noGrp="1"/>
          </p:cNvSpPr>
          <p:nvPr>
            <p:ph type="sldNum" sz="quarter" idx="4"/>
          </p:nvPr>
        </p:nvSpPr>
        <p:spPr/>
        <p:txBody>
          <a:bodyPr/>
          <a:lstStyle/>
          <a:p>
            <a:fld id="{8B715426-319D-4BC8-B3E8-3875AC431BEE}" type="slidenum">
              <a:rPr lang="hu-HU" smtClean="0"/>
              <a:t>105</a:t>
            </a:fld>
            <a:endParaRPr lang="hu-HU"/>
          </a:p>
        </p:txBody>
      </p:sp>
      <p:sp>
        <p:nvSpPr>
          <p:cNvPr id="4" name="Élőláb helye 3">
            <a:extLst>
              <a:ext uri="{FF2B5EF4-FFF2-40B4-BE49-F238E27FC236}">
                <a16:creationId xmlns:a16="http://schemas.microsoft.com/office/drawing/2014/main" id="{7FAB102F-913E-460B-A8CE-BDBF88B7E84C}"/>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36539315"/>
      </p:ext>
    </p:extLst>
  </p:cSld>
  <p:clrMapOvr>
    <a:masterClrMapping/>
  </p:clrMapOvr>
  <p:transition spd="slow">
    <p:cove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Rendszergazda programozás</a:t>
            </a:r>
          </a:p>
        </p:txBody>
      </p:sp>
      <p:sp>
        <p:nvSpPr>
          <p:cNvPr id="3" name="Alcím 2"/>
          <p:cNvSpPr>
            <a:spLocks noGrp="1"/>
          </p:cNvSpPr>
          <p:nvPr>
            <p:ph type="subTitle" idx="1"/>
          </p:nvPr>
        </p:nvSpPr>
        <p:spPr/>
        <p:txBody>
          <a:bodyPr>
            <a:normAutofit fontScale="92500" lnSpcReduction="10000"/>
          </a:bodyPr>
          <a:lstStyle/>
          <a:p>
            <a:r>
              <a:rPr lang="hu-HU" dirty="0"/>
              <a:t>Opcionális paraméterek, metódus felülbírálások és túltöltések, Speciális adatszerkezetek, Öröklődések és hierarchiák,</a:t>
            </a:r>
          </a:p>
          <a:p>
            <a:r>
              <a:rPr lang="hu-HU" dirty="0"/>
              <a:t>Kivétel kezelés</a:t>
            </a:r>
          </a:p>
        </p:txBody>
      </p:sp>
      <p:sp>
        <p:nvSpPr>
          <p:cNvPr id="5" name="Élőláb helye 4">
            <a:extLst>
              <a:ext uri="{FF2B5EF4-FFF2-40B4-BE49-F238E27FC236}">
                <a16:creationId xmlns:a16="http://schemas.microsoft.com/office/drawing/2014/main" id="{10749B60-F2C3-4952-AB28-1272A134B427}"/>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4224984218"/>
      </p:ext>
    </p:extLst>
  </p:cSld>
  <p:clrMapOvr>
    <a:masterClrMapping/>
  </p:clrMapOvr>
  <p:transition spd="slow">
    <p:cove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Opcionális paraméterek I.</a:t>
            </a:r>
          </a:p>
        </p:txBody>
      </p:sp>
      <p:sp>
        <p:nvSpPr>
          <p:cNvPr id="3" name="Tartalom helye 2"/>
          <p:cNvSpPr>
            <a:spLocks noGrp="1"/>
          </p:cNvSpPr>
          <p:nvPr>
            <p:ph idx="1"/>
          </p:nvPr>
        </p:nvSpPr>
        <p:spPr/>
        <p:txBody>
          <a:bodyPr>
            <a:normAutofit lnSpcReduction="10000"/>
          </a:bodyPr>
          <a:lstStyle/>
          <a:p>
            <a:r>
              <a:rPr lang="hu-HU" dirty="0"/>
              <a:t>Egyes esetekben előfordul, hogy egy-egy funkció, metódus különböző körülmények között, némileg eltérő paraméterezéssel kell lefusson. Ilyen esetekben az opcionális paraméterek használata megoldást jelenthet.</a:t>
            </a:r>
          </a:p>
          <a:p>
            <a:r>
              <a:rPr lang="hu-HU" dirty="0"/>
              <a:t>Az opcionális paraméterek feladata, hogy az eddig szigorúan megadandó paraméterlistát, opcionális paraméterekkel váltsa fel, így azokat használatkor nem kötelező megadni.</a:t>
            </a:r>
          </a:p>
        </p:txBody>
      </p:sp>
      <p:sp>
        <p:nvSpPr>
          <p:cNvPr id="6" name="Dia számának helye 5"/>
          <p:cNvSpPr>
            <a:spLocks noGrp="1"/>
          </p:cNvSpPr>
          <p:nvPr>
            <p:ph type="sldNum" sz="quarter" idx="4"/>
          </p:nvPr>
        </p:nvSpPr>
        <p:spPr/>
        <p:txBody>
          <a:bodyPr/>
          <a:lstStyle/>
          <a:p>
            <a:fld id="{382C4687-4109-4F0A-98FB-B188B8D59681}" type="slidenum">
              <a:rPr lang="hu-HU" smtClean="0"/>
              <a:t>107</a:t>
            </a:fld>
            <a:endParaRPr lang="hu-HU"/>
          </a:p>
        </p:txBody>
      </p:sp>
      <p:sp>
        <p:nvSpPr>
          <p:cNvPr id="4" name="Élőláb helye 3">
            <a:extLst>
              <a:ext uri="{FF2B5EF4-FFF2-40B4-BE49-F238E27FC236}">
                <a16:creationId xmlns:a16="http://schemas.microsoft.com/office/drawing/2014/main" id="{D80AEB91-37C0-414F-9FFD-833701D6486A}"/>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600620694"/>
      </p:ext>
    </p:extLst>
  </p:cSld>
  <p:clrMapOvr>
    <a:masterClrMapping/>
  </p:clrMapOvr>
  <p:transition spd="slow">
    <p:cove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Opcionális paraméterek II.</a:t>
            </a:r>
          </a:p>
        </p:txBody>
      </p:sp>
      <p:sp>
        <p:nvSpPr>
          <p:cNvPr id="3" name="Tartalom helye 2"/>
          <p:cNvSpPr>
            <a:spLocks noGrp="1"/>
          </p:cNvSpPr>
          <p:nvPr>
            <p:ph idx="1"/>
          </p:nvPr>
        </p:nvSpPr>
        <p:spPr/>
        <p:txBody>
          <a:bodyPr>
            <a:normAutofit lnSpcReduction="10000"/>
          </a:bodyPr>
          <a:lstStyle/>
          <a:p>
            <a:r>
              <a:rPr lang="hu-HU" dirty="0"/>
              <a:t>Használatai példa:</a:t>
            </a:r>
          </a:p>
          <a:p>
            <a:pPr lvl="1"/>
            <a:r>
              <a:rPr lang="hu-HU" dirty="0"/>
              <a:t> </a:t>
            </a:r>
            <a:r>
              <a:rPr lang="hu-HU" dirty="0" err="1">
                <a:solidFill>
                  <a:srgbClr val="3333FF"/>
                </a:solidFill>
              </a:rPr>
              <a:t>private</a:t>
            </a:r>
            <a:r>
              <a:rPr lang="hu-HU" dirty="0"/>
              <a:t> </a:t>
            </a:r>
            <a:r>
              <a:rPr lang="hu-HU" dirty="0" err="1">
                <a:solidFill>
                  <a:srgbClr val="3333FF"/>
                </a:solidFill>
              </a:rPr>
              <a:t>void</a:t>
            </a:r>
            <a:r>
              <a:rPr lang="hu-HU" dirty="0"/>
              <a:t> </a:t>
            </a:r>
            <a:r>
              <a:rPr lang="hu-HU" dirty="0" err="1"/>
              <a:t>UjMetodus</a:t>
            </a:r>
            <a:r>
              <a:rPr lang="hu-HU" dirty="0"/>
              <a:t>(</a:t>
            </a:r>
            <a:r>
              <a:rPr lang="hu-HU" dirty="0" err="1">
                <a:solidFill>
                  <a:srgbClr val="3333FF"/>
                </a:solidFill>
              </a:rPr>
              <a:t>string</a:t>
            </a:r>
            <a:r>
              <a:rPr lang="hu-HU" dirty="0"/>
              <a:t> param1, </a:t>
            </a:r>
            <a:r>
              <a:rPr lang="hu-HU" dirty="0">
                <a:solidFill>
                  <a:srgbClr val="3333FF"/>
                </a:solidFill>
              </a:rPr>
              <a:t>int</a:t>
            </a:r>
            <a:r>
              <a:rPr lang="hu-HU" dirty="0"/>
              <a:t> param2 = 42, </a:t>
            </a:r>
            <a:r>
              <a:rPr lang="hu-HU" dirty="0" err="1">
                <a:solidFill>
                  <a:srgbClr val="3333FF"/>
                </a:solidFill>
              </a:rPr>
              <a:t>bool</a:t>
            </a:r>
            <a:r>
              <a:rPr lang="hu-HU" dirty="0"/>
              <a:t> param3 = </a:t>
            </a:r>
            <a:r>
              <a:rPr lang="hu-HU" dirty="0" err="1">
                <a:solidFill>
                  <a:srgbClr val="3333FF"/>
                </a:solidFill>
              </a:rPr>
              <a:t>false</a:t>
            </a:r>
            <a:r>
              <a:rPr lang="hu-HU" dirty="0"/>
              <a:t>)</a:t>
            </a:r>
            <a:br>
              <a:rPr lang="hu-HU" dirty="0"/>
            </a:br>
            <a:r>
              <a:rPr lang="hu-HU" dirty="0"/>
              <a:t> {</a:t>
            </a:r>
            <a:br>
              <a:rPr lang="hu-HU" dirty="0"/>
            </a:br>
            <a:r>
              <a:rPr lang="hu-HU" dirty="0"/>
              <a:t>	 </a:t>
            </a:r>
            <a:r>
              <a:rPr lang="hu-HU" dirty="0">
                <a:solidFill>
                  <a:srgbClr val="008000"/>
                </a:solidFill>
              </a:rPr>
              <a:t>//…</a:t>
            </a:r>
            <a:br>
              <a:rPr lang="hu-HU" dirty="0"/>
            </a:br>
            <a:r>
              <a:rPr lang="hu-HU" dirty="0"/>
              <a:t> }</a:t>
            </a:r>
          </a:p>
          <a:p>
            <a:r>
              <a:rPr lang="hu-HU" dirty="0"/>
              <a:t>Az előző metódus 3 paraméterrel rendelkezik, azonban az utolsó két paraméternek meg van adva egy alapértelmezett érték, így használatkor nem kötelező megadni.</a:t>
            </a:r>
          </a:p>
        </p:txBody>
      </p:sp>
      <p:sp>
        <p:nvSpPr>
          <p:cNvPr id="6" name="Dia számának helye 5"/>
          <p:cNvSpPr>
            <a:spLocks noGrp="1"/>
          </p:cNvSpPr>
          <p:nvPr>
            <p:ph type="sldNum" sz="quarter" idx="4"/>
          </p:nvPr>
        </p:nvSpPr>
        <p:spPr/>
        <p:txBody>
          <a:bodyPr/>
          <a:lstStyle/>
          <a:p>
            <a:fld id="{382C4687-4109-4F0A-98FB-B188B8D59681}" type="slidenum">
              <a:rPr lang="hu-HU" smtClean="0"/>
              <a:t>108</a:t>
            </a:fld>
            <a:endParaRPr lang="hu-HU"/>
          </a:p>
        </p:txBody>
      </p:sp>
      <p:sp>
        <p:nvSpPr>
          <p:cNvPr id="4" name="Élőláb helye 3">
            <a:extLst>
              <a:ext uri="{FF2B5EF4-FFF2-40B4-BE49-F238E27FC236}">
                <a16:creationId xmlns:a16="http://schemas.microsoft.com/office/drawing/2014/main" id="{7A76DB2C-81D9-4671-9199-245BAD71675E}"/>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5533620"/>
      </p:ext>
    </p:extLst>
  </p:cSld>
  <p:clrMapOvr>
    <a:masterClrMapping/>
  </p:clrMapOvr>
  <p:transition spd="slow">
    <p:cove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Opcionális paraméterek III.</a:t>
            </a:r>
          </a:p>
        </p:txBody>
      </p:sp>
      <p:sp>
        <p:nvSpPr>
          <p:cNvPr id="3" name="Tartalom helye 2"/>
          <p:cNvSpPr>
            <a:spLocks noGrp="1"/>
          </p:cNvSpPr>
          <p:nvPr>
            <p:ph idx="1"/>
          </p:nvPr>
        </p:nvSpPr>
        <p:spPr/>
        <p:txBody>
          <a:bodyPr>
            <a:normAutofit fontScale="92500" lnSpcReduction="10000"/>
          </a:bodyPr>
          <a:lstStyle/>
          <a:p>
            <a:r>
              <a:rPr lang="hu-HU" dirty="0"/>
              <a:t>Az opcionális paraméterekre vonatkozó szabályok:</a:t>
            </a:r>
          </a:p>
          <a:p>
            <a:pPr lvl="1"/>
            <a:r>
              <a:rPr lang="hu-HU" dirty="0"/>
              <a:t>Az opcionális paraméterek minden esetben a kötelezően megadandó paraméterek után kell szerepeljenek a metódus, vagy funkció paraméterlistájában, tehát kötelező paraméter nem következhet opcionális után.</a:t>
            </a:r>
          </a:p>
          <a:p>
            <a:pPr lvl="1"/>
            <a:r>
              <a:rPr lang="hu-HU" dirty="0"/>
              <a:t>A metódus, vagy funkció használatakor fontos, hogy az összes opcionális paraméter is megadandó az előtt a paraméter előtt, amit meg szeretnénk megadni.</a:t>
            </a:r>
          </a:p>
          <a:p>
            <a:pPr lvl="2"/>
            <a:r>
              <a:rPr lang="hu-HU" dirty="0"/>
              <a:t>Pl.: az előző példában, ha az utolsó </a:t>
            </a:r>
            <a:r>
              <a:rPr lang="hu-HU" dirty="0" err="1">
                <a:solidFill>
                  <a:srgbClr val="3333FF"/>
                </a:solidFill>
              </a:rPr>
              <a:t>bool</a:t>
            </a:r>
            <a:r>
              <a:rPr lang="hu-HU" dirty="0"/>
              <a:t> opcionális paraméter értéket </a:t>
            </a:r>
            <a:r>
              <a:rPr lang="hu-HU" dirty="0" err="1">
                <a:solidFill>
                  <a:srgbClr val="3333FF"/>
                </a:solidFill>
              </a:rPr>
              <a:t>true</a:t>
            </a:r>
            <a:r>
              <a:rPr lang="hu-HU" dirty="0" err="1"/>
              <a:t>-ra</a:t>
            </a:r>
            <a:r>
              <a:rPr lang="hu-HU" dirty="0"/>
              <a:t> szeretném állítani, kötelezően meg kell adjam az </a:t>
            </a:r>
            <a:r>
              <a:rPr lang="hu-HU" dirty="0">
                <a:solidFill>
                  <a:srgbClr val="3333FF"/>
                </a:solidFill>
              </a:rPr>
              <a:t>integer</a:t>
            </a:r>
            <a:r>
              <a:rPr lang="hu-HU" dirty="0"/>
              <a:t> opcionális paraméter értékét is.</a:t>
            </a:r>
          </a:p>
        </p:txBody>
      </p:sp>
      <p:sp>
        <p:nvSpPr>
          <p:cNvPr id="6" name="Dia számának helye 5"/>
          <p:cNvSpPr>
            <a:spLocks noGrp="1"/>
          </p:cNvSpPr>
          <p:nvPr>
            <p:ph type="sldNum" sz="quarter" idx="4"/>
          </p:nvPr>
        </p:nvSpPr>
        <p:spPr/>
        <p:txBody>
          <a:bodyPr/>
          <a:lstStyle/>
          <a:p>
            <a:fld id="{382C4687-4109-4F0A-98FB-B188B8D59681}" type="slidenum">
              <a:rPr lang="hu-HU" smtClean="0"/>
              <a:t>109</a:t>
            </a:fld>
            <a:endParaRPr lang="hu-HU"/>
          </a:p>
        </p:txBody>
      </p:sp>
      <p:sp>
        <p:nvSpPr>
          <p:cNvPr id="4" name="Élőláb helye 3">
            <a:extLst>
              <a:ext uri="{FF2B5EF4-FFF2-40B4-BE49-F238E27FC236}">
                <a16:creationId xmlns:a16="http://schemas.microsoft.com/office/drawing/2014/main" id="{E9AD8523-120A-4B25-BFBC-F5388B8C4259}"/>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75773368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a:t>Szöveges fájlkezelés</a:t>
            </a:r>
          </a:p>
        </p:txBody>
      </p:sp>
      <p:sp>
        <p:nvSpPr>
          <p:cNvPr id="3" name="Tartalom helye 2"/>
          <p:cNvSpPr>
            <a:spLocks noGrp="1"/>
          </p:cNvSpPr>
          <p:nvPr>
            <p:ph idx="1"/>
          </p:nvPr>
        </p:nvSpPr>
        <p:spPr/>
        <p:txBody>
          <a:bodyPr/>
          <a:lstStyle/>
          <a:p>
            <a:r>
              <a:rPr lang="hu-HU" dirty="0"/>
              <a:t>A legtöbb program használ fájlokat működéséhez.</a:t>
            </a:r>
          </a:p>
          <a:p>
            <a:r>
              <a:rPr lang="hu-HU" dirty="0"/>
              <a:t>A fájlok sok funkciót betölthetnek, mint például:</a:t>
            </a:r>
          </a:p>
          <a:p>
            <a:pPr lvl="1"/>
            <a:r>
              <a:rPr lang="hu-HU" dirty="0"/>
              <a:t>adat szolgáltatást</a:t>
            </a:r>
          </a:p>
          <a:p>
            <a:pPr lvl="1"/>
            <a:r>
              <a:rPr lang="hu-HU" dirty="0"/>
              <a:t>konfiguráció szolgáltatást</a:t>
            </a:r>
          </a:p>
          <a:p>
            <a:pPr lvl="1"/>
            <a:r>
              <a:rPr lang="hu-HU" dirty="0"/>
              <a:t>adatkimentést</a:t>
            </a:r>
          </a:p>
          <a:p>
            <a:r>
              <a:rPr lang="hu-HU" dirty="0"/>
              <a:t>A következőekben a szöveges fájlok (TXT) kezelését fogjuk átnézni.</a:t>
            </a:r>
          </a:p>
        </p:txBody>
      </p:sp>
      <p:sp>
        <p:nvSpPr>
          <p:cNvPr id="5" name="Dia számának helye 4"/>
          <p:cNvSpPr>
            <a:spLocks noGrp="1"/>
          </p:cNvSpPr>
          <p:nvPr>
            <p:ph type="sldNum" sz="quarter" idx="4"/>
          </p:nvPr>
        </p:nvSpPr>
        <p:spPr/>
        <p:txBody>
          <a:bodyPr/>
          <a:lstStyle/>
          <a:p>
            <a:fld id="{8B715426-319D-4BC8-B3E8-3875AC431BEE}" type="slidenum">
              <a:rPr lang="hu-HU" smtClean="0"/>
              <a:t>11</a:t>
            </a:fld>
            <a:endParaRPr lang="hu-HU"/>
          </a:p>
        </p:txBody>
      </p:sp>
      <p:sp>
        <p:nvSpPr>
          <p:cNvPr id="4" name="Élőláb helye 3">
            <a:extLst>
              <a:ext uri="{FF2B5EF4-FFF2-40B4-BE49-F238E27FC236}">
                <a16:creationId xmlns:a16="http://schemas.microsoft.com/office/drawing/2014/main" id="{C854E219-1E1D-4697-B2F8-AE687B877547}"/>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642743378"/>
      </p:ext>
    </p:extLst>
  </p:cSld>
  <p:clrMapOvr>
    <a:masterClrMapping/>
  </p:clrMapOvr>
  <p:transition spd="slow">
    <p:cove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Metódus túltöltések I.</a:t>
            </a:r>
          </a:p>
        </p:txBody>
      </p:sp>
      <p:sp>
        <p:nvSpPr>
          <p:cNvPr id="3" name="Tartalom helye 2"/>
          <p:cNvSpPr>
            <a:spLocks noGrp="1"/>
          </p:cNvSpPr>
          <p:nvPr>
            <p:ph idx="1"/>
          </p:nvPr>
        </p:nvSpPr>
        <p:spPr/>
        <p:txBody>
          <a:bodyPr>
            <a:normAutofit lnSpcReduction="10000"/>
          </a:bodyPr>
          <a:lstStyle/>
          <a:p>
            <a:r>
              <a:rPr lang="hu-HU" dirty="0"/>
              <a:t>Az opcionális paraméterek bizonyos esetekben nem kivitelezhetők, vagy túlságosan bonyolulttá válnának.</a:t>
            </a:r>
          </a:p>
          <a:p>
            <a:r>
              <a:rPr lang="hu-HU" dirty="0"/>
              <a:t>Ekkor az eddigi megoldásaink szerint mindegyik esetre írtunk volna egy külön eljárást, mely az adott szituációban helyesen futott volna, azonban ez nagyon sok eljárást eredményezhet, így a későbbi értelmezésben, használatban hátrányt is jelenthet.</a:t>
            </a:r>
          </a:p>
        </p:txBody>
      </p:sp>
      <p:sp>
        <p:nvSpPr>
          <p:cNvPr id="6" name="Dia számának helye 5"/>
          <p:cNvSpPr>
            <a:spLocks noGrp="1"/>
          </p:cNvSpPr>
          <p:nvPr>
            <p:ph type="sldNum" sz="quarter" idx="4"/>
          </p:nvPr>
        </p:nvSpPr>
        <p:spPr/>
        <p:txBody>
          <a:bodyPr/>
          <a:lstStyle/>
          <a:p>
            <a:fld id="{382C4687-4109-4F0A-98FB-B188B8D59681}" type="slidenum">
              <a:rPr lang="hu-HU" smtClean="0"/>
              <a:t>110</a:t>
            </a:fld>
            <a:endParaRPr lang="hu-HU"/>
          </a:p>
        </p:txBody>
      </p:sp>
      <p:sp>
        <p:nvSpPr>
          <p:cNvPr id="4" name="Élőláb helye 3">
            <a:extLst>
              <a:ext uri="{FF2B5EF4-FFF2-40B4-BE49-F238E27FC236}">
                <a16:creationId xmlns:a16="http://schemas.microsoft.com/office/drawing/2014/main" id="{4CE12098-D4B4-4A9E-8435-992D631CE011}"/>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325721276"/>
      </p:ext>
    </p:extLst>
  </p:cSld>
  <p:clrMapOvr>
    <a:masterClrMapping/>
  </p:clrMapOvr>
  <p:transition spd="slow">
    <p:cove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Metódus túltöltések II.</a:t>
            </a:r>
          </a:p>
        </p:txBody>
      </p:sp>
      <p:sp>
        <p:nvSpPr>
          <p:cNvPr id="3" name="Tartalom helye 2"/>
          <p:cNvSpPr>
            <a:spLocks noGrp="1"/>
          </p:cNvSpPr>
          <p:nvPr>
            <p:ph idx="1"/>
          </p:nvPr>
        </p:nvSpPr>
        <p:spPr/>
        <p:txBody>
          <a:bodyPr>
            <a:normAutofit fontScale="92500" lnSpcReduction="10000"/>
          </a:bodyPr>
          <a:lstStyle/>
          <a:p>
            <a:r>
              <a:rPr lang="hu-HU" dirty="0"/>
              <a:t>Azonban ezen megoldásokra a metódus túltöltés – </a:t>
            </a:r>
            <a:r>
              <a:rPr lang="hu-HU" dirty="0" err="1"/>
              <a:t>method</a:t>
            </a:r>
            <a:r>
              <a:rPr lang="hu-HU" dirty="0"/>
              <a:t> </a:t>
            </a:r>
            <a:r>
              <a:rPr lang="hu-HU" dirty="0" err="1"/>
              <a:t>overloading</a:t>
            </a:r>
            <a:r>
              <a:rPr lang="hu-HU" dirty="0"/>
              <a:t> - tökéletes alternatíva.</a:t>
            </a:r>
          </a:p>
          <a:p>
            <a:r>
              <a:rPr lang="hu-HU" dirty="0"/>
              <a:t>A metódus túltöltés semmilyen extra művelettel nem jár, mindössze annyit kell tennünk, hogy több ugyan olyan nevű metódust hozunk létre, azonban kötelezően eltérő paraméterezéssel mindegyiket.</a:t>
            </a:r>
          </a:p>
          <a:p>
            <a:r>
              <a:rPr lang="hu-HU" dirty="0"/>
              <a:t>A paraméterezés eltérése az egyes metódusok között azért fontos, mert a fordító a paraméterezésből tudja fordításkor, hogy valójában melyik eljárásra történt a hivatkozás.</a:t>
            </a:r>
          </a:p>
        </p:txBody>
      </p:sp>
      <p:sp>
        <p:nvSpPr>
          <p:cNvPr id="6" name="Dia számának helye 5"/>
          <p:cNvSpPr>
            <a:spLocks noGrp="1"/>
          </p:cNvSpPr>
          <p:nvPr>
            <p:ph type="sldNum" sz="quarter" idx="4"/>
          </p:nvPr>
        </p:nvSpPr>
        <p:spPr/>
        <p:txBody>
          <a:bodyPr/>
          <a:lstStyle/>
          <a:p>
            <a:fld id="{382C4687-4109-4F0A-98FB-B188B8D59681}" type="slidenum">
              <a:rPr lang="hu-HU" smtClean="0"/>
              <a:t>111</a:t>
            </a:fld>
            <a:endParaRPr lang="hu-HU"/>
          </a:p>
        </p:txBody>
      </p:sp>
      <p:sp>
        <p:nvSpPr>
          <p:cNvPr id="4" name="Élőláb helye 3">
            <a:extLst>
              <a:ext uri="{FF2B5EF4-FFF2-40B4-BE49-F238E27FC236}">
                <a16:creationId xmlns:a16="http://schemas.microsoft.com/office/drawing/2014/main" id="{6E74F5F3-B354-430F-8F17-A28E98819246}"/>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389652273"/>
      </p:ext>
    </p:extLst>
  </p:cSld>
  <p:clrMapOvr>
    <a:masterClrMapping/>
  </p:clrMapOvr>
  <p:transition spd="slow">
    <p:cove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Metódus túltöltések III.</a:t>
            </a:r>
          </a:p>
        </p:txBody>
      </p:sp>
      <p:sp>
        <p:nvSpPr>
          <p:cNvPr id="3" name="Tartalom helye 2"/>
          <p:cNvSpPr>
            <a:spLocks noGrp="1"/>
          </p:cNvSpPr>
          <p:nvPr>
            <p:ph idx="1"/>
          </p:nvPr>
        </p:nvSpPr>
        <p:spPr/>
        <p:txBody>
          <a:bodyPr/>
          <a:lstStyle/>
          <a:p>
            <a:r>
              <a:rPr lang="hu-HU" dirty="0"/>
              <a:t>A metódus túltöltés legtöbbször a paraméteres konstruktorok esetén jelenik meg, hiszen használhatunk olyan osztályt, amelynek létezik (akár több) paraméteres és egy paraméter nélküli konstruktora.</a:t>
            </a:r>
          </a:p>
          <a:p>
            <a:r>
              <a:rPr lang="hu-HU" dirty="0"/>
              <a:t>Természetesen a felhasználása nem csak konstruktoroknál lehetséges, sőt egyes nyelveken a konstruktor túltöltése nem is engedélyezett!</a:t>
            </a:r>
          </a:p>
        </p:txBody>
      </p:sp>
      <p:sp>
        <p:nvSpPr>
          <p:cNvPr id="6" name="Dia számának helye 5"/>
          <p:cNvSpPr>
            <a:spLocks noGrp="1"/>
          </p:cNvSpPr>
          <p:nvPr>
            <p:ph type="sldNum" sz="quarter" idx="4"/>
          </p:nvPr>
        </p:nvSpPr>
        <p:spPr/>
        <p:txBody>
          <a:bodyPr/>
          <a:lstStyle/>
          <a:p>
            <a:fld id="{382C4687-4109-4F0A-98FB-B188B8D59681}" type="slidenum">
              <a:rPr lang="hu-HU" smtClean="0"/>
              <a:t>112</a:t>
            </a:fld>
            <a:endParaRPr lang="hu-HU"/>
          </a:p>
        </p:txBody>
      </p:sp>
      <p:sp>
        <p:nvSpPr>
          <p:cNvPr id="4" name="Élőláb helye 3">
            <a:extLst>
              <a:ext uri="{FF2B5EF4-FFF2-40B4-BE49-F238E27FC236}">
                <a16:creationId xmlns:a16="http://schemas.microsoft.com/office/drawing/2014/main" id="{77E83BB2-ED59-4ADC-AF76-73409C564603}"/>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100828774"/>
      </p:ext>
    </p:extLst>
  </p:cSld>
  <p:clrMapOvr>
    <a:masterClrMapping/>
  </p:clrMapOvr>
  <p:transition spd="slow">
    <p:cove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Metódus túltöltések IV.</a:t>
            </a:r>
          </a:p>
        </p:txBody>
      </p:sp>
      <p:sp>
        <p:nvSpPr>
          <p:cNvPr id="3" name="Tartalom helye 2"/>
          <p:cNvSpPr>
            <a:spLocks noGrp="1"/>
          </p:cNvSpPr>
          <p:nvPr>
            <p:ph idx="1"/>
          </p:nvPr>
        </p:nvSpPr>
        <p:spPr/>
        <p:txBody>
          <a:bodyPr/>
          <a:lstStyle/>
          <a:p>
            <a:r>
              <a:rPr lang="hu-HU" dirty="0"/>
              <a:t>Megvalósítása:</a:t>
            </a:r>
          </a:p>
          <a:p>
            <a:pPr lvl="1"/>
            <a:r>
              <a:rPr lang="hu-HU" dirty="0"/>
              <a:t> </a:t>
            </a:r>
            <a:r>
              <a:rPr lang="hu-HU" dirty="0" err="1">
                <a:solidFill>
                  <a:srgbClr val="0000FF"/>
                </a:solidFill>
              </a:rPr>
              <a:t>public</a:t>
            </a:r>
            <a:r>
              <a:rPr lang="hu-HU" dirty="0">
                <a:solidFill>
                  <a:srgbClr val="0000FF"/>
                </a:solidFill>
              </a:rPr>
              <a:t> </a:t>
            </a:r>
            <a:r>
              <a:rPr lang="hu-HU" dirty="0" err="1">
                <a:solidFill>
                  <a:srgbClr val="0000FF"/>
                </a:solidFill>
              </a:rPr>
              <a:t>string</a:t>
            </a:r>
            <a:r>
              <a:rPr lang="hu-HU" dirty="0"/>
              <a:t> Hello()</a:t>
            </a:r>
            <a:br>
              <a:rPr lang="hu-HU" dirty="0"/>
            </a:br>
            <a:r>
              <a:rPr lang="hu-HU" dirty="0"/>
              <a:t> {</a:t>
            </a:r>
            <a:br>
              <a:rPr lang="hu-HU" dirty="0"/>
            </a:br>
            <a:r>
              <a:rPr lang="hu-HU" dirty="0"/>
              <a:t>    </a:t>
            </a:r>
            <a:r>
              <a:rPr lang="hu-HU" dirty="0" err="1">
                <a:solidFill>
                  <a:srgbClr val="0000FF"/>
                </a:solidFill>
              </a:rPr>
              <a:t>return</a:t>
            </a:r>
            <a:r>
              <a:rPr lang="hu-HU" dirty="0"/>
              <a:t> </a:t>
            </a:r>
            <a:r>
              <a:rPr lang="hu-HU" dirty="0">
                <a:solidFill>
                  <a:srgbClr val="C00000"/>
                </a:solidFill>
              </a:rPr>
              <a:t>”</a:t>
            </a:r>
            <a:r>
              <a:rPr lang="hu-HU" dirty="0" err="1">
                <a:solidFill>
                  <a:srgbClr val="C00000"/>
                </a:solidFill>
              </a:rPr>
              <a:t>Hello</a:t>
            </a:r>
            <a:r>
              <a:rPr lang="hu-HU" dirty="0">
                <a:solidFill>
                  <a:srgbClr val="C00000"/>
                </a:solidFill>
              </a:rPr>
              <a:t>!”</a:t>
            </a:r>
            <a:r>
              <a:rPr lang="hu-HU" dirty="0"/>
              <a:t>;</a:t>
            </a:r>
            <a:br>
              <a:rPr lang="hu-HU" dirty="0"/>
            </a:br>
            <a:r>
              <a:rPr lang="hu-HU" dirty="0"/>
              <a:t> }</a:t>
            </a:r>
            <a:br>
              <a:rPr lang="hu-HU" dirty="0"/>
            </a:br>
            <a:r>
              <a:rPr lang="hu-HU" dirty="0"/>
              <a:t> </a:t>
            </a:r>
            <a:r>
              <a:rPr lang="hu-HU" dirty="0" err="1">
                <a:solidFill>
                  <a:srgbClr val="0000FF"/>
                </a:solidFill>
              </a:rPr>
              <a:t>public</a:t>
            </a:r>
            <a:r>
              <a:rPr lang="hu-HU" dirty="0">
                <a:solidFill>
                  <a:srgbClr val="0000FF"/>
                </a:solidFill>
              </a:rPr>
              <a:t> </a:t>
            </a:r>
            <a:r>
              <a:rPr lang="hu-HU" dirty="0" err="1">
                <a:solidFill>
                  <a:srgbClr val="0000FF"/>
                </a:solidFill>
              </a:rPr>
              <a:t>string</a:t>
            </a:r>
            <a:r>
              <a:rPr lang="hu-HU" dirty="0"/>
              <a:t> </a:t>
            </a:r>
            <a:r>
              <a:rPr lang="hu-HU" dirty="0" err="1"/>
              <a:t>Hello</a:t>
            </a:r>
            <a:r>
              <a:rPr lang="hu-HU" dirty="0"/>
              <a:t>(</a:t>
            </a:r>
            <a:r>
              <a:rPr lang="hu-HU" dirty="0" err="1">
                <a:solidFill>
                  <a:srgbClr val="0000FF"/>
                </a:solidFill>
              </a:rPr>
              <a:t>string</a:t>
            </a:r>
            <a:r>
              <a:rPr lang="hu-HU" dirty="0"/>
              <a:t> kinek)</a:t>
            </a:r>
            <a:br>
              <a:rPr lang="hu-HU" dirty="0"/>
            </a:br>
            <a:r>
              <a:rPr lang="hu-HU" dirty="0"/>
              <a:t> {</a:t>
            </a:r>
            <a:br>
              <a:rPr lang="hu-HU" dirty="0"/>
            </a:br>
            <a:r>
              <a:rPr lang="hu-HU" dirty="0"/>
              <a:t>    </a:t>
            </a:r>
            <a:r>
              <a:rPr lang="hu-HU" dirty="0" err="1">
                <a:solidFill>
                  <a:srgbClr val="0000FF"/>
                </a:solidFill>
              </a:rPr>
              <a:t>return</a:t>
            </a:r>
            <a:r>
              <a:rPr lang="hu-HU" dirty="0"/>
              <a:t> </a:t>
            </a:r>
            <a:r>
              <a:rPr lang="hu-HU" dirty="0">
                <a:solidFill>
                  <a:srgbClr val="C00000"/>
                </a:solidFill>
              </a:rPr>
              <a:t>”Hello ” </a:t>
            </a:r>
            <a:r>
              <a:rPr lang="hu-HU" dirty="0"/>
              <a:t>+ kinek + </a:t>
            </a:r>
            <a:r>
              <a:rPr lang="hu-HU" dirty="0">
                <a:solidFill>
                  <a:srgbClr val="C00000"/>
                </a:solidFill>
              </a:rPr>
              <a:t>”!”</a:t>
            </a:r>
            <a:r>
              <a:rPr lang="hu-HU" dirty="0"/>
              <a:t>;</a:t>
            </a:r>
            <a:br>
              <a:rPr lang="hu-HU" dirty="0"/>
            </a:br>
            <a:r>
              <a:rPr lang="hu-HU" dirty="0"/>
              <a:t> }</a:t>
            </a:r>
          </a:p>
        </p:txBody>
      </p:sp>
      <p:sp>
        <p:nvSpPr>
          <p:cNvPr id="6" name="Dia számának helye 5"/>
          <p:cNvSpPr>
            <a:spLocks noGrp="1"/>
          </p:cNvSpPr>
          <p:nvPr>
            <p:ph type="sldNum" sz="quarter" idx="4"/>
          </p:nvPr>
        </p:nvSpPr>
        <p:spPr/>
        <p:txBody>
          <a:bodyPr/>
          <a:lstStyle/>
          <a:p>
            <a:fld id="{382C4687-4109-4F0A-98FB-B188B8D59681}" type="slidenum">
              <a:rPr lang="hu-HU" smtClean="0"/>
              <a:t>113</a:t>
            </a:fld>
            <a:endParaRPr lang="hu-HU"/>
          </a:p>
        </p:txBody>
      </p:sp>
      <p:sp>
        <p:nvSpPr>
          <p:cNvPr id="4" name="Élőláb helye 3">
            <a:extLst>
              <a:ext uri="{FF2B5EF4-FFF2-40B4-BE49-F238E27FC236}">
                <a16:creationId xmlns:a16="http://schemas.microsoft.com/office/drawing/2014/main" id="{2425C40C-D59D-4A76-B1B5-7295F867DC2C}"/>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4019767310"/>
      </p:ext>
    </p:extLst>
  </p:cSld>
  <p:clrMapOvr>
    <a:masterClrMapping/>
  </p:clrMapOvr>
  <p:transition spd="slow">
    <p:cove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Metódus túltöltések V.</a:t>
            </a:r>
          </a:p>
        </p:txBody>
      </p:sp>
      <p:sp>
        <p:nvSpPr>
          <p:cNvPr id="3" name="Tartalom helye 2"/>
          <p:cNvSpPr>
            <a:spLocks noGrp="1"/>
          </p:cNvSpPr>
          <p:nvPr>
            <p:ph idx="1"/>
          </p:nvPr>
        </p:nvSpPr>
        <p:spPr/>
        <p:txBody>
          <a:bodyPr>
            <a:normAutofit lnSpcReduction="10000"/>
          </a:bodyPr>
          <a:lstStyle/>
          <a:p>
            <a:r>
              <a:rPr lang="hu-HU" dirty="0"/>
              <a:t>Mint látható a két funkció eltér egymástól, hiszen az egyik Hello függvény paraméter nélkül fut, a másik pedig egy </a:t>
            </a:r>
            <a:r>
              <a:rPr lang="hu-HU" dirty="0" err="1">
                <a:solidFill>
                  <a:srgbClr val="3333FF"/>
                </a:solidFill>
              </a:rPr>
              <a:t>string</a:t>
            </a:r>
            <a:r>
              <a:rPr lang="hu-HU" dirty="0"/>
              <a:t> paraméterrel.</a:t>
            </a:r>
          </a:p>
          <a:p>
            <a:r>
              <a:rPr lang="hu-HU" dirty="0"/>
              <a:t>Ami azonban fontos, hogy a paraméterezésnek nem csak elnevezésben kell eltérnie egymástól, hanem formailag is, tehát még egy Hello függvényt nem tudnék létrehozni, aminek egy darab </a:t>
            </a:r>
            <a:r>
              <a:rPr lang="hu-HU" dirty="0" err="1">
                <a:solidFill>
                  <a:srgbClr val="3333FF"/>
                </a:solidFill>
              </a:rPr>
              <a:t>string</a:t>
            </a:r>
            <a:r>
              <a:rPr lang="hu-HU" dirty="0"/>
              <a:t> paramétere van, még akkor sem, ha az más néven lenne elnevezve.</a:t>
            </a:r>
          </a:p>
        </p:txBody>
      </p:sp>
      <p:sp>
        <p:nvSpPr>
          <p:cNvPr id="6" name="Dia számának helye 5"/>
          <p:cNvSpPr>
            <a:spLocks noGrp="1"/>
          </p:cNvSpPr>
          <p:nvPr>
            <p:ph type="sldNum" sz="quarter" idx="4"/>
          </p:nvPr>
        </p:nvSpPr>
        <p:spPr/>
        <p:txBody>
          <a:bodyPr/>
          <a:lstStyle/>
          <a:p>
            <a:fld id="{382C4687-4109-4F0A-98FB-B188B8D59681}" type="slidenum">
              <a:rPr lang="hu-HU" smtClean="0"/>
              <a:t>114</a:t>
            </a:fld>
            <a:endParaRPr lang="hu-HU"/>
          </a:p>
        </p:txBody>
      </p:sp>
      <p:sp>
        <p:nvSpPr>
          <p:cNvPr id="4" name="Élőláb helye 3">
            <a:extLst>
              <a:ext uri="{FF2B5EF4-FFF2-40B4-BE49-F238E27FC236}">
                <a16:creationId xmlns:a16="http://schemas.microsoft.com/office/drawing/2014/main" id="{0955683B-5AFA-4BB3-8760-ACEC2AA5EBE8}"/>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09647577"/>
      </p:ext>
    </p:extLst>
  </p:cSld>
  <p:clrMapOvr>
    <a:masterClrMapping/>
  </p:clrMapOvr>
  <p:transition spd="slow">
    <p:cove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Speciális adatszerkezetek</a:t>
            </a:r>
          </a:p>
        </p:txBody>
      </p:sp>
      <p:sp>
        <p:nvSpPr>
          <p:cNvPr id="3" name="Alcím 2"/>
          <p:cNvSpPr>
            <a:spLocks noGrp="1"/>
          </p:cNvSpPr>
          <p:nvPr>
            <p:ph type="subTitle" idx="1"/>
          </p:nvPr>
        </p:nvSpPr>
        <p:spPr/>
        <p:txBody>
          <a:bodyPr/>
          <a:lstStyle/>
          <a:p>
            <a:r>
              <a:rPr lang="hu-HU" dirty="0"/>
              <a:t>Listák, Vermek, Sorok</a:t>
            </a:r>
          </a:p>
        </p:txBody>
      </p:sp>
      <p:sp>
        <p:nvSpPr>
          <p:cNvPr id="5" name="Dia számának helye 4"/>
          <p:cNvSpPr>
            <a:spLocks noGrp="1"/>
          </p:cNvSpPr>
          <p:nvPr>
            <p:ph type="sldNum" sz="quarter" idx="4"/>
          </p:nvPr>
        </p:nvSpPr>
        <p:spPr/>
        <p:txBody>
          <a:bodyPr/>
          <a:lstStyle/>
          <a:p>
            <a:fld id="{382C4687-4109-4F0A-98FB-B188B8D59681}" type="slidenum">
              <a:rPr lang="hu-HU" smtClean="0"/>
              <a:t>115</a:t>
            </a:fld>
            <a:endParaRPr lang="hu-HU"/>
          </a:p>
        </p:txBody>
      </p:sp>
      <p:sp>
        <p:nvSpPr>
          <p:cNvPr id="4" name="Élőláb helye 3">
            <a:extLst>
              <a:ext uri="{FF2B5EF4-FFF2-40B4-BE49-F238E27FC236}">
                <a16:creationId xmlns:a16="http://schemas.microsoft.com/office/drawing/2014/main" id="{3B22B2AE-C532-41F0-8D4F-A0BA61D1CCB3}"/>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4273763008"/>
      </p:ext>
    </p:extLst>
  </p:cSld>
  <p:clrMapOvr>
    <a:masterClrMapping/>
  </p:clrMapOvr>
  <p:transition spd="slow">
    <p:cove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Speciális adatszerkezetek I.</a:t>
            </a:r>
          </a:p>
        </p:txBody>
      </p:sp>
      <p:sp>
        <p:nvSpPr>
          <p:cNvPr id="3" name="Tartalom helye 2"/>
          <p:cNvSpPr>
            <a:spLocks noGrp="1"/>
          </p:cNvSpPr>
          <p:nvPr>
            <p:ph idx="1"/>
          </p:nvPr>
        </p:nvSpPr>
        <p:spPr/>
        <p:txBody>
          <a:bodyPr>
            <a:normAutofit lnSpcReduction="10000"/>
          </a:bodyPr>
          <a:lstStyle/>
          <a:p>
            <a:r>
              <a:rPr lang="hu-HU" dirty="0"/>
              <a:t>Speciális adatszerkezetek azért jöttek létre, mivel az egyszerű tömbök, mátrixok alkalmatlanok egyes fontos feladatok elvégzésére, illetve a memóriahatékonyságuk is gyenge.</a:t>
            </a:r>
          </a:p>
          <a:p>
            <a:r>
              <a:rPr lang="hu-HU" dirty="0"/>
              <a:t>Használatuk főként OO programozás közben elengedhetetlen, mivel itt már nagyon nagy szerepet játszik a memória kihasználtság optimalizálása, illetve egyes objektumokkal való műveletek csökkentése.</a:t>
            </a:r>
          </a:p>
        </p:txBody>
      </p:sp>
      <p:sp>
        <p:nvSpPr>
          <p:cNvPr id="6" name="Dia számának helye 5"/>
          <p:cNvSpPr>
            <a:spLocks noGrp="1"/>
          </p:cNvSpPr>
          <p:nvPr>
            <p:ph type="sldNum" sz="quarter" idx="4"/>
          </p:nvPr>
        </p:nvSpPr>
        <p:spPr/>
        <p:txBody>
          <a:bodyPr/>
          <a:lstStyle/>
          <a:p>
            <a:fld id="{382C4687-4109-4F0A-98FB-B188B8D59681}" type="slidenum">
              <a:rPr lang="hu-HU" smtClean="0"/>
              <a:t>116</a:t>
            </a:fld>
            <a:endParaRPr lang="hu-HU"/>
          </a:p>
        </p:txBody>
      </p:sp>
      <p:sp>
        <p:nvSpPr>
          <p:cNvPr id="4" name="Élőláb helye 3">
            <a:extLst>
              <a:ext uri="{FF2B5EF4-FFF2-40B4-BE49-F238E27FC236}">
                <a16:creationId xmlns:a16="http://schemas.microsoft.com/office/drawing/2014/main" id="{6E78AD3C-18F0-4D0B-9C22-1DAC8CA9AC80}"/>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302504505"/>
      </p:ext>
    </p:extLst>
  </p:cSld>
  <p:clrMapOvr>
    <a:masterClrMapping/>
  </p:clrMapOvr>
  <p:transition spd="slow">
    <p:cove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Speciális adatszerkezetek II.</a:t>
            </a:r>
          </a:p>
        </p:txBody>
      </p:sp>
      <p:sp>
        <p:nvSpPr>
          <p:cNvPr id="3" name="Tartalom helye 2"/>
          <p:cNvSpPr>
            <a:spLocks noGrp="1"/>
          </p:cNvSpPr>
          <p:nvPr>
            <p:ph idx="1"/>
          </p:nvPr>
        </p:nvSpPr>
        <p:spPr/>
        <p:txBody>
          <a:bodyPr>
            <a:normAutofit fontScale="92500"/>
          </a:bodyPr>
          <a:lstStyle/>
          <a:p>
            <a:r>
              <a:rPr lang="hu-HU" dirty="0"/>
              <a:t>Ezek a szerkezetek, általában a rekurzívan bejárható szerkezetek közé tartoznak.</a:t>
            </a:r>
          </a:p>
          <a:p>
            <a:r>
              <a:rPr lang="hu-HU" dirty="0"/>
              <a:t>Ezzel együtt jár, hogy az adatszerkezetek mérete mindössze a memóriától függ, és az is, hogy nem a szokványos tömb felépítését alkalmazzák (teljesen).</a:t>
            </a:r>
          </a:p>
          <a:p>
            <a:r>
              <a:rPr lang="hu-HU" dirty="0"/>
              <a:t>OO környezetben ezen adatszerkezetek megvalósítása természetesen OO alapelveken nyugszik legtöbbször, így osztályok testesítik meg az egyes adatszerkezeteket.</a:t>
            </a:r>
          </a:p>
        </p:txBody>
      </p:sp>
      <p:sp>
        <p:nvSpPr>
          <p:cNvPr id="6" name="Dia számának helye 5"/>
          <p:cNvSpPr>
            <a:spLocks noGrp="1"/>
          </p:cNvSpPr>
          <p:nvPr>
            <p:ph type="sldNum" sz="quarter" idx="4"/>
          </p:nvPr>
        </p:nvSpPr>
        <p:spPr/>
        <p:txBody>
          <a:bodyPr/>
          <a:lstStyle/>
          <a:p>
            <a:fld id="{382C4687-4109-4F0A-98FB-B188B8D59681}" type="slidenum">
              <a:rPr lang="hu-HU" smtClean="0"/>
              <a:t>117</a:t>
            </a:fld>
            <a:endParaRPr lang="hu-HU"/>
          </a:p>
        </p:txBody>
      </p:sp>
      <p:sp>
        <p:nvSpPr>
          <p:cNvPr id="4" name="Élőláb helye 3">
            <a:extLst>
              <a:ext uri="{FF2B5EF4-FFF2-40B4-BE49-F238E27FC236}">
                <a16:creationId xmlns:a16="http://schemas.microsoft.com/office/drawing/2014/main" id="{CDCD839B-17D0-45DC-A049-27CB2434EB54}"/>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060563501"/>
      </p:ext>
    </p:extLst>
  </p:cSld>
  <p:clrMapOvr>
    <a:masterClrMapping/>
  </p:clrMapOvr>
  <p:transition spd="slow">
    <p:cove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Lista (</a:t>
            </a:r>
            <a:r>
              <a:rPr lang="hu-HU" dirty="0">
                <a:solidFill>
                  <a:srgbClr val="009999"/>
                </a:solidFill>
              </a:rPr>
              <a:t>List</a:t>
            </a:r>
            <a:r>
              <a:rPr lang="hu-HU" dirty="0"/>
              <a:t>) I.</a:t>
            </a:r>
          </a:p>
        </p:txBody>
      </p:sp>
      <p:sp>
        <p:nvSpPr>
          <p:cNvPr id="3" name="Tartalom helye 2"/>
          <p:cNvSpPr>
            <a:spLocks noGrp="1"/>
          </p:cNvSpPr>
          <p:nvPr>
            <p:ph idx="1"/>
          </p:nvPr>
        </p:nvSpPr>
        <p:spPr/>
        <p:txBody>
          <a:bodyPr>
            <a:normAutofit/>
          </a:bodyPr>
          <a:lstStyle/>
          <a:p>
            <a:r>
              <a:rPr lang="hu-HU" dirty="0"/>
              <a:t>A Lista egy speciális adatszerkezet, melyet arra terveztek, hogy bármilyen típusú elemből tudjon eltárolni meg nem határozott mennyiséget.</a:t>
            </a:r>
          </a:p>
          <a:p>
            <a:r>
              <a:rPr lang="hu-HU" dirty="0"/>
              <a:t>Előnye, hogy deklarációnál nem kell tudjam, hogy maximálisan mennyi elem lesz benne, illetve előnye az is, hogy a tömbbel ellentétben a lista adatszerkezet elemei a memóriában nem kell egymás mellett szerepeljenek.</a:t>
            </a:r>
          </a:p>
        </p:txBody>
      </p:sp>
      <p:sp>
        <p:nvSpPr>
          <p:cNvPr id="6" name="Dia számának helye 5"/>
          <p:cNvSpPr>
            <a:spLocks noGrp="1"/>
          </p:cNvSpPr>
          <p:nvPr>
            <p:ph type="sldNum" sz="quarter" idx="4"/>
          </p:nvPr>
        </p:nvSpPr>
        <p:spPr/>
        <p:txBody>
          <a:bodyPr/>
          <a:lstStyle/>
          <a:p>
            <a:fld id="{382C4687-4109-4F0A-98FB-B188B8D59681}" type="slidenum">
              <a:rPr lang="hu-HU" smtClean="0"/>
              <a:t>118</a:t>
            </a:fld>
            <a:endParaRPr lang="hu-HU"/>
          </a:p>
        </p:txBody>
      </p:sp>
      <p:sp>
        <p:nvSpPr>
          <p:cNvPr id="4" name="Élőláb helye 3">
            <a:extLst>
              <a:ext uri="{FF2B5EF4-FFF2-40B4-BE49-F238E27FC236}">
                <a16:creationId xmlns:a16="http://schemas.microsoft.com/office/drawing/2014/main" id="{A597CBD6-93FB-46FE-86DC-4E945FF9F091}"/>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583322440"/>
      </p:ext>
    </p:extLst>
  </p:cSld>
  <p:clrMapOvr>
    <a:masterClrMapping/>
  </p:clrMapOvr>
  <p:transition spd="slow">
    <p:cove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Lista (</a:t>
            </a:r>
            <a:r>
              <a:rPr lang="hu-HU" dirty="0">
                <a:solidFill>
                  <a:srgbClr val="009999"/>
                </a:solidFill>
              </a:rPr>
              <a:t>List</a:t>
            </a:r>
            <a:r>
              <a:rPr lang="hu-HU" dirty="0"/>
              <a:t>) II.</a:t>
            </a:r>
          </a:p>
        </p:txBody>
      </p:sp>
      <p:sp>
        <p:nvSpPr>
          <p:cNvPr id="3" name="Tartalom helye 2"/>
          <p:cNvSpPr>
            <a:spLocks noGrp="1"/>
          </p:cNvSpPr>
          <p:nvPr>
            <p:ph idx="1"/>
          </p:nvPr>
        </p:nvSpPr>
        <p:spPr/>
        <p:txBody>
          <a:bodyPr>
            <a:normAutofit lnSpcReduction="10000"/>
          </a:bodyPr>
          <a:lstStyle/>
          <a:p>
            <a:r>
              <a:rPr lang="hu-HU" dirty="0"/>
              <a:t>A </a:t>
            </a:r>
            <a:r>
              <a:rPr lang="hu-HU" dirty="0">
                <a:solidFill>
                  <a:srgbClr val="009999"/>
                </a:solidFill>
              </a:rPr>
              <a:t>List</a:t>
            </a:r>
            <a:r>
              <a:rPr lang="hu-HU" dirty="0"/>
              <a:t> objektum generikus objektum, melyről későbbiekben részletesebben fogunk tanulni.</a:t>
            </a:r>
          </a:p>
          <a:p>
            <a:r>
              <a:rPr lang="hu-HU" dirty="0"/>
              <a:t>Generikusság alatt azt értjük, hogy az osztályban, a megírásakor, használtak olyan típusokat, amik akkor nem voltak ismertek, mivel azt majd a felhasználó programozó, a használatkor (példányosításkor) fogja megadni.</a:t>
            </a:r>
          </a:p>
          <a:p>
            <a:r>
              <a:rPr lang="hu-HU" dirty="0"/>
              <a:t>Szükségességét, megvalósítását később fogjuk tanulni.</a:t>
            </a:r>
          </a:p>
        </p:txBody>
      </p:sp>
      <p:sp>
        <p:nvSpPr>
          <p:cNvPr id="6" name="Dia számának helye 5"/>
          <p:cNvSpPr>
            <a:spLocks noGrp="1"/>
          </p:cNvSpPr>
          <p:nvPr>
            <p:ph type="sldNum" sz="quarter" idx="4"/>
          </p:nvPr>
        </p:nvSpPr>
        <p:spPr/>
        <p:txBody>
          <a:bodyPr/>
          <a:lstStyle/>
          <a:p>
            <a:fld id="{382C4687-4109-4F0A-98FB-B188B8D59681}" type="slidenum">
              <a:rPr lang="hu-HU" smtClean="0"/>
              <a:t>119</a:t>
            </a:fld>
            <a:endParaRPr lang="hu-HU"/>
          </a:p>
        </p:txBody>
      </p:sp>
      <p:sp>
        <p:nvSpPr>
          <p:cNvPr id="4" name="Élőláb helye 3">
            <a:extLst>
              <a:ext uri="{FF2B5EF4-FFF2-40B4-BE49-F238E27FC236}">
                <a16:creationId xmlns:a16="http://schemas.microsoft.com/office/drawing/2014/main" id="{4983C7CF-AA0F-48E4-89DB-11DD143E4E76}"/>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940769785"/>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Fájlból olvasás I.</a:t>
            </a:r>
          </a:p>
        </p:txBody>
      </p:sp>
      <p:sp>
        <p:nvSpPr>
          <p:cNvPr id="3" name="Tartalom helye 2"/>
          <p:cNvSpPr>
            <a:spLocks noGrp="1"/>
          </p:cNvSpPr>
          <p:nvPr>
            <p:ph idx="1"/>
          </p:nvPr>
        </p:nvSpPr>
        <p:spPr/>
        <p:txBody>
          <a:bodyPr/>
          <a:lstStyle/>
          <a:p>
            <a:r>
              <a:rPr lang="hu-HU" dirty="0"/>
              <a:t>Fájlból olvasni a </a:t>
            </a:r>
            <a:r>
              <a:rPr lang="hu-HU" dirty="0" err="1">
                <a:solidFill>
                  <a:srgbClr val="009999"/>
                </a:solidFill>
              </a:rPr>
              <a:t>StreamReader</a:t>
            </a:r>
            <a:r>
              <a:rPr lang="hu-HU" dirty="0">
                <a:solidFill>
                  <a:srgbClr val="009999"/>
                </a:solidFill>
              </a:rPr>
              <a:t> </a:t>
            </a:r>
            <a:r>
              <a:rPr lang="hu-HU" dirty="0"/>
              <a:t>osztály segítségével tudunk, mely több funkcióval is rendelkezésünkre áll az optimális beolvasás érdekében.</a:t>
            </a:r>
          </a:p>
          <a:p>
            <a:r>
              <a:rPr lang="hu-HU" dirty="0"/>
              <a:t>A </a:t>
            </a:r>
            <a:r>
              <a:rPr lang="hu-HU" dirty="0" err="1">
                <a:solidFill>
                  <a:srgbClr val="009999"/>
                </a:solidFill>
              </a:rPr>
              <a:t>StreamReader</a:t>
            </a:r>
            <a:r>
              <a:rPr lang="hu-HU" dirty="0">
                <a:solidFill>
                  <a:srgbClr val="009999"/>
                </a:solidFill>
              </a:rPr>
              <a:t> </a:t>
            </a:r>
            <a:r>
              <a:rPr lang="hu-HU" dirty="0"/>
              <a:t>osztályt minden esetben példányosítanunk kell, mielőtt elkezdhetnénk a fájlból való olvasást.</a:t>
            </a:r>
          </a:p>
          <a:p>
            <a:endParaRPr lang="hu-HU" dirty="0"/>
          </a:p>
        </p:txBody>
      </p:sp>
      <p:sp>
        <p:nvSpPr>
          <p:cNvPr id="5" name="Dia számának helye 4"/>
          <p:cNvSpPr>
            <a:spLocks noGrp="1"/>
          </p:cNvSpPr>
          <p:nvPr>
            <p:ph type="sldNum" sz="quarter" idx="4"/>
          </p:nvPr>
        </p:nvSpPr>
        <p:spPr/>
        <p:txBody>
          <a:bodyPr/>
          <a:lstStyle/>
          <a:p>
            <a:fld id="{8B715426-319D-4BC8-B3E8-3875AC431BEE}" type="slidenum">
              <a:rPr lang="hu-HU" smtClean="0"/>
              <a:t>12</a:t>
            </a:fld>
            <a:endParaRPr lang="hu-HU"/>
          </a:p>
        </p:txBody>
      </p:sp>
      <p:sp>
        <p:nvSpPr>
          <p:cNvPr id="4" name="Élőláb helye 3">
            <a:extLst>
              <a:ext uri="{FF2B5EF4-FFF2-40B4-BE49-F238E27FC236}">
                <a16:creationId xmlns:a16="http://schemas.microsoft.com/office/drawing/2014/main" id="{29C2BEA6-A926-47B5-90E8-6E659012411B}"/>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533587979"/>
      </p:ext>
    </p:extLst>
  </p:cSld>
  <p:clrMapOvr>
    <a:masterClrMapping/>
  </p:clrMapOvr>
  <p:transition spd="slow">
    <p:cove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Lista (</a:t>
            </a:r>
            <a:r>
              <a:rPr lang="hu-HU" dirty="0">
                <a:solidFill>
                  <a:srgbClr val="009999"/>
                </a:solidFill>
              </a:rPr>
              <a:t>List</a:t>
            </a:r>
            <a:r>
              <a:rPr lang="hu-HU" dirty="0"/>
              <a:t>) III.</a:t>
            </a:r>
          </a:p>
        </p:txBody>
      </p:sp>
      <p:sp>
        <p:nvSpPr>
          <p:cNvPr id="3" name="Tartalom helye 2"/>
          <p:cNvSpPr>
            <a:spLocks noGrp="1"/>
          </p:cNvSpPr>
          <p:nvPr>
            <p:ph idx="1"/>
          </p:nvPr>
        </p:nvSpPr>
        <p:spPr/>
        <p:txBody>
          <a:bodyPr/>
          <a:lstStyle/>
          <a:p>
            <a:r>
              <a:rPr lang="hu-HU" dirty="0"/>
              <a:t>A </a:t>
            </a:r>
            <a:r>
              <a:rPr lang="hu-HU" dirty="0">
                <a:solidFill>
                  <a:srgbClr val="009999"/>
                </a:solidFill>
              </a:rPr>
              <a:t>List</a:t>
            </a:r>
            <a:r>
              <a:rPr lang="hu-HU" dirty="0"/>
              <a:t> adatszerkezetet, objektumok tárolására fogjuk elsődlegesen használni.</a:t>
            </a:r>
          </a:p>
          <a:p>
            <a:r>
              <a:rPr lang="hu-HU" dirty="0"/>
              <a:t>Létrehozása:</a:t>
            </a:r>
          </a:p>
          <a:p>
            <a:pPr lvl="1"/>
            <a:r>
              <a:rPr lang="hu-HU" dirty="0"/>
              <a:t> </a:t>
            </a:r>
            <a:r>
              <a:rPr lang="hu-HU" dirty="0">
                <a:solidFill>
                  <a:srgbClr val="009999"/>
                </a:solidFill>
              </a:rPr>
              <a:t>List</a:t>
            </a:r>
            <a:r>
              <a:rPr lang="hu-HU" dirty="0"/>
              <a:t>&lt;</a:t>
            </a:r>
            <a:r>
              <a:rPr lang="hu-HU" dirty="0">
                <a:solidFill>
                  <a:srgbClr val="0000FF"/>
                </a:solidFill>
              </a:rPr>
              <a:t>int</a:t>
            </a:r>
            <a:r>
              <a:rPr lang="hu-HU" dirty="0"/>
              <a:t>&gt; lista = </a:t>
            </a:r>
            <a:r>
              <a:rPr lang="hu-HU" dirty="0" err="1">
                <a:solidFill>
                  <a:srgbClr val="0000FF"/>
                </a:solidFill>
              </a:rPr>
              <a:t>new</a:t>
            </a:r>
            <a:r>
              <a:rPr lang="hu-HU" dirty="0"/>
              <a:t> </a:t>
            </a:r>
            <a:r>
              <a:rPr lang="hu-HU" dirty="0">
                <a:solidFill>
                  <a:srgbClr val="009999"/>
                </a:solidFill>
              </a:rPr>
              <a:t>List</a:t>
            </a:r>
            <a:r>
              <a:rPr lang="hu-HU" dirty="0"/>
              <a:t>&lt;</a:t>
            </a:r>
            <a:r>
              <a:rPr lang="hu-HU" dirty="0">
                <a:solidFill>
                  <a:srgbClr val="0000FF"/>
                </a:solidFill>
              </a:rPr>
              <a:t>int</a:t>
            </a:r>
            <a:r>
              <a:rPr lang="hu-HU" dirty="0"/>
              <a:t>&gt;();</a:t>
            </a:r>
          </a:p>
          <a:p>
            <a:r>
              <a:rPr lang="hu-HU" dirty="0"/>
              <a:t>Használata:</a:t>
            </a:r>
          </a:p>
          <a:p>
            <a:pPr lvl="1"/>
            <a:r>
              <a:rPr lang="hu-HU" dirty="0"/>
              <a:t> </a:t>
            </a:r>
            <a:r>
              <a:rPr lang="hu-HU" dirty="0" err="1"/>
              <a:t>lista.Add</a:t>
            </a:r>
            <a:r>
              <a:rPr lang="hu-HU" dirty="0"/>
              <a:t>(3);</a:t>
            </a:r>
          </a:p>
          <a:p>
            <a:pPr lvl="1"/>
            <a:r>
              <a:rPr lang="hu-HU" dirty="0"/>
              <a:t> </a:t>
            </a:r>
            <a:r>
              <a:rPr lang="hu-HU" dirty="0" err="1"/>
              <a:t>lista.Remove</a:t>
            </a:r>
            <a:r>
              <a:rPr lang="hu-HU" dirty="0"/>
              <a:t>(3);</a:t>
            </a:r>
          </a:p>
        </p:txBody>
      </p:sp>
      <p:sp>
        <p:nvSpPr>
          <p:cNvPr id="6" name="Dia számának helye 5"/>
          <p:cNvSpPr>
            <a:spLocks noGrp="1"/>
          </p:cNvSpPr>
          <p:nvPr>
            <p:ph type="sldNum" sz="quarter" idx="4"/>
          </p:nvPr>
        </p:nvSpPr>
        <p:spPr/>
        <p:txBody>
          <a:bodyPr/>
          <a:lstStyle/>
          <a:p>
            <a:fld id="{382C4687-4109-4F0A-98FB-B188B8D59681}" type="slidenum">
              <a:rPr lang="hu-HU" smtClean="0"/>
              <a:t>120</a:t>
            </a:fld>
            <a:endParaRPr lang="hu-HU"/>
          </a:p>
        </p:txBody>
      </p:sp>
      <p:sp>
        <p:nvSpPr>
          <p:cNvPr id="4" name="Élőláb helye 3">
            <a:extLst>
              <a:ext uri="{FF2B5EF4-FFF2-40B4-BE49-F238E27FC236}">
                <a16:creationId xmlns:a16="http://schemas.microsoft.com/office/drawing/2014/main" id="{55D7D477-6EF6-49AC-A01E-BBA61FB78975}"/>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205536938"/>
      </p:ext>
    </p:extLst>
  </p:cSld>
  <p:clrMapOvr>
    <a:masterClrMapping/>
  </p:clrMapOvr>
  <p:transition spd="slow">
    <p:cove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Lista (</a:t>
            </a:r>
            <a:r>
              <a:rPr lang="hu-HU" dirty="0">
                <a:solidFill>
                  <a:srgbClr val="009999"/>
                </a:solidFill>
              </a:rPr>
              <a:t>List</a:t>
            </a:r>
            <a:r>
              <a:rPr lang="hu-HU" dirty="0"/>
              <a:t>) IV.</a:t>
            </a:r>
          </a:p>
        </p:txBody>
      </p:sp>
      <p:sp>
        <p:nvSpPr>
          <p:cNvPr id="3" name="Tartalom helye 2"/>
          <p:cNvSpPr>
            <a:spLocks noGrp="1"/>
          </p:cNvSpPr>
          <p:nvPr>
            <p:ph idx="1"/>
          </p:nvPr>
        </p:nvSpPr>
        <p:spPr/>
        <p:txBody>
          <a:bodyPr>
            <a:normAutofit lnSpcReduction="10000"/>
          </a:bodyPr>
          <a:lstStyle/>
          <a:p>
            <a:r>
              <a:rPr lang="hu-HU" dirty="0"/>
              <a:t>Bejárása:</a:t>
            </a:r>
          </a:p>
          <a:p>
            <a:pPr lvl="1"/>
            <a:r>
              <a:rPr lang="hu-HU" dirty="0"/>
              <a:t> </a:t>
            </a:r>
            <a:r>
              <a:rPr lang="hu-HU" dirty="0" err="1">
                <a:solidFill>
                  <a:srgbClr val="0000FF"/>
                </a:solidFill>
              </a:rPr>
              <a:t>foreach</a:t>
            </a:r>
            <a:r>
              <a:rPr lang="hu-HU" dirty="0"/>
              <a:t>(</a:t>
            </a:r>
            <a:r>
              <a:rPr lang="hu-HU" dirty="0">
                <a:solidFill>
                  <a:srgbClr val="0000FF"/>
                </a:solidFill>
              </a:rPr>
              <a:t>int</a:t>
            </a:r>
            <a:r>
              <a:rPr lang="hu-HU" dirty="0"/>
              <a:t> </a:t>
            </a:r>
            <a:r>
              <a:rPr lang="hu-HU" dirty="0" err="1"/>
              <a:t>item</a:t>
            </a:r>
            <a:r>
              <a:rPr lang="hu-HU" dirty="0"/>
              <a:t> </a:t>
            </a:r>
            <a:r>
              <a:rPr lang="hu-HU" dirty="0" err="1">
                <a:solidFill>
                  <a:srgbClr val="0000FF"/>
                </a:solidFill>
              </a:rPr>
              <a:t>in</a:t>
            </a:r>
            <a:r>
              <a:rPr lang="hu-HU" dirty="0"/>
              <a:t> lista)</a:t>
            </a:r>
            <a:br>
              <a:rPr lang="hu-HU" dirty="0"/>
            </a:br>
            <a:r>
              <a:rPr lang="hu-HU" dirty="0"/>
              <a:t> {</a:t>
            </a:r>
            <a:br>
              <a:rPr lang="hu-HU" dirty="0"/>
            </a:br>
            <a:r>
              <a:rPr lang="hu-HU" dirty="0"/>
              <a:t>    </a:t>
            </a:r>
            <a:r>
              <a:rPr lang="hu-HU" dirty="0">
                <a:solidFill>
                  <a:srgbClr val="009900"/>
                </a:solidFill>
              </a:rPr>
              <a:t>//</a:t>
            </a:r>
            <a:r>
              <a:rPr lang="hu-HU" dirty="0" err="1">
                <a:solidFill>
                  <a:srgbClr val="009900"/>
                </a:solidFill>
              </a:rPr>
              <a:t>Feldoglozás</a:t>
            </a:r>
            <a:br>
              <a:rPr lang="hu-HU" dirty="0"/>
            </a:br>
            <a:r>
              <a:rPr lang="hu-HU" dirty="0"/>
              <a:t> }</a:t>
            </a:r>
          </a:p>
          <a:p>
            <a:r>
              <a:rPr lang="hu-HU" dirty="0"/>
              <a:t>A </a:t>
            </a:r>
            <a:r>
              <a:rPr lang="hu-HU" dirty="0">
                <a:solidFill>
                  <a:srgbClr val="009999"/>
                </a:solidFill>
              </a:rPr>
              <a:t>List</a:t>
            </a:r>
            <a:r>
              <a:rPr lang="hu-HU" dirty="0"/>
              <a:t> objektum egy speciális </a:t>
            </a:r>
            <a:r>
              <a:rPr lang="hu-HU" dirty="0" err="1">
                <a:solidFill>
                  <a:srgbClr val="009999"/>
                </a:solidFill>
              </a:rPr>
              <a:t>ArrayList</a:t>
            </a:r>
            <a:r>
              <a:rPr lang="hu-HU" dirty="0"/>
              <a:t> objektum, mely különböző tömbfelépítésekkel éri el a kívánt eredményt. Így, habár a listák bejárása alapvetően </a:t>
            </a:r>
            <a:r>
              <a:rPr lang="hu-HU" dirty="0" err="1">
                <a:solidFill>
                  <a:srgbClr val="3333FF"/>
                </a:solidFill>
              </a:rPr>
              <a:t>foreach</a:t>
            </a:r>
            <a:r>
              <a:rPr lang="hu-HU" dirty="0"/>
              <a:t> ciklussal lehetséges, a </a:t>
            </a:r>
            <a:r>
              <a:rPr lang="hu-HU" dirty="0">
                <a:solidFill>
                  <a:srgbClr val="009999"/>
                </a:solidFill>
              </a:rPr>
              <a:t>List</a:t>
            </a:r>
            <a:r>
              <a:rPr lang="hu-HU" dirty="0"/>
              <a:t> objektum bejárható indexrendszer szerint is, </a:t>
            </a:r>
            <a:r>
              <a:rPr lang="hu-HU" dirty="0" err="1">
                <a:solidFill>
                  <a:srgbClr val="3333FF"/>
                </a:solidFill>
              </a:rPr>
              <a:t>for</a:t>
            </a:r>
            <a:r>
              <a:rPr lang="hu-HU" dirty="0"/>
              <a:t> ciklussal.</a:t>
            </a:r>
          </a:p>
        </p:txBody>
      </p:sp>
      <p:sp>
        <p:nvSpPr>
          <p:cNvPr id="6" name="Dia számának helye 5"/>
          <p:cNvSpPr>
            <a:spLocks noGrp="1"/>
          </p:cNvSpPr>
          <p:nvPr>
            <p:ph type="sldNum" sz="quarter" idx="4"/>
          </p:nvPr>
        </p:nvSpPr>
        <p:spPr/>
        <p:txBody>
          <a:bodyPr/>
          <a:lstStyle/>
          <a:p>
            <a:fld id="{382C4687-4109-4F0A-98FB-B188B8D59681}" type="slidenum">
              <a:rPr lang="hu-HU" smtClean="0"/>
              <a:t>121</a:t>
            </a:fld>
            <a:endParaRPr lang="hu-HU"/>
          </a:p>
        </p:txBody>
      </p:sp>
      <p:sp>
        <p:nvSpPr>
          <p:cNvPr id="4" name="Élőláb helye 3">
            <a:extLst>
              <a:ext uri="{FF2B5EF4-FFF2-40B4-BE49-F238E27FC236}">
                <a16:creationId xmlns:a16="http://schemas.microsoft.com/office/drawing/2014/main" id="{C3212BBE-0B81-4DD4-8D51-880E98134715}"/>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355950776"/>
      </p:ext>
    </p:extLst>
  </p:cSld>
  <p:clrMapOvr>
    <a:masterClrMapping/>
  </p:clrMapOvr>
  <p:transition spd="slow">
    <p:cove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Öröklődés C#</a:t>
            </a:r>
            <a:r>
              <a:rPr lang="hu-HU" dirty="0" err="1"/>
              <a:t>-ban</a:t>
            </a:r>
            <a:endParaRPr lang="hu-HU" dirty="0"/>
          </a:p>
        </p:txBody>
      </p:sp>
      <p:sp>
        <p:nvSpPr>
          <p:cNvPr id="3" name="Alcím 2"/>
          <p:cNvSpPr>
            <a:spLocks noGrp="1"/>
          </p:cNvSpPr>
          <p:nvPr>
            <p:ph type="subTitle" idx="1"/>
          </p:nvPr>
        </p:nvSpPr>
        <p:spPr/>
        <p:txBody>
          <a:bodyPr/>
          <a:lstStyle/>
          <a:p>
            <a:r>
              <a:rPr lang="hu-HU" dirty="0"/>
              <a:t>Objektum-orientált hierarchia megvalósítása, elemei</a:t>
            </a:r>
          </a:p>
        </p:txBody>
      </p:sp>
      <p:sp>
        <p:nvSpPr>
          <p:cNvPr id="6" name="Dia számának helye 5"/>
          <p:cNvSpPr>
            <a:spLocks noGrp="1"/>
          </p:cNvSpPr>
          <p:nvPr>
            <p:ph type="sldNum" sz="quarter" idx="4"/>
          </p:nvPr>
        </p:nvSpPr>
        <p:spPr/>
        <p:txBody>
          <a:bodyPr/>
          <a:lstStyle/>
          <a:p>
            <a:fld id="{382C4687-4109-4F0A-98FB-B188B8D59681}" type="slidenum">
              <a:rPr lang="hu-HU" smtClean="0"/>
              <a:t>122</a:t>
            </a:fld>
            <a:endParaRPr lang="hu-HU"/>
          </a:p>
        </p:txBody>
      </p:sp>
      <p:sp>
        <p:nvSpPr>
          <p:cNvPr id="4" name="Élőláb helye 3">
            <a:extLst>
              <a:ext uri="{FF2B5EF4-FFF2-40B4-BE49-F238E27FC236}">
                <a16:creationId xmlns:a16="http://schemas.microsoft.com/office/drawing/2014/main" id="{DEB82107-C994-4F7E-9EF1-1A1F7AD9CE87}"/>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851476139"/>
      </p:ext>
    </p:extLst>
  </p:cSld>
  <p:clrMapOvr>
    <a:masterClrMapping/>
  </p:clrMapOvr>
  <p:transition spd="slow">
    <p:cove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Öröklődés I.</a:t>
            </a:r>
          </a:p>
        </p:txBody>
      </p:sp>
      <p:sp>
        <p:nvSpPr>
          <p:cNvPr id="3" name="Tartalom helye 2"/>
          <p:cNvSpPr>
            <a:spLocks noGrp="1"/>
          </p:cNvSpPr>
          <p:nvPr>
            <p:ph idx="1"/>
          </p:nvPr>
        </p:nvSpPr>
        <p:spPr/>
        <p:txBody>
          <a:bodyPr/>
          <a:lstStyle/>
          <a:p>
            <a:r>
              <a:rPr lang="hu-HU" dirty="0"/>
              <a:t>Ahogy már az OO alapelveknél tanultuk, az öröklődés egy specializálódási folyamat, mely során egy osztályból származtatunk egy másik osztályt, mely valamilyen speciális feladatot tud ellátni, azonban témakörét tekintve az őséhez tartozik.</a:t>
            </a:r>
          </a:p>
          <a:p>
            <a:r>
              <a:rPr lang="hu-HU" dirty="0"/>
              <a:t>Repülő dolgok </a:t>
            </a:r>
            <a:r>
              <a:rPr lang="hu-HU" dirty="0">
                <a:sym typeface="Wingdings" pitchFamily="2" charset="2"/>
              </a:rPr>
              <a:t> Madár</a:t>
            </a:r>
          </a:p>
          <a:p>
            <a:r>
              <a:rPr lang="hu-HU" dirty="0">
                <a:sym typeface="Wingdings" pitchFamily="2" charset="2"/>
              </a:rPr>
              <a:t>Növények  Zöldségek  Paprika</a:t>
            </a:r>
            <a:endParaRPr lang="hu-HU" dirty="0"/>
          </a:p>
        </p:txBody>
      </p:sp>
      <p:sp>
        <p:nvSpPr>
          <p:cNvPr id="6" name="Dia számának helye 5"/>
          <p:cNvSpPr>
            <a:spLocks noGrp="1"/>
          </p:cNvSpPr>
          <p:nvPr>
            <p:ph type="sldNum" sz="quarter" idx="4"/>
          </p:nvPr>
        </p:nvSpPr>
        <p:spPr/>
        <p:txBody>
          <a:bodyPr/>
          <a:lstStyle/>
          <a:p>
            <a:fld id="{382C4687-4109-4F0A-98FB-B188B8D59681}" type="slidenum">
              <a:rPr lang="hu-HU" smtClean="0"/>
              <a:t>123</a:t>
            </a:fld>
            <a:endParaRPr lang="hu-HU"/>
          </a:p>
        </p:txBody>
      </p:sp>
      <p:sp>
        <p:nvSpPr>
          <p:cNvPr id="4" name="Élőláb helye 3">
            <a:extLst>
              <a:ext uri="{FF2B5EF4-FFF2-40B4-BE49-F238E27FC236}">
                <a16:creationId xmlns:a16="http://schemas.microsoft.com/office/drawing/2014/main" id="{9594D029-AA4E-4C38-B5D3-DC0FA59BCE8F}"/>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739215781"/>
      </p:ext>
    </p:extLst>
  </p:cSld>
  <p:clrMapOvr>
    <a:masterClrMapping/>
  </p:clrMapOvr>
  <p:transition spd="slow">
    <p:cove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Öröklődés II.</a:t>
            </a:r>
          </a:p>
        </p:txBody>
      </p:sp>
      <p:sp>
        <p:nvSpPr>
          <p:cNvPr id="3" name="Tartalom helye 2"/>
          <p:cNvSpPr>
            <a:spLocks noGrp="1"/>
          </p:cNvSpPr>
          <p:nvPr>
            <p:ph idx="1"/>
          </p:nvPr>
        </p:nvSpPr>
        <p:spPr/>
        <p:txBody>
          <a:bodyPr>
            <a:normAutofit lnSpcReduction="10000"/>
          </a:bodyPr>
          <a:lstStyle/>
          <a:p>
            <a:r>
              <a:rPr lang="hu-HU" dirty="0"/>
              <a:t>Az öröklődés legfőbb feladata, hogy ne egy osztály végezzen el mindent, ami egy fő témakörbe tartozik, illetve leegyszerűsítse a program aktuális létrehozását, későbbi bővítését úgy, hogy az adott ősből specializált osztályokat hozunk létre és közben minden egyes létrejött osztályból létrehozott, objektum továbbra is az őstípusként kezelhető maradjon (Polimorfizmus).</a:t>
            </a:r>
          </a:p>
          <a:p>
            <a:r>
              <a:rPr lang="hu-HU" dirty="0"/>
              <a:t> </a:t>
            </a:r>
            <a:r>
              <a:rPr lang="hu-HU" dirty="0" err="1">
                <a:solidFill>
                  <a:srgbClr val="009999"/>
                </a:solidFill>
              </a:rPr>
              <a:t>RepuloDolgok</a:t>
            </a:r>
            <a:r>
              <a:rPr lang="hu-HU" dirty="0"/>
              <a:t> </a:t>
            </a:r>
            <a:r>
              <a:rPr lang="hu-HU" dirty="0" err="1"/>
              <a:t>obj</a:t>
            </a:r>
            <a:r>
              <a:rPr lang="hu-HU" dirty="0"/>
              <a:t> = </a:t>
            </a:r>
            <a:r>
              <a:rPr lang="hu-HU" dirty="0" err="1">
                <a:solidFill>
                  <a:srgbClr val="0000FF"/>
                </a:solidFill>
              </a:rPr>
              <a:t>new</a:t>
            </a:r>
            <a:r>
              <a:rPr lang="hu-HU" dirty="0"/>
              <a:t> </a:t>
            </a:r>
            <a:r>
              <a:rPr lang="hu-HU" dirty="0">
                <a:solidFill>
                  <a:srgbClr val="009999"/>
                </a:solidFill>
              </a:rPr>
              <a:t>Madar</a:t>
            </a:r>
            <a:r>
              <a:rPr lang="hu-HU" dirty="0"/>
              <a:t>();</a:t>
            </a:r>
          </a:p>
        </p:txBody>
      </p:sp>
      <p:sp>
        <p:nvSpPr>
          <p:cNvPr id="6" name="Dia számának helye 5"/>
          <p:cNvSpPr>
            <a:spLocks noGrp="1"/>
          </p:cNvSpPr>
          <p:nvPr>
            <p:ph type="sldNum" sz="quarter" idx="4"/>
          </p:nvPr>
        </p:nvSpPr>
        <p:spPr/>
        <p:txBody>
          <a:bodyPr/>
          <a:lstStyle/>
          <a:p>
            <a:fld id="{382C4687-4109-4F0A-98FB-B188B8D59681}" type="slidenum">
              <a:rPr lang="hu-HU" smtClean="0"/>
              <a:t>124</a:t>
            </a:fld>
            <a:endParaRPr lang="hu-HU"/>
          </a:p>
        </p:txBody>
      </p:sp>
      <p:sp>
        <p:nvSpPr>
          <p:cNvPr id="4" name="Élőláb helye 3">
            <a:extLst>
              <a:ext uri="{FF2B5EF4-FFF2-40B4-BE49-F238E27FC236}">
                <a16:creationId xmlns:a16="http://schemas.microsoft.com/office/drawing/2014/main" id="{0CD481DF-F52F-4D53-941C-B6F2E4479B30}"/>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909761897"/>
      </p:ext>
    </p:extLst>
  </p:cSld>
  <p:clrMapOvr>
    <a:masterClrMapping/>
  </p:clrMapOvr>
  <p:transition spd="slow">
    <p:cove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Öröklődés III.</a:t>
            </a:r>
          </a:p>
        </p:txBody>
      </p:sp>
      <p:sp>
        <p:nvSpPr>
          <p:cNvPr id="3" name="Tartalom helye 2"/>
          <p:cNvSpPr>
            <a:spLocks noGrp="1"/>
          </p:cNvSpPr>
          <p:nvPr>
            <p:ph idx="1"/>
          </p:nvPr>
        </p:nvSpPr>
        <p:spPr/>
        <p:txBody>
          <a:bodyPr>
            <a:normAutofit fontScale="92500"/>
          </a:bodyPr>
          <a:lstStyle/>
          <a:p>
            <a:r>
              <a:rPr lang="hu-HU" dirty="0"/>
              <a:t>Öröklődéskor oda kell figyelnünk a láthatósági szintekre, illetve a konstruktor felépítésére, hiszen, egy specializált utód jön létre egy osztályból annak implementálnia kell az ősét is, így annak konstruktorát is meg kell hívja.</a:t>
            </a:r>
          </a:p>
          <a:p>
            <a:r>
              <a:rPr lang="hu-HU" u="sng" dirty="0"/>
              <a:t>Általános hiba</a:t>
            </a:r>
            <a:r>
              <a:rPr lang="hu-HU" dirty="0"/>
              <a:t>, hogy miután a paraméteres konstruktor nem fut le paraméter nélkül, és így a C# hibát dob, a program írója létrehoz egy paraméter nélküli konstruktort, hogy lefusson a program.</a:t>
            </a:r>
          </a:p>
        </p:txBody>
      </p:sp>
      <p:sp>
        <p:nvSpPr>
          <p:cNvPr id="6" name="Dia számának helye 5"/>
          <p:cNvSpPr>
            <a:spLocks noGrp="1"/>
          </p:cNvSpPr>
          <p:nvPr>
            <p:ph type="sldNum" sz="quarter" idx="4"/>
          </p:nvPr>
        </p:nvSpPr>
        <p:spPr/>
        <p:txBody>
          <a:bodyPr/>
          <a:lstStyle/>
          <a:p>
            <a:fld id="{382C4687-4109-4F0A-98FB-B188B8D59681}" type="slidenum">
              <a:rPr lang="hu-HU" smtClean="0"/>
              <a:t>125</a:t>
            </a:fld>
            <a:endParaRPr lang="hu-HU"/>
          </a:p>
        </p:txBody>
      </p:sp>
      <p:sp>
        <p:nvSpPr>
          <p:cNvPr id="4" name="Élőláb helye 3">
            <a:extLst>
              <a:ext uri="{FF2B5EF4-FFF2-40B4-BE49-F238E27FC236}">
                <a16:creationId xmlns:a16="http://schemas.microsoft.com/office/drawing/2014/main" id="{09F0D5B5-A726-4D37-AF76-6BEAA4E0EFA9}"/>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4044165613"/>
      </p:ext>
    </p:extLst>
  </p:cSld>
  <p:clrMapOvr>
    <a:masterClrMapping/>
  </p:clrMapOvr>
  <p:transition spd="slow">
    <p:cove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Öröklődés IV.</a:t>
            </a:r>
          </a:p>
        </p:txBody>
      </p:sp>
      <p:sp>
        <p:nvSpPr>
          <p:cNvPr id="3" name="Tartalom helye 2"/>
          <p:cNvSpPr>
            <a:spLocks noGrp="1"/>
          </p:cNvSpPr>
          <p:nvPr>
            <p:ph idx="1"/>
          </p:nvPr>
        </p:nvSpPr>
        <p:spPr/>
        <p:txBody>
          <a:bodyPr>
            <a:normAutofit/>
          </a:bodyPr>
          <a:lstStyle/>
          <a:p>
            <a:r>
              <a:rPr lang="hu-HU" sz="2800" dirty="0"/>
              <a:t>Mint azt már előzőleg láthattuk, a </a:t>
            </a:r>
            <a:r>
              <a:rPr lang="hu-HU" sz="2800" dirty="0" err="1">
                <a:solidFill>
                  <a:srgbClr val="3333FF"/>
                </a:solidFill>
              </a:rPr>
              <a:t>this</a:t>
            </a:r>
            <a:r>
              <a:rPr lang="hu-HU" sz="2800" dirty="0"/>
              <a:t> segítségével elérjük az aktuális objektumot, a </a:t>
            </a:r>
            <a:r>
              <a:rPr lang="hu-HU" sz="2800" dirty="0" err="1">
                <a:solidFill>
                  <a:srgbClr val="3333FF"/>
                </a:solidFill>
              </a:rPr>
              <a:t>base</a:t>
            </a:r>
            <a:r>
              <a:rPr lang="hu-HU" sz="2800" dirty="0"/>
              <a:t> segítségével pedig elérjük az ősosztályból létrejött példányt.</a:t>
            </a:r>
          </a:p>
          <a:p>
            <a:r>
              <a:rPr lang="hu-HU" sz="2800" dirty="0"/>
              <a:t>Örököltetés esetén a leszármazott</a:t>
            </a:r>
            <a:br>
              <a:rPr lang="hu-HU" sz="2800" dirty="0"/>
            </a:br>
            <a:r>
              <a:rPr lang="hu-HU" sz="2800" dirty="0"/>
              <a:t>osztályból létrejött objektum,</a:t>
            </a:r>
            <a:br>
              <a:rPr lang="hu-HU" sz="2800" dirty="0"/>
            </a:br>
            <a:r>
              <a:rPr lang="hu-HU" sz="2800" dirty="0"/>
              <a:t>tartalmaz egy ősosztályból</a:t>
            </a:r>
            <a:br>
              <a:rPr lang="hu-HU" sz="2800" dirty="0"/>
            </a:br>
            <a:r>
              <a:rPr lang="hu-HU" sz="2800" dirty="0"/>
              <a:t>létrejött objektumot: </a:t>
            </a:r>
          </a:p>
        </p:txBody>
      </p:sp>
      <p:sp>
        <p:nvSpPr>
          <p:cNvPr id="5" name="Dia számának helye 4"/>
          <p:cNvSpPr>
            <a:spLocks noGrp="1"/>
          </p:cNvSpPr>
          <p:nvPr>
            <p:ph type="sldNum" sz="quarter" idx="4"/>
          </p:nvPr>
        </p:nvSpPr>
        <p:spPr/>
        <p:txBody>
          <a:bodyPr/>
          <a:lstStyle/>
          <a:p>
            <a:fld id="{382C4687-4109-4F0A-98FB-B188B8D59681}" type="slidenum">
              <a:rPr lang="hu-HU" smtClean="0"/>
              <a:t>126</a:t>
            </a:fld>
            <a:endParaRPr lang="hu-HU"/>
          </a:p>
        </p:txBody>
      </p:sp>
      <p:graphicFrame>
        <p:nvGraphicFramePr>
          <p:cNvPr id="6" name="Diagram 5"/>
          <p:cNvGraphicFramePr/>
          <p:nvPr>
            <p:extLst/>
          </p:nvPr>
        </p:nvGraphicFramePr>
        <p:xfrm>
          <a:off x="4373197" y="2978332"/>
          <a:ext cx="4602901" cy="306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Élőláb helye 3">
            <a:extLst>
              <a:ext uri="{FF2B5EF4-FFF2-40B4-BE49-F238E27FC236}">
                <a16:creationId xmlns:a16="http://schemas.microsoft.com/office/drawing/2014/main" id="{E20EDA9B-6F6B-4DBC-9B31-44E6292A5DD6}"/>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700265729"/>
      </p:ext>
    </p:extLst>
  </p:cSld>
  <p:clrMapOvr>
    <a:masterClrMapping/>
  </p:clrMapOvr>
  <p:transition spd="slow">
    <p:cove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Öröklődés V.</a:t>
            </a:r>
          </a:p>
        </p:txBody>
      </p:sp>
      <p:sp>
        <p:nvSpPr>
          <p:cNvPr id="3" name="Tartalom helye 2"/>
          <p:cNvSpPr>
            <a:spLocks noGrp="1"/>
          </p:cNvSpPr>
          <p:nvPr>
            <p:ph idx="1"/>
          </p:nvPr>
        </p:nvSpPr>
        <p:spPr/>
        <p:txBody>
          <a:bodyPr>
            <a:normAutofit/>
          </a:bodyPr>
          <a:lstStyle/>
          <a:p>
            <a:r>
              <a:rPr lang="hu-HU" dirty="0"/>
              <a:t>Megvalósítása:</a:t>
            </a:r>
          </a:p>
          <a:p>
            <a:pPr lvl="1"/>
            <a:r>
              <a:rPr lang="hu-HU" dirty="0"/>
              <a:t> </a:t>
            </a:r>
            <a:r>
              <a:rPr lang="hu-HU" dirty="0" err="1">
                <a:solidFill>
                  <a:srgbClr val="0000FF"/>
                </a:solidFill>
              </a:rPr>
              <a:t>class</a:t>
            </a:r>
            <a:r>
              <a:rPr lang="hu-HU" dirty="0"/>
              <a:t> </a:t>
            </a:r>
            <a:r>
              <a:rPr lang="hu-HU" dirty="0">
                <a:solidFill>
                  <a:srgbClr val="009999"/>
                </a:solidFill>
              </a:rPr>
              <a:t>Madar</a:t>
            </a:r>
            <a:r>
              <a:rPr lang="hu-HU" dirty="0"/>
              <a:t> : </a:t>
            </a:r>
            <a:r>
              <a:rPr lang="hu-HU" dirty="0" err="1">
                <a:solidFill>
                  <a:srgbClr val="009999"/>
                </a:solidFill>
              </a:rPr>
              <a:t>RepuloDolgok</a:t>
            </a:r>
            <a:endParaRPr lang="hu-HU" dirty="0">
              <a:solidFill>
                <a:srgbClr val="009999"/>
              </a:solidFill>
            </a:endParaRPr>
          </a:p>
          <a:p>
            <a:r>
              <a:rPr lang="hu-HU" dirty="0"/>
              <a:t>Amennyiben nincs paraméter nélküli konstruktor:</a:t>
            </a:r>
          </a:p>
          <a:p>
            <a:pPr lvl="1"/>
            <a:r>
              <a:rPr lang="hu-HU" dirty="0"/>
              <a:t> </a:t>
            </a:r>
            <a:r>
              <a:rPr lang="hu-HU" dirty="0" err="1">
                <a:solidFill>
                  <a:srgbClr val="0000FF"/>
                </a:solidFill>
              </a:rPr>
              <a:t>public</a:t>
            </a:r>
            <a:r>
              <a:rPr lang="hu-HU" dirty="0"/>
              <a:t> Madar(&lt;paraméterek&gt;)</a:t>
            </a:r>
            <a:br>
              <a:rPr lang="hu-HU" dirty="0"/>
            </a:br>
            <a:r>
              <a:rPr lang="hu-HU" dirty="0"/>
              <a:t>		: </a:t>
            </a:r>
            <a:r>
              <a:rPr lang="hu-HU" dirty="0" err="1">
                <a:solidFill>
                  <a:srgbClr val="0000FF"/>
                </a:solidFill>
              </a:rPr>
              <a:t>base</a:t>
            </a:r>
            <a:r>
              <a:rPr lang="hu-HU" dirty="0"/>
              <a:t>(&lt;paraméterek&gt;)</a:t>
            </a:r>
            <a:br>
              <a:rPr lang="hu-HU" dirty="0"/>
            </a:br>
            <a:r>
              <a:rPr lang="hu-HU" dirty="0"/>
              <a:t>{</a:t>
            </a:r>
            <a:br>
              <a:rPr lang="hu-HU" dirty="0"/>
            </a:br>
            <a:r>
              <a:rPr lang="hu-HU" dirty="0"/>
              <a:t>  </a:t>
            </a:r>
            <a:r>
              <a:rPr lang="hu-HU" dirty="0">
                <a:solidFill>
                  <a:srgbClr val="009900"/>
                </a:solidFill>
              </a:rPr>
              <a:t>//…</a:t>
            </a:r>
            <a:br>
              <a:rPr lang="hu-HU" dirty="0"/>
            </a:br>
            <a:r>
              <a:rPr lang="hu-HU" dirty="0"/>
              <a:t>}</a:t>
            </a:r>
          </a:p>
        </p:txBody>
      </p:sp>
      <p:sp>
        <p:nvSpPr>
          <p:cNvPr id="6" name="Dia számának helye 5"/>
          <p:cNvSpPr>
            <a:spLocks noGrp="1"/>
          </p:cNvSpPr>
          <p:nvPr>
            <p:ph type="sldNum" sz="quarter" idx="4"/>
          </p:nvPr>
        </p:nvSpPr>
        <p:spPr/>
        <p:txBody>
          <a:bodyPr/>
          <a:lstStyle/>
          <a:p>
            <a:fld id="{382C4687-4109-4F0A-98FB-B188B8D59681}" type="slidenum">
              <a:rPr lang="hu-HU" smtClean="0"/>
              <a:t>127</a:t>
            </a:fld>
            <a:endParaRPr lang="hu-HU"/>
          </a:p>
        </p:txBody>
      </p:sp>
      <p:sp>
        <p:nvSpPr>
          <p:cNvPr id="4" name="Élőláb helye 3">
            <a:extLst>
              <a:ext uri="{FF2B5EF4-FFF2-40B4-BE49-F238E27FC236}">
                <a16:creationId xmlns:a16="http://schemas.microsoft.com/office/drawing/2014/main" id="{65AAF022-F86C-4584-85F7-5187C7BEB330}"/>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834180658"/>
      </p:ext>
    </p:extLst>
  </p:cSld>
  <p:clrMapOvr>
    <a:masterClrMapping/>
  </p:clrMapOvr>
  <p:transition spd="slow">
    <p:cove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Öröklődés VI.</a:t>
            </a:r>
          </a:p>
        </p:txBody>
      </p:sp>
      <p:sp>
        <p:nvSpPr>
          <p:cNvPr id="3" name="Tartalom helye 2"/>
          <p:cNvSpPr>
            <a:spLocks noGrp="1"/>
          </p:cNvSpPr>
          <p:nvPr>
            <p:ph idx="1"/>
          </p:nvPr>
        </p:nvSpPr>
        <p:spPr/>
        <p:txBody>
          <a:bodyPr>
            <a:normAutofit/>
          </a:bodyPr>
          <a:lstStyle/>
          <a:p>
            <a:r>
              <a:rPr lang="hu-HU" sz="2800" dirty="0"/>
              <a:t>Az öröklődés alapvető feladat, hogy megkönnyítse a fejlesztés mentetét oly módon, hogy a már megírt osztályokból származtatva azok specifikus változatát, megspórolhatjuk a külön fejlesztési időt:</a:t>
            </a:r>
          </a:p>
        </p:txBody>
      </p:sp>
      <p:sp>
        <p:nvSpPr>
          <p:cNvPr id="5" name="Dia számának helye 4"/>
          <p:cNvSpPr>
            <a:spLocks noGrp="1"/>
          </p:cNvSpPr>
          <p:nvPr>
            <p:ph type="sldNum" sz="quarter" idx="4"/>
          </p:nvPr>
        </p:nvSpPr>
        <p:spPr/>
        <p:txBody>
          <a:bodyPr/>
          <a:lstStyle/>
          <a:p>
            <a:fld id="{382C4687-4109-4F0A-98FB-B188B8D59681}" type="slidenum">
              <a:rPr lang="hu-HU" smtClean="0"/>
              <a:t>128</a:t>
            </a:fld>
            <a:endParaRPr lang="hu-HU"/>
          </a:p>
        </p:txBody>
      </p:sp>
      <p:graphicFrame>
        <p:nvGraphicFramePr>
          <p:cNvPr id="6" name="Diagram 5"/>
          <p:cNvGraphicFramePr/>
          <p:nvPr>
            <p:extLst/>
          </p:nvPr>
        </p:nvGraphicFramePr>
        <p:xfrm>
          <a:off x="132862" y="4172806"/>
          <a:ext cx="8893907" cy="1885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Egyenes összekötő nyíllal 7"/>
          <p:cNvCxnSpPr>
            <a:endCxn id="9" idx="1"/>
          </p:cNvCxnSpPr>
          <p:nvPr/>
        </p:nvCxnSpPr>
        <p:spPr>
          <a:xfrm flipV="1">
            <a:off x="5368834" y="3662984"/>
            <a:ext cx="1188720" cy="58244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9" name="Szövegdoboz 8"/>
          <p:cNvSpPr txBox="1"/>
          <p:nvPr/>
        </p:nvSpPr>
        <p:spPr>
          <a:xfrm>
            <a:off x="6557554" y="3201319"/>
            <a:ext cx="1722203" cy="923330"/>
          </a:xfrm>
          <a:prstGeom prst="rect">
            <a:avLst/>
          </a:prstGeom>
        </p:spPr>
        <p:style>
          <a:lnRef idx="2">
            <a:schemeClr val="accent4"/>
          </a:lnRef>
          <a:fillRef idx="1">
            <a:schemeClr val="lt1"/>
          </a:fillRef>
          <a:effectRef idx="0">
            <a:schemeClr val="accent4"/>
          </a:effectRef>
          <a:fontRef idx="minor">
            <a:schemeClr val="dk1"/>
          </a:fontRef>
        </p:style>
        <p:txBody>
          <a:bodyPr vert="horz" wrap="none" lIns="91440" tIns="45720" rIns="91440" bIns="45720" rtlCol="0" anchor="ctr">
            <a:spAutoFit/>
          </a:bodyPr>
          <a:lstStyle/>
          <a:p>
            <a:pPr marL="285750" indent="-285750">
              <a:buFontTx/>
              <a:buChar char="-"/>
            </a:pPr>
            <a:r>
              <a:rPr lang="hu-HU" dirty="0"/>
              <a:t>Sebesség</a:t>
            </a:r>
          </a:p>
          <a:p>
            <a:pPr marL="285750" indent="-285750">
              <a:buFontTx/>
              <a:buChar char="-"/>
            </a:pPr>
            <a:r>
              <a:rPr lang="hu-HU" dirty="0"/>
              <a:t>Magasság</a:t>
            </a:r>
          </a:p>
          <a:p>
            <a:pPr marL="285750" indent="-285750">
              <a:buFontTx/>
              <a:buChar char="-"/>
            </a:pPr>
            <a:r>
              <a:rPr lang="hu-HU" dirty="0" err="1"/>
              <a:t>Repul</a:t>
            </a:r>
            <a:r>
              <a:rPr lang="hu-HU" dirty="0"/>
              <a:t>() - </a:t>
            </a:r>
            <a:r>
              <a:rPr lang="hu-HU" dirty="0" err="1"/>
              <a:t>void</a:t>
            </a:r>
            <a:endParaRPr lang="hu-HU" dirty="0"/>
          </a:p>
        </p:txBody>
      </p:sp>
      <p:cxnSp>
        <p:nvCxnSpPr>
          <p:cNvPr id="11" name="Egyenes összekötő nyíllal 10"/>
          <p:cNvCxnSpPr>
            <a:endCxn id="12" idx="3"/>
          </p:cNvCxnSpPr>
          <p:nvPr/>
        </p:nvCxnSpPr>
        <p:spPr>
          <a:xfrm flipH="1" flipV="1">
            <a:off x="2704008" y="4401648"/>
            <a:ext cx="476854" cy="53767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2" name="Szövegdoboz 11"/>
          <p:cNvSpPr txBox="1"/>
          <p:nvPr/>
        </p:nvSpPr>
        <p:spPr>
          <a:xfrm>
            <a:off x="979497" y="3662984"/>
            <a:ext cx="1724511" cy="1477328"/>
          </a:xfrm>
          <a:prstGeom prst="rect">
            <a:avLst/>
          </a:prstGeom>
        </p:spPr>
        <p:style>
          <a:lnRef idx="2">
            <a:schemeClr val="accent5"/>
          </a:lnRef>
          <a:fillRef idx="1">
            <a:schemeClr val="lt1"/>
          </a:fillRef>
          <a:effectRef idx="0">
            <a:schemeClr val="accent5"/>
          </a:effectRef>
          <a:fontRef idx="minor">
            <a:schemeClr val="dk1"/>
          </a:fontRef>
        </p:style>
        <p:txBody>
          <a:bodyPr vert="horz" wrap="none" lIns="91440" tIns="45720" rIns="91440" bIns="45720" rtlCol="0" anchor="ctr">
            <a:spAutoFit/>
          </a:bodyPr>
          <a:lstStyle/>
          <a:p>
            <a:pPr marL="285750" indent="-285750">
              <a:buFontTx/>
              <a:buChar char="-"/>
            </a:pPr>
            <a:r>
              <a:rPr lang="hu-HU" dirty="0">
                <a:solidFill>
                  <a:schemeClr val="accent4"/>
                </a:solidFill>
              </a:rPr>
              <a:t>Sebesség</a:t>
            </a:r>
          </a:p>
          <a:p>
            <a:pPr marL="285750" indent="-285750">
              <a:buFontTx/>
              <a:buChar char="-"/>
            </a:pPr>
            <a:r>
              <a:rPr lang="hu-HU" dirty="0">
                <a:solidFill>
                  <a:schemeClr val="accent4"/>
                </a:solidFill>
              </a:rPr>
              <a:t>Magasság</a:t>
            </a:r>
          </a:p>
          <a:p>
            <a:pPr marL="285750" indent="-285750">
              <a:buFontTx/>
              <a:buChar char="-"/>
            </a:pPr>
            <a:r>
              <a:rPr lang="hu-HU" dirty="0" err="1">
                <a:solidFill>
                  <a:schemeClr val="accent4"/>
                </a:solidFill>
              </a:rPr>
              <a:t>Repul</a:t>
            </a:r>
            <a:r>
              <a:rPr lang="hu-HU" dirty="0">
                <a:solidFill>
                  <a:schemeClr val="accent4"/>
                </a:solidFill>
              </a:rPr>
              <a:t>() - </a:t>
            </a:r>
            <a:r>
              <a:rPr lang="hu-HU" dirty="0" err="1">
                <a:solidFill>
                  <a:schemeClr val="accent4"/>
                </a:solidFill>
              </a:rPr>
              <a:t>void</a:t>
            </a:r>
            <a:endParaRPr lang="hu-HU" dirty="0">
              <a:solidFill>
                <a:schemeClr val="accent4"/>
              </a:solidFill>
            </a:endParaRPr>
          </a:p>
          <a:p>
            <a:pPr marL="285750" indent="-285750">
              <a:buFontTx/>
              <a:buChar char="-"/>
            </a:pPr>
            <a:r>
              <a:rPr lang="hu-HU" dirty="0"/>
              <a:t>Szárnyfesztáv</a:t>
            </a:r>
          </a:p>
          <a:p>
            <a:pPr marL="285750" indent="-285750">
              <a:buFontTx/>
              <a:buChar char="-"/>
            </a:pPr>
            <a:r>
              <a:rPr lang="hu-HU" dirty="0"/>
              <a:t>Életkor</a:t>
            </a:r>
          </a:p>
        </p:txBody>
      </p:sp>
      <p:cxnSp>
        <p:nvCxnSpPr>
          <p:cNvPr id="13" name="Egyenes összekötő nyíllal 12"/>
          <p:cNvCxnSpPr/>
          <p:nvPr/>
        </p:nvCxnSpPr>
        <p:spPr>
          <a:xfrm flipV="1">
            <a:off x="4837723" y="5206277"/>
            <a:ext cx="1896355" cy="545846"/>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14" name="Szövegdoboz 13"/>
          <p:cNvSpPr txBox="1"/>
          <p:nvPr/>
        </p:nvSpPr>
        <p:spPr>
          <a:xfrm>
            <a:off x="6734077" y="4329114"/>
            <a:ext cx="1724511" cy="1754326"/>
          </a:xfrm>
          <a:prstGeom prst="rect">
            <a:avLst/>
          </a:prstGeom>
        </p:spPr>
        <p:style>
          <a:lnRef idx="2">
            <a:schemeClr val="accent1"/>
          </a:lnRef>
          <a:fillRef idx="1">
            <a:schemeClr val="lt1"/>
          </a:fillRef>
          <a:effectRef idx="0">
            <a:schemeClr val="accent1"/>
          </a:effectRef>
          <a:fontRef idx="minor">
            <a:schemeClr val="dk1"/>
          </a:fontRef>
        </p:style>
        <p:txBody>
          <a:bodyPr vert="horz" wrap="none" lIns="91440" tIns="45720" rIns="91440" bIns="45720" rtlCol="0" anchor="ctr">
            <a:spAutoFit/>
          </a:bodyPr>
          <a:lstStyle/>
          <a:p>
            <a:pPr marL="285750" indent="-285750">
              <a:buFontTx/>
              <a:buChar char="-"/>
            </a:pPr>
            <a:r>
              <a:rPr lang="hu-HU" dirty="0">
                <a:solidFill>
                  <a:schemeClr val="accent4"/>
                </a:solidFill>
              </a:rPr>
              <a:t>Sebesség</a:t>
            </a:r>
          </a:p>
          <a:p>
            <a:pPr marL="285750" indent="-285750">
              <a:buFontTx/>
              <a:buChar char="-"/>
            </a:pPr>
            <a:r>
              <a:rPr lang="hu-HU" dirty="0">
                <a:solidFill>
                  <a:schemeClr val="accent4"/>
                </a:solidFill>
              </a:rPr>
              <a:t>Magasság</a:t>
            </a:r>
          </a:p>
          <a:p>
            <a:pPr marL="285750" indent="-285750">
              <a:buFontTx/>
              <a:buChar char="-"/>
            </a:pPr>
            <a:r>
              <a:rPr lang="hu-HU" dirty="0" err="1">
                <a:solidFill>
                  <a:schemeClr val="accent4"/>
                </a:solidFill>
              </a:rPr>
              <a:t>Repul</a:t>
            </a:r>
            <a:r>
              <a:rPr lang="hu-HU" dirty="0">
                <a:solidFill>
                  <a:schemeClr val="accent4"/>
                </a:solidFill>
              </a:rPr>
              <a:t>() - </a:t>
            </a:r>
            <a:r>
              <a:rPr lang="hu-HU" dirty="0" err="1">
                <a:solidFill>
                  <a:schemeClr val="accent4"/>
                </a:solidFill>
              </a:rPr>
              <a:t>void</a:t>
            </a:r>
            <a:endParaRPr lang="hu-HU" dirty="0">
              <a:solidFill>
                <a:schemeClr val="accent4"/>
              </a:solidFill>
            </a:endParaRPr>
          </a:p>
          <a:p>
            <a:pPr marL="285750" indent="-285750">
              <a:buFontTx/>
              <a:buChar char="-"/>
            </a:pPr>
            <a:r>
              <a:rPr lang="hu-HU" dirty="0">
                <a:solidFill>
                  <a:schemeClr val="accent5"/>
                </a:solidFill>
              </a:rPr>
              <a:t>Szárnyfesztáv</a:t>
            </a:r>
          </a:p>
          <a:p>
            <a:pPr marL="285750" indent="-285750">
              <a:buFontTx/>
              <a:buChar char="-"/>
            </a:pPr>
            <a:r>
              <a:rPr lang="hu-HU" dirty="0">
                <a:solidFill>
                  <a:schemeClr val="accent5"/>
                </a:solidFill>
              </a:rPr>
              <a:t>Életkor</a:t>
            </a:r>
          </a:p>
          <a:p>
            <a:pPr marL="285750" indent="-285750">
              <a:buFontTx/>
              <a:buChar char="-"/>
            </a:pPr>
            <a:r>
              <a:rPr lang="hu-HU" dirty="0" err="1">
                <a:solidFill>
                  <a:schemeClr val="tx1"/>
                </a:solidFill>
              </a:rPr>
              <a:t>VerébAlfaj</a:t>
            </a:r>
            <a:endParaRPr lang="hu-HU" dirty="0">
              <a:solidFill>
                <a:schemeClr val="tx1"/>
              </a:solidFill>
            </a:endParaRPr>
          </a:p>
        </p:txBody>
      </p:sp>
      <p:sp>
        <p:nvSpPr>
          <p:cNvPr id="4" name="Élőláb helye 3">
            <a:extLst>
              <a:ext uri="{FF2B5EF4-FFF2-40B4-BE49-F238E27FC236}">
                <a16:creationId xmlns:a16="http://schemas.microsoft.com/office/drawing/2014/main" id="{590CF790-0BAA-4ED1-8BDE-60EA994C91A7}"/>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581764647"/>
      </p:ext>
    </p:extLst>
  </p:cSld>
  <p:clrMapOvr>
    <a:masterClrMapping/>
  </p:clrMapOvr>
  <p:transition spd="slow">
    <p:cove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Absztrakt osztály</a:t>
            </a:r>
          </a:p>
        </p:txBody>
      </p:sp>
      <p:sp>
        <p:nvSpPr>
          <p:cNvPr id="3" name="Alcím 2"/>
          <p:cNvSpPr>
            <a:spLocks noGrp="1"/>
          </p:cNvSpPr>
          <p:nvPr>
            <p:ph type="subTitle" idx="1"/>
          </p:nvPr>
        </p:nvSpPr>
        <p:spPr/>
        <p:txBody>
          <a:bodyPr/>
          <a:lstStyle/>
          <a:p>
            <a:r>
              <a:rPr lang="hu-HU" dirty="0"/>
              <a:t>Absztrakt osztályok és eljárások</a:t>
            </a:r>
          </a:p>
        </p:txBody>
      </p:sp>
      <p:sp>
        <p:nvSpPr>
          <p:cNvPr id="5" name="Dia számának helye 4"/>
          <p:cNvSpPr>
            <a:spLocks noGrp="1"/>
          </p:cNvSpPr>
          <p:nvPr>
            <p:ph type="sldNum" sz="quarter" idx="4"/>
          </p:nvPr>
        </p:nvSpPr>
        <p:spPr/>
        <p:txBody>
          <a:bodyPr/>
          <a:lstStyle/>
          <a:p>
            <a:fld id="{382C4687-4109-4F0A-98FB-B188B8D59681}" type="slidenum">
              <a:rPr lang="hu-HU" smtClean="0"/>
              <a:t>129</a:t>
            </a:fld>
            <a:endParaRPr lang="hu-HU"/>
          </a:p>
        </p:txBody>
      </p:sp>
      <p:sp>
        <p:nvSpPr>
          <p:cNvPr id="4" name="Élőláb helye 3">
            <a:extLst>
              <a:ext uri="{FF2B5EF4-FFF2-40B4-BE49-F238E27FC236}">
                <a16:creationId xmlns:a16="http://schemas.microsoft.com/office/drawing/2014/main" id="{802E38B1-0B94-46ED-B01D-B18C512AB914}"/>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28468860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Fájlból olvasás II.</a:t>
            </a:r>
          </a:p>
        </p:txBody>
      </p:sp>
      <p:sp>
        <p:nvSpPr>
          <p:cNvPr id="3" name="Tartalom helye 2"/>
          <p:cNvSpPr>
            <a:spLocks noGrp="1"/>
          </p:cNvSpPr>
          <p:nvPr>
            <p:ph idx="1"/>
          </p:nvPr>
        </p:nvSpPr>
        <p:spPr/>
        <p:txBody>
          <a:bodyPr/>
          <a:lstStyle/>
          <a:p>
            <a:r>
              <a:rPr lang="hu-HU" dirty="0"/>
              <a:t>Példányosítás után elkezdhetjük az olvasást.</a:t>
            </a:r>
          </a:p>
          <a:p>
            <a:r>
              <a:rPr lang="hu-HU" dirty="0"/>
              <a:t>Fontos, hogy a fájlpointer mindig a fájl elején helyezkedik el, így példányosítás után mindig előröl olvassuk a fájlunkat.</a:t>
            </a:r>
          </a:p>
          <a:p>
            <a:r>
              <a:rPr lang="hu-HU" dirty="0"/>
              <a:t>Példányosítás:</a:t>
            </a:r>
          </a:p>
          <a:p>
            <a:pPr lvl="1"/>
            <a:r>
              <a:rPr lang="hu-HU" dirty="0"/>
              <a:t> </a:t>
            </a:r>
            <a:r>
              <a:rPr lang="hu-HU" dirty="0" err="1">
                <a:solidFill>
                  <a:srgbClr val="009999"/>
                </a:solidFill>
              </a:rPr>
              <a:t>StreamReader</a:t>
            </a:r>
            <a:r>
              <a:rPr lang="hu-HU" dirty="0">
                <a:solidFill>
                  <a:srgbClr val="009999"/>
                </a:solidFill>
              </a:rPr>
              <a:t> </a:t>
            </a:r>
            <a:r>
              <a:rPr lang="hu-HU" dirty="0"/>
              <a:t>file = </a:t>
            </a:r>
            <a:r>
              <a:rPr lang="hu-HU" dirty="0" err="1">
                <a:solidFill>
                  <a:srgbClr val="0000FF"/>
                </a:solidFill>
              </a:rPr>
              <a:t>new</a:t>
            </a:r>
            <a:r>
              <a:rPr lang="hu-HU" dirty="0"/>
              <a:t> </a:t>
            </a:r>
            <a:r>
              <a:rPr lang="hu-HU" dirty="0" err="1">
                <a:solidFill>
                  <a:srgbClr val="009999"/>
                </a:solidFill>
              </a:rPr>
              <a:t>StreamReader</a:t>
            </a:r>
            <a:r>
              <a:rPr lang="hu-HU" dirty="0"/>
              <a:t>(</a:t>
            </a:r>
            <a:r>
              <a:rPr lang="hu-HU" dirty="0">
                <a:solidFill>
                  <a:srgbClr val="800000"/>
                </a:solidFill>
              </a:rPr>
              <a:t>”</a:t>
            </a:r>
            <a:r>
              <a:rPr lang="hu-HU" dirty="0">
                <a:solidFill>
                  <a:srgbClr val="A50021"/>
                </a:solidFill>
              </a:rPr>
              <a:t>fájl</a:t>
            </a:r>
            <a:r>
              <a:rPr lang="hu-HU" dirty="0">
                <a:solidFill>
                  <a:srgbClr val="800000"/>
                </a:solidFill>
              </a:rPr>
              <a:t>”</a:t>
            </a:r>
            <a:r>
              <a:rPr lang="hu-HU" dirty="0"/>
              <a:t>);</a:t>
            </a:r>
          </a:p>
          <a:p>
            <a:pPr lvl="1"/>
            <a:r>
              <a:rPr lang="hu-HU" dirty="0"/>
              <a:t> </a:t>
            </a:r>
            <a:r>
              <a:rPr lang="hu-HU" dirty="0" err="1">
                <a:solidFill>
                  <a:srgbClr val="009999"/>
                </a:solidFill>
              </a:rPr>
              <a:t>StreamReader</a:t>
            </a:r>
            <a:r>
              <a:rPr lang="hu-HU" dirty="0">
                <a:solidFill>
                  <a:srgbClr val="009999"/>
                </a:solidFill>
              </a:rPr>
              <a:t> </a:t>
            </a:r>
            <a:r>
              <a:rPr lang="hu-HU" dirty="0"/>
              <a:t>file = </a:t>
            </a:r>
            <a:r>
              <a:rPr lang="hu-HU" dirty="0" err="1">
                <a:solidFill>
                  <a:srgbClr val="0000FF"/>
                </a:solidFill>
              </a:rPr>
              <a:t>new</a:t>
            </a:r>
            <a:r>
              <a:rPr lang="hu-HU" dirty="0"/>
              <a:t> </a:t>
            </a:r>
            <a:r>
              <a:rPr lang="hu-HU" dirty="0" err="1">
                <a:solidFill>
                  <a:srgbClr val="009999"/>
                </a:solidFill>
              </a:rPr>
              <a:t>StreamReader</a:t>
            </a:r>
            <a:r>
              <a:rPr lang="hu-HU" dirty="0"/>
              <a:t>(</a:t>
            </a:r>
            <a:r>
              <a:rPr lang="hu-HU" dirty="0">
                <a:solidFill>
                  <a:srgbClr val="800000"/>
                </a:solidFill>
              </a:rPr>
              <a:t>”</a:t>
            </a:r>
            <a:r>
              <a:rPr lang="hu-HU" dirty="0">
                <a:solidFill>
                  <a:srgbClr val="A50021"/>
                </a:solidFill>
              </a:rPr>
              <a:t>fájl</a:t>
            </a:r>
            <a:r>
              <a:rPr lang="hu-HU" dirty="0">
                <a:solidFill>
                  <a:srgbClr val="800000"/>
                </a:solidFill>
              </a:rPr>
              <a:t>”</a:t>
            </a:r>
            <a:r>
              <a:rPr lang="hu-HU" dirty="0"/>
              <a:t>,</a:t>
            </a:r>
            <a:r>
              <a:rPr lang="hu-HU" dirty="0">
                <a:solidFill>
                  <a:srgbClr val="800000"/>
                </a:solidFill>
              </a:rPr>
              <a:t> </a:t>
            </a:r>
            <a:r>
              <a:rPr lang="hu-HU" dirty="0">
                <a:solidFill>
                  <a:srgbClr val="009999"/>
                </a:solidFill>
              </a:rPr>
              <a:t>Encoding</a:t>
            </a:r>
            <a:r>
              <a:rPr lang="hu-HU" dirty="0"/>
              <a:t>.UTF8);</a:t>
            </a:r>
          </a:p>
          <a:p>
            <a:pPr lvl="1"/>
            <a:endParaRPr lang="hu-HU" dirty="0"/>
          </a:p>
          <a:p>
            <a:endParaRPr lang="hu-HU" dirty="0"/>
          </a:p>
        </p:txBody>
      </p:sp>
      <p:sp>
        <p:nvSpPr>
          <p:cNvPr id="5" name="Dia számának helye 4"/>
          <p:cNvSpPr>
            <a:spLocks noGrp="1"/>
          </p:cNvSpPr>
          <p:nvPr>
            <p:ph type="sldNum" sz="quarter" idx="4"/>
          </p:nvPr>
        </p:nvSpPr>
        <p:spPr/>
        <p:txBody>
          <a:bodyPr/>
          <a:lstStyle/>
          <a:p>
            <a:fld id="{8B715426-319D-4BC8-B3E8-3875AC431BEE}" type="slidenum">
              <a:rPr lang="hu-HU" smtClean="0"/>
              <a:t>13</a:t>
            </a:fld>
            <a:endParaRPr lang="hu-HU"/>
          </a:p>
        </p:txBody>
      </p:sp>
      <p:sp>
        <p:nvSpPr>
          <p:cNvPr id="4" name="Élőláb helye 3">
            <a:extLst>
              <a:ext uri="{FF2B5EF4-FFF2-40B4-BE49-F238E27FC236}">
                <a16:creationId xmlns:a16="http://schemas.microsoft.com/office/drawing/2014/main" id="{5411870D-4B4A-4193-BE10-C9BF24C90DA0}"/>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4007601328"/>
      </p:ext>
    </p:extLst>
  </p:cSld>
  <p:clrMapOvr>
    <a:masterClrMapping/>
  </p:clrMapOvr>
  <p:transition spd="slow">
    <p:cove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Absztrakt osztály I.</a:t>
            </a:r>
          </a:p>
        </p:txBody>
      </p:sp>
      <p:sp>
        <p:nvSpPr>
          <p:cNvPr id="3" name="Tartalom helye 2"/>
          <p:cNvSpPr>
            <a:spLocks noGrp="1"/>
          </p:cNvSpPr>
          <p:nvPr>
            <p:ph idx="1"/>
          </p:nvPr>
        </p:nvSpPr>
        <p:spPr/>
        <p:txBody>
          <a:bodyPr>
            <a:normAutofit/>
          </a:bodyPr>
          <a:lstStyle/>
          <a:p>
            <a:r>
              <a:rPr lang="hu-HU" dirty="0"/>
              <a:t>Absztrakt osztály, egy olyan speciális osztály, mely kizárólagosan örököltetésre, illetve a polimorfizmus által gyűjtő típusnak lett kitalálva.</a:t>
            </a:r>
          </a:p>
          <a:p>
            <a:r>
              <a:rPr lang="hu-HU" dirty="0"/>
              <a:t>Haszna főként akkor van, ha szeretnénk létrehozni egy ősosztályt, ami nem példányosítható, úgy, hogy mindeközben funkcionális követelményeket állíthatunk, melyeket a leszármazott osztályoknak kötelezően implementálniuk kell.</a:t>
            </a:r>
          </a:p>
        </p:txBody>
      </p:sp>
      <p:sp>
        <p:nvSpPr>
          <p:cNvPr id="6" name="Dia számának helye 5"/>
          <p:cNvSpPr>
            <a:spLocks noGrp="1"/>
          </p:cNvSpPr>
          <p:nvPr>
            <p:ph type="sldNum" sz="quarter" idx="4"/>
          </p:nvPr>
        </p:nvSpPr>
        <p:spPr/>
        <p:txBody>
          <a:bodyPr/>
          <a:lstStyle/>
          <a:p>
            <a:fld id="{382C4687-4109-4F0A-98FB-B188B8D59681}" type="slidenum">
              <a:rPr lang="hu-HU" smtClean="0"/>
              <a:t>130</a:t>
            </a:fld>
            <a:endParaRPr lang="hu-HU"/>
          </a:p>
        </p:txBody>
      </p:sp>
      <p:sp>
        <p:nvSpPr>
          <p:cNvPr id="4" name="Élőláb helye 3">
            <a:extLst>
              <a:ext uri="{FF2B5EF4-FFF2-40B4-BE49-F238E27FC236}">
                <a16:creationId xmlns:a16="http://schemas.microsoft.com/office/drawing/2014/main" id="{963D1CD9-AEDF-4B74-A12F-E0068D00ABC8}"/>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369132640"/>
      </p:ext>
    </p:extLst>
  </p:cSld>
  <p:clrMapOvr>
    <a:masterClrMapping/>
  </p:clrMapOvr>
  <p:transition spd="slow">
    <p:cove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Absztrakt osztály II.</a:t>
            </a:r>
          </a:p>
        </p:txBody>
      </p:sp>
      <p:sp>
        <p:nvSpPr>
          <p:cNvPr id="3" name="Tartalom helye 2"/>
          <p:cNvSpPr>
            <a:spLocks noGrp="1"/>
          </p:cNvSpPr>
          <p:nvPr>
            <p:ph idx="1"/>
          </p:nvPr>
        </p:nvSpPr>
        <p:spPr/>
        <p:txBody>
          <a:bodyPr>
            <a:normAutofit/>
          </a:bodyPr>
          <a:lstStyle/>
          <a:p>
            <a:r>
              <a:rPr lang="hu-HU" dirty="0"/>
              <a:t>Tehát az absztrakt osztályt a sima osztályoktól eltérően és a statikus osztályhoz hasonlóan nem lehet példányosítani, hiszen kizárólag örököltetési célokból hozzuk létre.</a:t>
            </a:r>
          </a:p>
          <a:p>
            <a:r>
              <a:rPr lang="hu-HU" dirty="0"/>
              <a:t>Az absztrakt osztály absztrakt metódussal, funkcióval rendelkezhet, melyeket az ős előír, de a leszármazottak valósítják meg azokat.</a:t>
            </a:r>
          </a:p>
        </p:txBody>
      </p:sp>
      <p:sp>
        <p:nvSpPr>
          <p:cNvPr id="6" name="Dia számának helye 5"/>
          <p:cNvSpPr>
            <a:spLocks noGrp="1"/>
          </p:cNvSpPr>
          <p:nvPr>
            <p:ph type="sldNum" sz="quarter" idx="4"/>
          </p:nvPr>
        </p:nvSpPr>
        <p:spPr/>
        <p:txBody>
          <a:bodyPr/>
          <a:lstStyle/>
          <a:p>
            <a:fld id="{382C4687-4109-4F0A-98FB-B188B8D59681}" type="slidenum">
              <a:rPr lang="hu-HU" smtClean="0"/>
              <a:t>131</a:t>
            </a:fld>
            <a:endParaRPr lang="hu-HU"/>
          </a:p>
        </p:txBody>
      </p:sp>
      <p:sp>
        <p:nvSpPr>
          <p:cNvPr id="4" name="Élőláb helye 3">
            <a:extLst>
              <a:ext uri="{FF2B5EF4-FFF2-40B4-BE49-F238E27FC236}">
                <a16:creationId xmlns:a16="http://schemas.microsoft.com/office/drawing/2014/main" id="{F18673C3-FD44-476F-9F93-57DB48C4F764}"/>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648074808"/>
      </p:ext>
    </p:extLst>
  </p:cSld>
  <p:clrMapOvr>
    <a:masterClrMapping/>
  </p:clrMapOvr>
  <p:transition spd="slow">
    <p:cove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Absztrakt osztály III.</a:t>
            </a:r>
          </a:p>
        </p:txBody>
      </p:sp>
      <p:sp>
        <p:nvSpPr>
          <p:cNvPr id="3" name="Tartalom helye 2"/>
          <p:cNvSpPr>
            <a:spLocks noGrp="1"/>
          </p:cNvSpPr>
          <p:nvPr>
            <p:ph idx="1"/>
          </p:nvPr>
        </p:nvSpPr>
        <p:spPr/>
        <p:txBody>
          <a:bodyPr/>
          <a:lstStyle/>
          <a:p>
            <a:r>
              <a:rPr lang="hu-HU" dirty="0"/>
              <a:t>Példa egy absztrakt osztály használatára:</a:t>
            </a:r>
          </a:p>
          <a:p>
            <a:endParaRPr lang="hu-HU" dirty="0"/>
          </a:p>
          <a:p>
            <a:endParaRPr lang="hu-HU" dirty="0"/>
          </a:p>
          <a:p>
            <a:endParaRPr lang="hu-HU" dirty="0"/>
          </a:p>
          <a:p>
            <a:r>
              <a:rPr lang="hu-HU" dirty="0"/>
              <a:t>Ebben a hierarchiában a </a:t>
            </a:r>
            <a:r>
              <a:rPr lang="hu-HU" dirty="0" err="1"/>
              <a:t>RepuloDolgok</a:t>
            </a:r>
            <a:r>
              <a:rPr lang="hu-HU" dirty="0"/>
              <a:t> osztály egyedüli feladata, hogy közös őst szolgáltasson az alá tartozó osztályoknak, adott esetben rájuk kényszerítve a </a:t>
            </a:r>
            <a:r>
              <a:rPr lang="hu-HU" dirty="0" err="1"/>
              <a:t>Repul</a:t>
            </a:r>
            <a:r>
              <a:rPr lang="hu-HU" dirty="0"/>
              <a:t>() metódust.</a:t>
            </a:r>
          </a:p>
          <a:p>
            <a:endParaRPr lang="hu-HU" dirty="0"/>
          </a:p>
        </p:txBody>
      </p:sp>
      <p:sp>
        <p:nvSpPr>
          <p:cNvPr id="5" name="Dia számának helye 4"/>
          <p:cNvSpPr>
            <a:spLocks noGrp="1"/>
          </p:cNvSpPr>
          <p:nvPr>
            <p:ph type="sldNum" sz="quarter" idx="4"/>
          </p:nvPr>
        </p:nvSpPr>
        <p:spPr/>
        <p:txBody>
          <a:bodyPr/>
          <a:lstStyle/>
          <a:p>
            <a:fld id="{382C4687-4109-4F0A-98FB-B188B8D59681}" type="slidenum">
              <a:rPr lang="hu-HU" smtClean="0"/>
              <a:t>132</a:t>
            </a:fld>
            <a:endParaRPr lang="hu-HU"/>
          </a:p>
        </p:txBody>
      </p:sp>
      <p:graphicFrame>
        <p:nvGraphicFramePr>
          <p:cNvPr id="6" name="Diagram 5"/>
          <p:cNvGraphicFramePr/>
          <p:nvPr>
            <p:extLst/>
          </p:nvPr>
        </p:nvGraphicFramePr>
        <p:xfrm>
          <a:off x="132862" y="2170749"/>
          <a:ext cx="8893907" cy="1885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Élőláb helye 3">
            <a:extLst>
              <a:ext uri="{FF2B5EF4-FFF2-40B4-BE49-F238E27FC236}">
                <a16:creationId xmlns:a16="http://schemas.microsoft.com/office/drawing/2014/main" id="{E18DB6EB-7235-487D-A695-0D15ED7792FE}"/>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154817614"/>
      </p:ext>
    </p:extLst>
  </p:cSld>
  <p:clrMapOvr>
    <a:masterClrMapping/>
  </p:clrMapOvr>
  <p:transition spd="slow">
    <p:cove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Absztrakt osztály IV.</a:t>
            </a:r>
          </a:p>
        </p:txBody>
      </p:sp>
      <p:sp>
        <p:nvSpPr>
          <p:cNvPr id="3" name="Tartalom helye 2"/>
          <p:cNvSpPr>
            <a:spLocks noGrp="1"/>
          </p:cNvSpPr>
          <p:nvPr>
            <p:ph idx="1"/>
          </p:nvPr>
        </p:nvSpPr>
        <p:spPr/>
        <p:txBody>
          <a:bodyPr/>
          <a:lstStyle/>
          <a:p>
            <a:r>
              <a:rPr lang="hu-HU" dirty="0"/>
              <a:t>Így a </a:t>
            </a:r>
            <a:r>
              <a:rPr lang="hu-HU" dirty="0" err="1"/>
              <a:t>RepuloDolgok</a:t>
            </a:r>
            <a:r>
              <a:rPr lang="hu-HU" dirty="0"/>
              <a:t>, a programon belül sehol nem jöhet létre, továbbá a </a:t>
            </a:r>
            <a:r>
              <a:rPr lang="hu-HU" dirty="0" err="1"/>
              <a:t>Repul</a:t>
            </a:r>
            <a:r>
              <a:rPr lang="hu-HU" dirty="0"/>
              <a:t>() metódus implementálását sem tudja maga megoldani, hiszen a madár, a repülő, és a labda is másképpen repül, így azt absztraktnak hozzuk létre.</a:t>
            </a:r>
          </a:p>
        </p:txBody>
      </p:sp>
      <p:sp>
        <p:nvSpPr>
          <p:cNvPr id="5" name="Dia számának helye 4"/>
          <p:cNvSpPr>
            <a:spLocks noGrp="1"/>
          </p:cNvSpPr>
          <p:nvPr>
            <p:ph type="sldNum" sz="quarter" idx="4"/>
          </p:nvPr>
        </p:nvSpPr>
        <p:spPr/>
        <p:txBody>
          <a:bodyPr/>
          <a:lstStyle/>
          <a:p>
            <a:fld id="{382C4687-4109-4F0A-98FB-B188B8D59681}" type="slidenum">
              <a:rPr lang="hu-HU" smtClean="0"/>
              <a:t>133</a:t>
            </a:fld>
            <a:endParaRPr lang="hu-HU"/>
          </a:p>
        </p:txBody>
      </p:sp>
      <p:graphicFrame>
        <p:nvGraphicFramePr>
          <p:cNvPr id="6" name="Diagram 5"/>
          <p:cNvGraphicFramePr/>
          <p:nvPr>
            <p:extLst/>
          </p:nvPr>
        </p:nvGraphicFramePr>
        <p:xfrm>
          <a:off x="132862" y="4210464"/>
          <a:ext cx="8893907" cy="1885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Élőláb helye 3">
            <a:extLst>
              <a:ext uri="{FF2B5EF4-FFF2-40B4-BE49-F238E27FC236}">
                <a16:creationId xmlns:a16="http://schemas.microsoft.com/office/drawing/2014/main" id="{5457A70C-1D38-4E31-A0EB-072BF154B98D}"/>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947759229"/>
      </p:ext>
    </p:extLst>
  </p:cSld>
  <p:clrMapOvr>
    <a:masterClrMapping/>
  </p:clrMapOvr>
  <p:transition spd="slow">
    <p:cove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Absztrakt osztály V.</a:t>
            </a:r>
          </a:p>
        </p:txBody>
      </p:sp>
      <p:sp>
        <p:nvSpPr>
          <p:cNvPr id="3" name="Tartalom helye 2"/>
          <p:cNvSpPr>
            <a:spLocks noGrp="1"/>
          </p:cNvSpPr>
          <p:nvPr>
            <p:ph idx="1"/>
          </p:nvPr>
        </p:nvSpPr>
        <p:spPr/>
        <p:txBody>
          <a:bodyPr>
            <a:normAutofit lnSpcReduction="10000"/>
          </a:bodyPr>
          <a:lstStyle/>
          <a:p>
            <a:r>
              <a:rPr lang="hu-HU" dirty="0"/>
              <a:t>Létrehozása:</a:t>
            </a:r>
          </a:p>
          <a:p>
            <a:pPr lvl="1"/>
            <a:r>
              <a:rPr lang="hu-HU" dirty="0"/>
              <a:t> </a:t>
            </a:r>
            <a:r>
              <a:rPr lang="hu-HU" dirty="0" err="1">
                <a:solidFill>
                  <a:srgbClr val="0000FF"/>
                </a:solidFill>
              </a:rPr>
              <a:t>abstract</a:t>
            </a:r>
            <a:r>
              <a:rPr lang="hu-HU" dirty="0">
                <a:solidFill>
                  <a:srgbClr val="0000FF"/>
                </a:solidFill>
              </a:rPr>
              <a:t> </a:t>
            </a:r>
            <a:r>
              <a:rPr lang="hu-HU" dirty="0" err="1">
                <a:solidFill>
                  <a:srgbClr val="0000FF"/>
                </a:solidFill>
              </a:rPr>
              <a:t>class</a:t>
            </a:r>
            <a:r>
              <a:rPr lang="hu-HU" dirty="0"/>
              <a:t> </a:t>
            </a:r>
            <a:r>
              <a:rPr lang="hu-HU" dirty="0" err="1">
                <a:solidFill>
                  <a:srgbClr val="009999"/>
                </a:solidFill>
              </a:rPr>
              <a:t>AbsztraktOsztaly</a:t>
            </a:r>
            <a:endParaRPr lang="hu-HU" dirty="0">
              <a:solidFill>
                <a:srgbClr val="009999"/>
              </a:solidFill>
            </a:endParaRPr>
          </a:p>
          <a:p>
            <a:r>
              <a:rPr lang="hu-HU" dirty="0"/>
              <a:t>Szerkezete:</a:t>
            </a:r>
          </a:p>
          <a:p>
            <a:pPr lvl="1"/>
            <a:r>
              <a:rPr lang="hu-HU" dirty="0"/>
              <a:t>Felépítését tekintve, pontosan ugyan olyan formában kell megvalósítani, mint egy normál osztályt, azonban azon metódusok, funkciók, melyeket az osztály nem implementálja, </a:t>
            </a:r>
            <a:r>
              <a:rPr lang="hu-HU" dirty="0" err="1">
                <a:solidFill>
                  <a:srgbClr val="3333FF"/>
                </a:solidFill>
              </a:rPr>
              <a:t>abstract</a:t>
            </a:r>
            <a:r>
              <a:rPr lang="hu-HU" dirty="0"/>
              <a:t> előtaggal kell létrehozni.</a:t>
            </a:r>
          </a:p>
          <a:p>
            <a:pPr lvl="1"/>
            <a:r>
              <a:rPr lang="hu-HU" dirty="0"/>
              <a:t> </a:t>
            </a:r>
            <a:r>
              <a:rPr lang="hu-HU" dirty="0" err="1">
                <a:solidFill>
                  <a:srgbClr val="0000FF"/>
                </a:solidFill>
              </a:rPr>
              <a:t>protected</a:t>
            </a:r>
            <a:r>
              <a:rPr lang="hu-HU" dirty="0"/>
              <a:t> </a:t>
            </a:r>
            <a:r>
              <a:rPr lang="hu-HU" dirty="0">
                <a:solidFill>
                  <a:srgbClr val="0000FF"/>
                </a:solidFill>
              </a:rPr>
              <a:t>int</a:t>
            </a:r>
            <a:r>
              <a:rPr lang="hu-HU" dirty="0"/>
              <a:t> </a:t>
            </a:r>
            <a:r>
              <a:rPr lang="hu-HU" dirty="0" err="1"/>
              <a:t>orokoltszam</a:t>
            </a:r>
            <a:r>
              <a:rPr lang="hu-HU" dirty="0"/>
              <a:t>;</a:t>
            </a:r>
            <a:br>
              <a:rPr lang="hu-HU" dirty="0"/>
            </a:br>
            <a:r>
              <a:rPr lang="hu-HU" dirty="0"/>
              <a:t> </a:t>
            </a:r>
            <a:r>
              <a:rPr lang="hu-HU" dirty="0" err="1">
                <a:solidFill>
                  <a:srgbClr val="0000FF"/>
                </a:solidFill>
              </a:rPr>
              <a:t>public</a:t>
            </a:r>
            <a:r>
              <a:rPr lang="hu-HU" dirty="0">
                <a:solidFill>
                  <a:srgbClr val="0000FF"/>
                </a:solidFill>
              </a:rPr>
              <a:t> </a:t>
            </a:r>
            <a:r>
              <a:rPr lang="hu-HU" dirty="0" err="1">
                <a:solidFill>
                  <a:srgbClr val="0000FF"/>
                </a:solidFill>
              </a:rPr>
              <a:t>abstract</a:t>
            </a:r>
            <a:r>
              <a:rPr lang="hu-HU" dirty="0">
                <a:solidFill>
                  <a:srgbClr val="0000FF"/>
                </a:solidFill>
              </a:rPr>
              <a:t> </a:t>
            </a:r>
            <a:r>
              <a:rPr lang="hu-HU" dirty="0" err="1">
                <a:solidFill>
                  <a:srgbClr val="0000FF"/>
                </a:solidFill>
              </a:rPr>
              <a:t>void</a:t>
            </a:r>
            <a:r>
              <a:rPr lang="hu-HU" dirty="0"/>
              <a:t> </a:t>
            </a:r>
            <a:r>
              <a:rPr lang="hu-HU" dirty="0" err="1"/>
              <a:t>OrokoltMetodus</a:t>
            </a:r>
            <a:r>
              <a:rPr lang="hu-HU" dirty="0"/>
              <a:t>(</a:t>
            </a:r>
            <a:r>
              <a:rPr lang="hu-HU" dirty="0" err="1">
                <a:solidFill>
                  <a:srgbClr val="0000FF"/>
                </a:solidFill>
              </a:rPr>
              <a:t>string</a:t>
            </a:r>
            <a:r>
              <a:rPr lang="hu-HU" dirty="0"/>
              <a:t> </a:t>
            </a:r>
            <a:r>
              <a:rPr lang="hu-HU" dirty="0" err="1"/>
              <a:t>in</a:t>
            </a:r>
            <a:r>
              <a:rPr lang="hu-HU" dirty="0"/>
              <a:t>);</a:t>
            </a:r>
            <a:br>
              <a:rPr lang="hu-HU" dirty="0"/>
            </a:br>
            <a:r>
              <a:rPr lang="hu-HU" dirty="0"/>
              <a:t> </a:t>
            </a:r>
            <a:r>
              <a:rPr lang="hu-HU" dirty="0" err="1">
                <a:solidFill>
                  <a:srgbClr val="0000FF"/>
                </a:solidFill>
              </a:rPr>
              <a:t>public</a:t>
            </a:r>
            <a:r>
              <a:rPr lang="hu-HU" dirty="0">
                <a:solidFill>
                  <a:srgbClr val="0000FF"/>
                </a:solidFill>
              </a:rPr>
              <a:t> </a:t>
            </a:r>
            <a:r>
              <a:rPr lang="hu-HU" dirty="0" err="1">
                <a:solidFill>
                  <a:srgbClr val="0000FF"/>
                </a:solidFill>
              </a:rPr>
              <a:t>abstract</a:t>
            </a:r>
            <a:r>
              <a:rPr lang="hu-HU" dirty="0">
                <a:solidFill>
                  <a:srgbClr val="0000FF"/>
                </a:solidFill>
              </a:rPr>
              <a:t> </a:t>
            </a:r>
            <a:r>
              <a:rPr lang="hu-HU" dirty="0" err="1">
                <a:solidFill>
                  <a:srgbClr val="0000FF"/>
                </a:solidFill>
              </a:rPr>
              <a:t>string</a:t>
            </a:r>
            <a:r>
              <a:rPr lang="hu-HU" dirty="0"/>
              <a:t> </a:t>
            </a:r>
            <a:r>
              <a:rPr lang="hu-HU" dirty="0" err="1"/>
              <a:t>OrokoltFunkcio</a:t>
            </a:r>
            <a:r>
              <a:rPr lang="hu-HU" dirty="0"/>
              <a:t>();</a:t>
            </a:r>
          </a:p>
        </p:txBody>
      </p:sp>
      <p:sp>
        <p:nvSpPr>
          <p:cNvPr id="6" name="Dia számának helye 5"/>
          <p:cNvSpPr>
            <a:spLocks noGrp="1"/>
          </p:cNvSpPr>
          <p:nvPr>
            <p:ph type="sldNum" sz="quarter" idx="4"/>
          </p:nvPr>
        </p:nvSpPr>
        <p:spPr/>
        <p:txBody>
          <a:bodyPr/>
          <a:lstStyle/>
          <a:p>
            <a:fld id="{382C4687-4109-4F0A-98FB-B188B8D59681}" type="slidenum">
              <a:rPr lang="hu-HU" smtClean="0"/>
              <a:t>134</a:t>
            </a:fld>
            <a:endParaRPr lang="hu-HU"/>
          </a:p>
        </p:txBody>
      </p:sp>
      <p:sp>
        <p:nvSpPr>
          <p:cNvPr id="4" name="Élőláb helye 3">
            <a:extLst>
              <a:ext uri="{FF2B5EF4-FFF2-40B4-BE49-F238E27FC236}">
                <a16:creationId xmlns:a16="http://schemas.microsoft.com/office/drawing/2014/main" id="{1F3CF222-D0AD-4EE6-B2FD-C9ECA8E04C1D}"/>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497782414"/>
      </p:ext>
    </p:extLst>
  </p:cSld>
  <p:clrMapOvr>
    <a:masterClrMapping/>
  </p:clrMapOvr>
  <p:transition spd="slow">
    <p:cove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Absztrakt osztály VI.</a:t>
            </a:r>
          </a:p>
        </p:txBody>
      </p:sp>
      <p:sp>
        <p:nvSpPr>
          <p:cNvPr id="3" name="Tartalom helye 2"/>
          <p:cNvSpPr>
            <a:spLocks noGrp="1"/>
          </p:cNvSpPr>
          <p:nvPr>
            <p:ph idx="1"/>
          </p:nvPr>
        </p:nvSpPr>
        <p:spPr/>
        <p:txBody>
          <a:bodyPr>
            <a:normAutofit lnSpcReduction="10000"/>
          </a:bodyPr>
          <a:lstStyle/>
          <a:p>
            <a:r>
              <a:rPr lang="hu-HU" dirty="0"/>
              <a:t>Mindazonáltal absztrakt osztály is tartalmazhat nem absztrakt programkódot, tehát absztrakt osztálynak is lehet az osztályhoz hasonló metódusa és funkciója, mely teljesen implementálva van.</a:t>
            </a:r>
          </a:p>
          <a:p>
            <a:r>
              <a:rPr lang="hu-HU" dirty="0"/>
              <a:t>Habár példányosítani nem lehet (kívülről), de a leszármazottakban való felhasználása esetén „példányosodik”, ennek megfelelően </a:t>
            </a:r>
            <a:r>
              <a:rPr lang="hu-HU" dirty="0" err="1">
                <a:solidFill>
                  <a:srgbClr val="3333FF"/>
                </a:solidFill>
              </a:rPr>
              <a:t>protected</a:t>
            </a:r>
            <a:r>
              <a:rPr lang="hu-HU" dirty="0"/>
              <a:t> konstruktora használható.</a:t>
            </a:r>
          </a:p>
        </p:txBody>
      </p:sp>
      <p:sp>
        <p:nvSpPr>
          <p:cNvPr id="6" name="Dia számának helye 5"/>
          <p:cNvSpPr>
            <a:spLocks noGrp="1"/>
          </p:cNvSpPr>
          <p:nvPr>
            <p:ph type="sldNum" sz="quarter" idx="4"/>
          </p:nvPr>
        </p:nvSpPr>
        <p:spPr/>
        <p:txBody>
          <a:bodyPr/>
          <a:lstStyle/>
          <a:p>
            <a:fld id="{382C4687-4109-4F0A-98FB-B188B8D59681}" type="slidenum">
              <a:rPr lang="hu-HU" smtClean="0"/>
              <a:t>135</a:t>
            </a:fld>
            <a:endParaRPr lang="hu-HU"/>
          </a:p>
        </p:txBody>
      </p:sp>
      <p:sp>
        <p:nvSpPr>
          <p:cNvPr id="4" name="Élőláb helye 3">
            <a:extLst>
              <a:ext uri="{FF2B5EF4-FFF2-40B4-BE49-F238E27FC236}">
                <a16:creationId xmlns:a16="http://schemas.microsoft.com/office/drawing/2014/main" id="{0BB6CF97-F643-4C3C-9E06-DA391776E3D1}"/>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467050776"/>
      </p:ext>
    </p:extLst>
  </p:cSld>
  <p:clrMapOvr>
    <a:masterClrMapping/>
  </p:clrMapOvr>
  <p:transition spd="slow">
    <p:cover/>
  </p:transition>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err="1"/>
              <a:t>Interface</a:t>
            </a:r>
            <a:endParaRPr lang="hu-HU" dirty="0"/>
          </a:p>
        </p:txBody>
      </p:sp>
      <p:sp>
        <p:nvSpPr>
          <p:cNvPr id="3" name="Alcím 2"/>
          <p:cNvSpPr>
            <a:spLocks noGrp="1"/>
          </p:cNvSpPr>
          <p:nvPr>
            <p:ph type="subTitle" idx="1"/>
          </p:nvPr>
        </p:nvSpPr>
        <p:spPr/>
        <p:txBody>
          <a:bodyPr/>
          <a:lstStyle/>
          <a:p>
            <a:r>
              <a:rPr lang="hu-HU" dirty="0" err="1"/>
              <a:t>Interface-ek</a:t>
            </a:r>
            <a:r>
              <a:rPr lang="hu-HU" dirty="0"/>
              <a:t> jellemzői, használata</a:t>
            </a:r>
          </a:p>
        </p:txBody>
      </p:sp>
      <p:sp>
        <p:nvSpPr>
          <p:cNvPr id="5" name="Dia számának helye 4"/>
          <p:cNvSpPr>
            <a:spLocks noGrp="1"/>
          </p:cNvSpPr>
          <p:nvPr>
            <p:ph type="sldNum" sz="quarter" idx="4"/>
          </p:nvPr>
        </p:nvSpPr>
        <p:spPr/>
        <p:txBody>
          <a:bodyPr/>
          <a:lstStyle/>
          <a:p>
            <a:fld id="{382C4687-4109-4F0A-98FB-B188B8D59681}" type="slidenum">
              <a:rPr lang="hu-HU" smtClean="0"/>
              <a:t>136</a:t>
            </a:fld>
            <a:endParaRPr lang="hu-HU"/>
          </a:p>
        </p:txBody>
      </p:sp>
      <p:sp>
        <p:nvSpPr>
          <p:cNvPr id="4" name="Élőláb helye 3">
            <a:extLst>
              <a:ext uri="{FF2B5EF4-FFF2-40B4-BE49-F238E27FC236}">
                <a16:creationId xmlns:a16="http://schemas.microsoft.com/office/drawing/2014/main" id="{8B1CB3A5-9E3E-48FB-8A0D-EAAFB3CF7E9D}"/>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033861542"/>
      </p:ext>
    </p:extLst>
  </p:cSld>
  <p:clrMapOvr>
    <a:masterClrMapping/>
  </p:clrMapOvr>
  <p:transition spd="slow">
    <p:cover/>
  </p:transition>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Interface</a:t>
            </a:r>
            <a:r>
              <a:rPr lang="hu-HU" dirty="0"/>
              <a:t> I.</a:t>
            </a:r>
          </a:p>
        </p:txBody>
      </p:sp>
      <p:sp>
        <p:nvSpPr>
          <p:cNvPr id="3" name="Tartalom helye 2"/>
          <p:cNvSpPr>
            <a:spLocks noGrp="1"/>
          </p:cNvSpPr>
          <p:nvPr>
            <p:ph idx="1"/>
          </p:nvPr>
        </p:nvSpPr>
        <p:spPr/>
        <p:txBody>
          <a:bodyPr>
            <a:normAutofit fontScale="92500" lnSpcReduction="10000"/>
          </a:bodyPr>
          <a:lstStyle/>
          <a:p>
            <a:r>
              <a:rPr lang="hu-HU" dirty="0"/>
              <a:t>Az </a:t>
            </a:r>
            <a:r>
              <a:rPr lang="hu-HU" dirty="0" err="1">
                <a:solidFill>
                  <a:srgbClr val="0000FF"/>
                </a:solidFill>
              </a:rPr>
              <a:t>interface</a:t>
            </a:r>
            <a:r>
              <a:rPr lang="hu-HU" dirty="0"/>
              <a:t> egy OO programozásban elfogadott elem, mely azonban az OO hierarchián kívül áll.</a:t>
            </a:r>
          </a:p>
          <a:p>
            <a:r>
              <a:rPr lang="hu-HU" dirty="0"/>
              <a:t>Az </a:t>
            </a:r>
            <a:r>
              <a:rPr lang="hu-HU" dirty="0" err="1">
                <a:solidFill>
                  <a:srgbClr val="0000FF"/>
                </a:solidFill>
              </a:rPr>
              <a:t>interface</a:t>
            </a:r>
            <a:r>
              <a:rPr lang="hu-HU" dirty="0"/>
              <a:t> lényegében egy formai megkötés, mely arra hivatott, hogy az az osztály, amelyik implementálja, kötelezően implementálnia kell az </a:t>
            </a:r>
            <a:r>
              <a:rPr lang="hu-HU" dirty="0" err="1">
                <a:solidFill>
                  <a:srgbClr val="0000FF"/>
                </a:solidFill>
              </a:rPr>
              <a:t>interface</a:t>
            </a:r>
            <a:r>
              <a:rPr lang="hu-HU" dirty="0"/>
              <a:t> által megszabott metódusokat és funkciókat.</a:t>
            </a:r>
          </a:p>
          <a:p>
            <a:r>
              <a:rPr lang="hu-HU" dirty="0"/>
              <a:t>Segítségével az adott OO hierarchia bővíthető különböző megkötésekkel, így elkerülhető a dupla öröklés, mely C#</a:t>
            </a:r>
            <a:r>
              <a:rPr lang="hu-HU" dirty="0" err="1"/>
              <a:t>-ban</a:t>
            </a:r>
            <a:r>
              <a:rPr lang="hu-HU" dirty="0"/>
              <a:t> nem engedélyezett.</a:t>
            </a:r>
          </a:p>
        </p:txBody>
      </p:sp>
      <p:sp>
        <p:nvSpPr>
          <p:cNvPr id="6" name="Dia számának helye 5"/>
          <p:cNvSpPr>
            <a:spLocks noGrp="1"/>
          </p:cNvSpPr>
          <p:nvPr>
            <p:ph type="sldNum" sz="quarter" idx="4"/>
          </p:nvPr>
        </p:nvSpPr>
        <p:spPr/>
        <p:txBody>
          <a:bodyPr/>
          <a:lstStyle/>
          <a:p>
            <a:fld id="{382C4687-4109-4F0A-98FB-B188B8D59681}" type="slidenum">
              <a:rPr lang="hu-HU" smtClean="0"/>
              <a:t>137</a:t>
            </a:fld>
            <a:endParaRPr lang="hu-HU"/>
          </a:p>
        </p:txBody>
      </p:sp>
      <p:sp>
        <p:nvSpPr>
          <p:cNvPr id="4" name="Élőláb helye 3">
            <a:extLst>
              <a:ext uri="{FF2B5EF4-FFF2-40B4-BE49-F238E27FC236}">
                <a16:creationId xmlns:a16="http://schemas.microsoft.com/office/drawing/2014/main" id="{A4F65D8B-8506-4F67-B1BE-FD7C574F7D38}"/>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307215799"/>
      </p:ext>
    </p:extLst>
  </p:cSld>
  <p:clrMapOvr>
    <a:masterClrMapping/>
  </p:clrMapOvr>
  <p:transition spd="slow">
    <p:cover/>
  </p:transition>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Interface</a:t>
            </a:r>
            <a:r>
              <a:rPr lang="hu-HU" dirty="0"/>
              <a:t> II.</a:t>
            </a:r>
          </a:p>
        </p:txBody>
      </p:sp>
      <p:sp>
        <p:nvSpPr>
          <p:cNvPr id="3" name="Tartalom helye 2"/>
          <p:cNvSpPr>
            <a:spLocks noGrp="1"/>
          </p:cNvSpPr>
          <p:nvPr>
            <p:ph idx="1"/>
          </p:nvPr>
        </p:nvSpPr>
        <p:spPr/>
        <p:txBody>
          <a:bodyPr>
            <a:normAutofit fontScale="92500" lnSpcReduction="20000"/>
          </a:bodyPr>
          <a:lstStyle/>
          <a:p>
            <a:r>
              <a:rPr lang="hu-HU" dirty="0"/>
              <a:t>Ami nagyon fontos, hogy az </a:t>
            </a:r>
            <a:r>
              <a:rPr lang="hu-HU" dirty="0" err="1">
                <a:solidFill>
                  <a:srgbClr val="0000FF"/>
                </a:solidFill>
              </a:rPr>
              <a:t>interface</a:t>
            </a:r>
            <a:r>
              <a:rPr lang="hu-HU" dirty="0"/>
              <a:t> és az absztrakt osztály habár hasonló feladatokat látnak el, mégis hatalmas különbségek vannak köztük:</a:t>
            </a:r>
          </a:p>
          <a:p>
            <a:pPr lvl="1"/>
            <a:r>
              <a:rPr lang="hu-HU" dirty="0" err="1"/>
              <a:t>Interface</a:t>
            </a:r>
            <a:r>
              <a:rPr lang="hu-HU" dirty="0"/>
              <a:t> kizárólag metódus és funkció megkötést tud megszabni.</a:t>
            </a:r>
          </a:p>
          <a:p>
            <a:pPr lvl="1"/>
            <a:r>
              <a:rPr lang="hu-HU" dirty="0"/>
              <a:t>Az </a:t>
            </a:r>
            <a:r>
              <a:rPr lang="hu-HU" dirty="0" err="1"/>
              <a:t>Interface</a:t>
            </a:r>
            <a:r>
              <a:rPr lang="hu-HU" dirty="0"/>
              <a:t> nem a normál OO hierarchiába tartozó elem.</a:t>
            </a:r>
          </a:p>
          <a:p>
            <a:pPr lvl="1"/>
            <a:r>
              <a:rPr lang="hu-HU" dirty="0" err="1"/>
              <a:t>Interface-ből</a:t>
            </a:r>
            <a:r>
              <a:rPr lang="hu-HU" dirty="0"/>
              <a:t> korlátlan számút implementálhat egy osztály, absztrakt osztályból csak egyet.</a:t>
            </a:r>
          </a:p>
          <a:p>
            <a:pPr lvl="1"/>
            <a:r>
              <a:rPr lang="hu-HU" dirty="0" err="1"/>
              <a:t>Interface</a:t>
            </a:r>
            <a:r>
              <a:rPr lang="hu-HU" dirty="0"/>
              <a:t> nem állíthat láthatósági szintet.</a:t>
            </a:r>
          </a:p>
          <a:p>
            <a:pPr lvl="1"/>
            <a:r>
              <a:rPr lang="hu-HU" dirty="0"/>
              <a:t>Az absztrakt osztálynak lehetnek normál osztályokhoz hasonlóan megírt részei, </a:t>
            </a:r>
            <a:r>
              <a:rPr lang="hu-HU" dirty="0" err="1">
                <a:solidFill>
                  <a:srgbClr val="3333FF"/>
                </a:solidFill>
              </a:rPr>
              <a:t>interface</a:t>
            </a:r>
            <a:r>
              <a:rPr lang="hu-HU" dirty="0" err="1"/>
              <a:t>-nek</a:t>
            </a:r>
            <a:r>
              <a:rPr lang="hu-HU" dirty="0"/>
              <a:t> nem.</a:t>
            </a:r>
          </a:p>
        </p:txBody>
      </p:sp>
      <p:sp>
        <p:nvSpPr>
          <p:cNvPr id="6" name="Dia számának helye 5"/>
          <p:cNvSpPr>
            <a:spLocks noGrp="1"/>
          </p:cNvSpPr>
          <p:nvPr>
            <p:ph type="sldNum" sz="quarter" idx="4"/>
          </p:nvPr>
        </p:nvSpPr>
        <p:spPr/>
        <p:txBody>
          <a:bodyPr/>
          <a:lstStyle/>
          <a:p>
            <a:fld id="{382C4687-4109-4F0A-98FB-B188B8D59681}" type="slidenum">
              <a:rPr lang="hu-HU" smtClean="0"/>
              <a:t>138</a:t>
            </a:fld>
            <a:endParaRPr lang="hu-HU"/>
          </a:p>
        </p:txBody>
      </p:sp>
      <p:sp>
        <p:nvSpPr>
          <p:cNvPr id="4" name="Élőláb helye 3">
            <a:extLst>
              <a:ext uri="{FF2B5EF4-FFF2-40B4-BE49-F238E27FC236}">
                <a16:creationId xmlns:a16="http://schemas.microsoft.com/office/drawing/2014/main" id="{B99F958C-65E4-4017-90B9-C19F99600F8C}"/>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052982705"/>
      </p:ext>
    </p:extLst>
  </p:cSld>
  <p:clrMapOvr>
    <a:masterClrMapping/>
  </p:clrMapOvr>
  <p:transition spd="slow">
    <p:cover/>
  </p:transition>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Interface</a:t>
            </a:r>
            <a:r>
              <a:rPr lang="hu-HU" dirty="0"/>
              <a:t> III.</a:t>
            </a:r>
          </a:p>
        </p:txBody>
      </p:sp>
      <p:sp>
        <p:nvSpPr>
          <p:cNvPr id="3" name="Tartalom helye 2"/>
          <p:cNvSpPr>
            <a:spLocks noGrp="1"/>
          </p:cNvSpPr>
          <p:nvPr>
            <p:ph idx="1"/>
          </p:nvPr>
        </p:nvSpPr>
        <p:spPr/>
        <p:txBody>
          <a:bodyPr>
            <a:normAutofit fontScale="92500" lnSpcReduction="10000"/>
          </a:bodyPr>
          <a:lstStyle/>
          <a:p>
            <a:r>
              <a:rPr lang="hu-HU" dirty="0"/>
              <a:t>Egy OO hierarchia:</a:t>
            </a:r>
          </a:p>
          <a:p>
            <a:endParaRPr lang="hu-HU" dirty="0"/>
          </a:p>
          <a:p>
            <a:endParaRPr lang="hu-HU" dirty="0"/>
          </a:p>
          <a:p>
            <a:endParaRPr lang="hu-HU" dirty="0"/>
          </a:p>
          <a:p>
            <a:pPr marL="0" indent="0">
              <a:buNone/>
            </a:pPr>
            <a:endParaRPr lang="hu-HU" dirty="0"/>
          </a:p>
          <a:p>
            <a:r>
              <a:rPr lang="hu-HU" dirty="0"/>
              <a:t>Ebben az esetben a különböző osztályok a </a:t>
            </a:r>
            <a:r>
              <a:rPr lang="hu-HU" dirty="0" err="1"/>
              <a:t>RepuloDolgok</a:t>
            </a:r>
            <a:r>
              <a:rPr lang="hu-HU" dirty="0"/>
              <a:t> közös ős alá vannak rendelve, azonban előfordulhat, hogy egy teljesen más hierarchiai felépítést kell kövessünk a program többi része miatt.</a:t>
            </a:r>
          </a:p>
        </p:txBody>
      </p:sp>
      <p:sp>
        <p:nvSpPr>
          <p:cNvPr id="5" name="Dia számának helye 4"/>
          <p:cNvSpPr>
            <a:spLocks noGrp="1"/>
          </p:cNvSpPr>
          <p:nvPr>
            <p:ph type="sldNum" sz="quarter" idx="4"/>
          </p:nvPr>
        </p:nvSpPr>
        <p:spPr/>
        <p:txBody>
          <a:bodyPr/>
          <a:lstStyle/>
          <a:p>
            <a:fld id="{382C4687-4109-4F0A-98FB-B188B8D59681}" type="slidenum">
              <a:rPr lang="hu-HU" smtClean="0"/>
              <a:t>139</a:t>
            </a:fld>
            <a:endParaRPr lang="hu-HU"/>
          </a:p>
        </p:txBody>
      </p:sp>
      <p:graphicFrame>
        <p:nvGraphicFramePr>
          <p:cNvPr id="7" name="Diagram 6"/>
          <p:cNvGraphicFramePr/>
          <p:nvPr>
            <p:extLst/>
          </p:nvPr>
        </p:nvGraphicFramePr>
        <p:xfrm>
          <a:off x="132862" y="2170749"/>
          <a:ext cx="8893907" cy="1885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Élőláb helye 3">
            <a:extLst>
              <a:ext uri="{FF2B5EF4-FFF2-40B4-BE49-F238E27FC236}">
                <a16:creationId xmlns:a16="http://schemas.microsoft.com/office/drawing/2014/main" id="{72D1E36F-BC6B-4EE7-8263-7668D023E06C}"/>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66414859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Fájlból olvasás III.</a:t>
            </a:r>
          </a:p>
        </p:txBody>
      </p:sp>
      <p:sp>
        <p:nvSpPr>
          <p:cNvPr id="3" name="Tartalom helye 2"/>
          <p:cNvSpPr>
            <a:spLocks noGrp="1"/>
          </p:cNvSpPr>
          <p:nvPr>
            <p:ph idx="1"/>
          </p:nvPr>
        </p:nvSpPr>
        <p:spPr/>
        <p:txBody>
          <a:bodyPr/>
          <a:lstStyle/>
          <a:p>
            <a:r>
              <a:rPr lang="hu-HU" dirty="0"/>
              <a:t>Példányosítás utáni beolvasás soronként:</a:t>
            </a:r>
          </a:p>
          <a:p>
            <a:pPr lvl="1"/>
            <a:r>
              <a:rPr lang="hu-HU" dirty="0"/>
              <a:t> </a:t>
            </a:r>
            <a:r>
              <a:rPr lang="hu-HU" dirty="0" err="1">
                <a:solidFill>
                  <a:srgbClr val="0000FF"/>
                </a:solidFill>
              </a:rPr>
              <a:t>while</a:t>
            </a:r>
            <a:r>
              <a:rPr lang="hu-HU" dirty="0"/>
              <a:t>(!</a:t>
            </a:r>
            <a:r>
              <a:rPr lang="hu-HU" dirty="0" err="1"/>
              <a:t>file.EndOfStream</a:t>
            </a:r>
            <a:r>
              <a:rPr lang="hu-HU" dirty="0"/>
              <a:t>)</a:t>
            </a:r>
            <a:br>
              <a:rPr lang="hu-HU" dirty="0"/>
            </a:br>
            <a:r>
              <a:rPr lang="hu-HU" dirty="0"/>
              <a:t> {</a:t>
            </a:r>
            <a:br>
              <a:rPr lang="hu-HU" dirty="0"/>
            </a:br>
            <a:r>
              <a:rPr lang="hu-HU" dirty="0"/>
              <a:t>	  </a:t>
            </a:r>
            <a:r>
              <a:rPr lang="hu-HU" dirty="0" err="1">
                <a:solidFill>
                  <a:srgbClr val="009999"/>
                </a:solidFill>
              </a:rPr>
              <a:t>Console</a:t>
            </a:r>
            <a:r>
              <a:rPr lang="hu-HU" dirty="0" err="1"/>
              <a:t>.WriteLine</a:t>
            </a:r>
            <a:r>
              <a:rPr lang="hu-HU" dirty="0"/>
              <a:t>(</a:t>
            </a:r>
            <a:r>
              <a:rPr lang="hu-HU" dirty="0" err="1"/>
              <a:t>file.ReadLine</a:t>
            </a:r>
            <a:r>
              <a:rPr lang="hu-HU" dirty="0"/>
              <a:t>());</a:t>
            </a:r>
            <a:br>
              <a:rPr lang="hu-HU" dirty="0"/>
            </a:br>
            <a:r>
              <a:rPr lang="hu-HU" dirty="0"/>
              <a:t> }</a:t>
            </a:r>
          </a:p>
          <a:p>
            <a:r>
              <a:rPr lang="hu-HU" dirty="0"/>
              <a:t>Fontos, hogy a beolvasás végeztével zárjuk le a fájlt, mivel addig a programunk nyitva tartja azt.</a:t>
            </a:r>
          </a:p>
          <a:p>
            <a:pPr lvl="1"/>
            <a:r>
              <a:rPr lang="hu-HU" dirty="0" err="1"/>
              <a:t>file.Close</a:t>
            </a:r>
            <a:r>
              <a:rPr lang="hu-HU" dirty="0"/>
              <a:t>();</a:t>
            </a:r>
          </a:p>
          <a:p>
            <a:endParaRPr lang="hu-HU" dirty="0"/>
          </a:p>
        </p:txBody>
      </p:sp>
      <p:sp>
        <p:nvSpPr>
          <p:cNvPr id="5" name="Dia számának helye 4"/>
          <p:cNvSpPr>
            <a:spLocks noGrp="1"/>
          </p:cNvSpPr>
          <p:nvPr>
            <p:ph type="sldNum" sz="quarter" idx="4"/>
          </p:nvPr>
        </p:nvSpPr>
        <p:spPr/>
        <p:txBody>
          <a:bodyPr/>
          <a:lstStyle/>
          <a:p>
            <a:fld id="{8B715426-319D-4BC8-B3E8-3875AC431BEE}" type="slidenum">
              <a:rPr lang="hu-HU" smtClean="0"/>
              <a:t>14</a:t>
            </a:fld>
            <a:endParaRPr lang="hu-HU"/>
          </a:p>
        </p:txBody>
      </p:sp>
      <p:sp>
        <p:nvSpPr>
          <p:cNvPr id="4" name="Élőláb helye 3">
            <a:extLst>
              <a:ext uri="{FF2B5EF4-FFF2-40B4-BE49-F238E27FC236}">
                <a16:creationId xmlns:a16="http://schemas.microsoft.com/office/drawing/2014/main" id="{2ADCB86C-570E-4D91-9C2A-00E7858D1181}"/>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619447748"/>
      </p:ext>
    </p:extLst>
  </p:cSld>
  <p:clrMapOvr>
    <a:masterClrMapping/>
  </p:clrMapOvr>
  <p:transition spd="slow">
    <p:cover/>
  </p:transition>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Interface</a:t>
            </a:r>
            <a:r>
              <a:rPr lang="hu-HU" dirty="0"/>
              <a:t> IV.</a:t>
            </a:r>
          </a:p>
        </p:txBody>
      </p:sp>
      <p:sp>
        <p:nvSpPr>
          <p:cNvPr id="3" name="Tartalom helye 2"/>
          <p:cNvSpPr>
            <a:spLocks noGrp="1"/>
          </p:cNvSpPr>
          <p:nvPr>
            <p:ph idx="1"/>
          </p:nvPr>
        </p:nvSpPr>
        <p:spPr/>
        <p:txBody>
          <a:bodyPr>
            <a:noAutofit/>
          </a:bodyPr>
          <a:lstStyle/>
          <a:p>
            <a:r>
              <a:rPr lang="hu-HU" sz="2600" dirty="0"/>
              <a:t>Mint például ebben az esetben:</a:t>
            </a:r>
          </a:p>
          <a:p>
            <a:endParaRPr lang="hu-HU" sz="2600" dirty="0"/>
          </a:p>
          <a:p>
            <a:endParaRPr lang="hu-HU" sz="2600" dirty="0"/>
          </a:p>
          <a:p>
            <a:endParaRPr lang="hu-HU" sz="2600" dirty="0"/>
          </a:p>
          <a:p>
            <a:endParaRPr lang="hu-HU" sz="2600" dirty="0"/>
          </a:p>
          <a:p>
            <a:endParaRPr lang="hu-HU" sz="2600" dirty="0"/>
          </a:p>
          <a:p>
            <a:r>
              <a:rPr lang="hu-HU" sz="2600" dirty="0"/>
              <a:t>Mint látható, ebben az esetben a naranccsal jelölt osztályok továbbra is tudnak repülni, azonban a legközelebbi közös ősük a Minden absztrakt osztály, ami azonban nem kényszerítheti rá minden leszármazottra a </a:t>
            </a:r>
            <a:r>
              <a:rPr lang="hu-HU" sz="2600" dirty="0" err="1"/>
              <a:t>Repul</a:t>
            </a:r>
            <a:r>
              <a:rPr lang="hu-HU" sz="2600" dirty="0"/>
              <a:t>() metódust.</a:t>
            </a:r>
          </a:p>
        </p:txBody>
      </p:sp>
      <p:sp>
        <p:nvSpPr>
          <p:cNvPr id="5" name="Dia számának helye 4"/>
          <p:cNvSpPr>
            <a:spLocks noGrp="1"/>
          </p:cNvSpPr>
          <p:nvPr>
            <p:ph type="sldNum" sz="quarter" idx="4"/>
          </p:nvPr>
        </p:nvSpPr>
        <p:spPr/>
        <p:txBody>
          <a:bodyPr/>
          <a:lstStyle/>
          <a:p>
            <a:fld id="{382C4687-4109-4F0A-98FB-B188B8D59681}" type="slidenum">
              <a:rPr lang="hu-HU" smtClean="0"/>
              <a:t>140</a:t>
            </a:fld>
            <a:endParaRPr lang="hu-HU"/>
          </a:p>
        </p:txBody>
      </p:sp>
      <p:graphicFrame>
        <p:nvGraphicFramePr>
          <p:cNvPr id="6" name="Diagram 5"/>
          <p:cNvGraphicFramePr/>
          <p:nvPr>
            <p:extLst/>
          </p:nvPr>
        </p:nvGraphicFramePr>
        <p:xfrm>
          <a:off x="140678" y="2110147"/>
          <a:ext cx="8862646" cy="2399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Élőláb helye 3">
            <a:extLst>
              <a:ext uri="{FF2B5EF4-FFF2-40B4-BE49-F238E27FC236}">
                <a16:creationId xmlns:a16="http://schemas.microsoft.com/office/drawing/2014/main" id="{214BF84E-D352-408B-AB91-6BD9284ECCC3}"/>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89751531"/>
      </p:ext>
    </p:extLst>
  </p:cSld>
  <p:clrMapOvr>
    <a:masterClrMapping/>
  </p:clrMapOvr>
  <p:transition spd="slow">
    <p:cover/>
  </p:transition>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Interface</a:t>
            </a:r>
            <a:r>
              <a:rPr lang="hu-HU" dirty="0"/>
              <a:t> V.</a:t>
            </a:r>
          </a:p>
        </p:txBody>
      </p:sp>
      <p:sp>
        <p:nvSpPr>
          <p:cNvPr id="3" name="Tartalom helye 2"/>
          <p:cNvSpPr>
            <a:spLocks noGrp="1"/>
          </p:cNvSpPr>
          <p:nvPr>
            <p:ph idx="1"/>
          </p:nvPr>
        </p:nvSpPr>
        <p:spPr/>
        <p:txBody>
          <a:bodyPr>
            <a:normAutofit/>
          </a:bodyPr>
          <a:lstStyle/>
          <a:p>
            <a:r>
              <a:rPr lang="hu-HU" sz="2700" dirty="0"/>
              <a:t>Így szükség van egy olyan „ősre”, mely megszabja továbbra is, hogy az adott osztályok tudnak repülni (</a:t>
            </a:r>
            <a:r>
              <a:rPr lang="hu-HU" sz="2700" dirty="0" err="1"/>
              <a:t>Repul</a:t>
            </a:r>
            <a:r>
              <a:rPr lang="hu-HU" sz="2700" dirty="0"/>
              <a:t>()), illetve ezek az osztályok, ily módon polimorfizmus felhasználásával akár egy közös típusként is kezelhetők legyenek:</a:t>
            </a:r>
          </a:p>
        </p:txBody>
      </p:sp>
      <p:sp>
        <p:nvSpPr>
          <p:cNvPr id="5" name="Dia számának helye 4"/>
          <p:cNvSpPr>
            <a:spLocks noGrp="1"/>
          </p:cNvSpPr>
          <p:nvPr>
            <p:ph type="sldNum" sz="quarter" idx="4"/>
          </p:nvPr>
        </p:nvSpPr>
        <p:spPr/>
        <p:txBody>
          <a:bodyPr/>
          <a:lstStyle/>
          <a:p>
            <a:fld id="{382C4687-4109-4F0A-98FB-B188B8D59681}" type="slidenum">
              <a:rPr lang="hu-HU" smtClean="0"/>
              <a:t>141</a:t>
            </a:fld>
            <a:endParaRPr lang="hu-HU"/>
          </a:p>
        </p:txBody>
      </p:sp>
      <p:graphicFrame>
        <p:nvGraphicFramePr>
          <p:cNvPr id="6" name="Diagram 5"/>
          <p:cNvGraphicFramePr/>
          <p:nvPr>
            <p:extLst/>
          </p:nvPr>
        </p:nvGraphicFramePr>
        <p:xfrm>
          <a:off x="140678" y="3665415"/>
          <a:ext cx="8862646" cy="2399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Lekerekített téglalap 9"/>
          <p:cNvSpPr/>
          <p:nvPr/>
        </p:nvSpPr>
        <p:spPr>
          <a:xfrm>
            <a:off x="619368" y="3866660"/>
            <a:ext cx="1000369" cy="24227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hu-HU" dirty="0" err="1"/>
              <a:t>IRepul</a:t>
            </a:r>
            <a:endParaRPr lang="hu-HU" dirty="0"/>
          </a:p>
        </p:txBody>
      </p:sp>
      <p:cxnSp>
        <p:nvCxnSpPr>
          <p:cNvPr id="18" name="Egyenes összekötő nyíllal 17"/>
          <p:cNvCxnSpPr>
            <a:stCxn id="10" idx="2"/>
          </p:cNvCxnSpPr>
          <p:nvPr/>
        </p:nvCxnSpPr>
        <p:spPr>
          <a:xfrm>
            <a:off x="1119553" y="4108937"/>
            <a:ext cx="1367615" cy="889783"/>
          </a:xfrm>
          <a:prstGeom prst="straightConnector1">
            <a:avLst/>
          </a:prstGeom>
          <a:ln>
            <a:prstDash val="sysDash"/>
            <a:tailEnd type="arrow"/>
          </a:ln>
        </p:spPr>
        <p:style>
          <a:lnRef idx="2">
            <a:schemeClr val="accent6"/>
          </a:lnRef>
          <a:fillRef idx="0">
            <a:schemeClr val="accent6"/>
          </a:fillRef>
          <a:effectRef idx="1">
            <a:schemeClr val="accent6"/>
          </a:effectRef>
          <a:fontRef idx="minor">
            <a:schemeClr val="tx1"/>
          </a:fontRef>
        </p:style>
      </p:cxnSp>
      <p:cxnSp>
        <p:nvCxnSpPr>
          <p:cNvPr id="19" name="Egyenes összekötő nyíllal 18"/>
          <p:cNvCxnSpPr>
            <a:stCxn id="10" idx="2"/>
          </p:cNvCxnSpPr>
          <p:nvPr/>
        </p:nvCxnSpPr>
        <p:spPr>
          <a:xfrm>
            <a:off x="1119553" y="4108937"/>
            <a:ext cx="4354655" cy="1523767"/>
          </a:xfrm>
          <a:prstGeom prst="straightConnector1">
            <a:avLst/>
          </a:prstGeom>
          <a:ln>
            <a:prstDash val="sysDash"/>
            <a:tailEnd type="arrow"/>
          </a:ln>
        </p:spPr>
        <p:style>
          <a:lnRef idx="2">
            <a:schemeClr val="accent6"/>
          </a:lnRef>
          <a:fillRef idx="0">
            <a:schemeClr val="accent6"/>
          </a:fillRef>
          <a:effectRef idx="1">
            <a:schemeClr val="accent6"/>
          </a:effectRef>
          <a:fontRef idx="minor">
            <a:schemeClr val="tx1"/>
          </a:fontRef>
        </p:style>
      </p:cxnSp>
      <p:cxnSp>
        <p:nvCxnSpPr>
          <p:cNvPr id="22" name="Egyenes összekötő nyíllal 21"/>
          <p:cNvCxnSpPr>
            <a:stCxn id="10" idx="2"/>
          </p:cNvCxnSpPr>
          <p:nvPr/>
        </p:nvCxnSpPr>
        <p:spPr>
          <a:xfrm>
            <a:off x="1119553" y="4108937"/>
            <a:ext cx="6561407" cy="1523767"/>
          </a:xfrm>
          <a:prstGeom prst="straightConnector1">
            <a:avLst/>
          </a:prstGeom>
          <a:ln>
            <a:prstDash val="sysDash"/>
            <a:tailEnd type="arrow"/>
          </a:ln>
        </p:spPr>
        <p:style>
          <a:lnRef idx="2">
            <a:schemeClr val="accent6"/>
          </a:lnRef>
          <a:fillRef idx="0">
            <a:schemeClr val="accent6"/>
          </a:fillRef>
          <a:effectRef idx="1">
            <a:schemeClr val="accent6"/>
          </a:effectRef>
          <a:fontRef idx="minor">
            <a:schemeClr val="tx1"/>
          </a:fontRef>
        </p:style>
      </p:cxnSp>
      <p:sp>
        <p:nvSpPr>
          <p:cNvPr id="4" name="Élőláb helye 3">
            <a:extLst>
              <a:ext uri="{FF2B5EF4-FFF2-40B4-BE49-F238E27FC236}">
                <a16:creationId xmlns:a16="http://schemas.microsoft.com/office/drawing/2014/main" id="{9B4B3229-DFDE-41A5-9497-E0A1093E4EBE}"/>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914565808"/>
      </p:ext>
    </p:extLst>
  </p:cSld>
  <p:clrMapOvr>
    <a:masterClrMapping/>
  </p:clrMapOvr>
  <p:transition spd="slow">
    <p:cover/>
  </p:transition>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Interface</a:t>
            </a:r>
            <a:r>
              <a:rPr lang="hu-HU" dirty="0"/>
              <a:t> VI.</a:t>
            </a:r>
          </a:p>
        </p:txBody>
      </p:sp>
      <p:sp>
        <p:nvSpPr>
          <p:cNvPr id="3" name="Tartalom helye 2"/>
          <p:cNvSpPr>
            <a:spLocks noGrp="1"/>
          </p:cNvSpPr>
          <p:nvPr>
            <p:ph idx="1"/>
          </p:nvPr>
        </p:nvSpPr>
        <p:spPr/>
        <p:txBody>
          <a:bodyPr>
            <a:normAutofit/>
          </a:bodyPr>
          <a:lstStyle/>
          <a:p>
            <a:r>
              <a:rPr lang="hu-HU" dirty="0"/>
              <a:t>Létrehozás:</a:t>
            </a:r>
          </a:p>
          <a:p>
            <a:pPr lvl="1"/>
            <a:r>
              <a:rPr lang="hu-HU" dirty="0"/>
              <a:t> </a:t>
            </a:r>
            <a:r>
              <a:rPr lang="hu-HU" dirty="0" err="1">
                <a:solidFill>
                  <a:srgbClr val="0000FF"/>
                </a:solidFill>
              </a:rPr>
              <a:t>interface</a:t>
            </a:r>
            <a:r>
              <a:rPr lang="hu-HU" dirty="0"/>
              <a:t> </a:t>
            </a:r>
            <a:r>
              <a:rPr lang="hu-HU" dirty="0" err="1"/>
              <a:t>IUjInterface</a:t>
            </a:r>
            <a:endParaRPr lang="hu-HU" dirty="0"/>
          </a:p>
          <a:p>
            <a:pPr lvl="1"/>
            <a:r>
              <a:rPr lang="hu-HU" dirty="0"/>
              <a:t>Tekintve, hogy az </a:t>
            </a:r>
            <a:r>
              <a:rPr lang="hu-HU" dirty="0" err="1">
                <a:solidFill>
                  <a:srgbClr val="0000FF"/>
                </a:solidFill>
              </a:rPr>
              <a:t>interface</a:t>
            </a:r>
            <a:r>
              <a:rPr lang="hu-HU" dirty="0" err="1"/>
              <a:t>-ek</a:t>
            </a:r>
            <a:r>
              <a:rPr lang="hu-HU" dirty="0"/>
              <a:t> színezése C#</a:t>
            </a:r>
            <a:r>
              <a:rPr lang="hu-HU" dirty="0" err="1"/>
              <a:t>-ban</a:t>
            </a:r>
            <a:r>
              <a:rPr lang="hu-HU" dirty="0"/>
              <a:t> ugyan az mint az osztályoké (világos háttéren), így minden esetben egy „I” betűvel kezdjük az </a:t>
            </a:r>
            <a:r>
              <a:rPr lang="hu-HU" dirty="0" err="1">
                <a:solidFill>
                  <a:srgbClr val="0000FF"/>
                </a:solidFill>
              </a:rPr>
              <a:t>interface</a:t>
            </a:r>
            <a:r>
              <a:rPr lang="hu-HU" dirty="0"/>
              <a:t> nevét az érthetőség érdekében.</a:t>
            </a:r>
          </a:p>
          <a:p>
            <a:r>
              <a:rPr lang="hu-HU" dirty="0"/>
              <a:t>Belső szerkezet:</a:t>
            </a:r>
          </a:p>
          <a:p>
            <a:pPr lvl="1"/>
            <a:r>
              <a:rPr lang="hu-HU" dirty="0"/>
              <a:t> </a:t>
            </a:r>
            <a:r>
              <a:rPr lang="hu-HU" dirty="0">
                <a:solidFill>
                  <a:srgbClr val="0000FF"/>
                </a:solidFill>
              </a:rPr>
              <a:t>int</a:t>
            </a:r>
            <a:r>
              <a:rPr lang="hu-HU" dirty="0"/>
              <a:t> </a:t>
            </a:r>
            <a:r>
              <a:rPr lang="hu-HU" dirty="0" err="1"/>
              <a:t>InterfaceFunkcio</a:t>
            </a:r>
            <a:r>
              <a:rPr lang="hu-HU" dirty="0"/>
              <a:t>(</a:t>
            </a:r>
            <a:r>
              <a:rPr lang="hu-HU" dirty="0" err="1">
                <a:solidFill>
                  <a:srgbClr val="0000FF"/>
                </a:solidFill>
              </a:rPr>
              <a:t>int</a:t>
            </a:r>
            <a:r>
              <a:rPr lang="hu-HU" dirty="0"/>
              <a:t> f, </a:t>
            </a:r>
            <a:r>
              <a:rPr lang="hu-HU" dirty="0">
                <a:solidFill>
                  <a:srgbClr val="0000FF"/>
                </a:solidFill>
              </a:rPr>
              <a:t>int</a:t>
            </a:r>
            <a:r>
              <a:rPr lang="hu-HU" dirty="0"/>
              <a:t> s);</a:t>
            </a:r>
            <a:br>
              <a:rPr lang="hu-HU" dirty="0"/>
            </a:br>
            <a:r>
              <a:rPr lang="hu-HU" dirty="0"/>
              <a:t> </a:t>
            </a:r>
            <a:r>
              <a:rPr lang="hu-HU" dirty="0" err="1">
                <a:solidFill>
                  <a:srgbClr val="0000FF"/>
                </a:solidFill>
              </a:rPr>
              <a:t>void</a:t>
            </a:r>
            <a:r>
              <a:rPr lang="hu-HU" dirty="0"/>
              <a:t> </a:t>
            </a:r>
            <a:r>
              <a:rPr lang="hu-HU" dirty="0" err="1"/>
              <a:t>InterfaceMetodus</a:t>
            </a:r>
            <a:r>
              <a:rPr lang="hu-HU" dirty="0"/>
              <a:t>();</a:t>
            </a:r>
          </a:p>
        </p:txBody>
      </p:sp>
      <p:sp>
        <p:nvSpPr>
          <p:cNvPr id="6" name="Dia számának helye 5"/>
          <p:cNvSpPr>
            <a:spLocks noGrp="1"/>
          </p:cNvSpPr>
          <p:nvPr>
            <p:ph type="sldNum" sz="quarter" idx="4"/>
          </p:nvPr>
        </p:nvSpPr>
        <p:spPr/>
        <p:txBody>
          <a:bodyPr/>
          <a:lstStyle/>
          <a:p>
            <a:fld id="{382C4687-4109-4F0A-98FB-B188B8D59681}" type="slidenum">
              <a:rPr lang="hu-HU" smtClean="0"/>
              <a:t>142</a:t>
            </a:fld>
            <a:endParaRPr lang="hu-HU"/>
          </a:p>
        </p:txBody>
      </p:sp>
      <p:sp>
        <p:nvSpPr>
          <p:cNvPr id="4" name="Élőláb helye 3">
            <a:extLst>
              <a:ext uri="{FF2B5EF4-FFF2-40B4-BE49-F238E27FC236}">
                <a16:creationId xmlns:a16="http://schemas.microsoft.com/office/drawing/2014/main" id="{1FD424B9-C53A-4C9E-B0D5-2F343320A945}"/>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453292943"/>
      </p:ext>
    </p:extLst>
  </p:cSld>
  <p:clrMapOvr>
    <a:masterClrMapping/>
  </p:clrMapOvr>
  <p:transition spd="slow">
    <p:cove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Rendszergazda programozás</a:t>
            </a:r>
          </a:p>
        </p:txBody>
      </p:sp>
      <p:sp>
        <p:nvSpPr>
          <p:cNvPr id="3" name="Alcím 2"/>
          <p:cNvSpPr>
            <a:spLocks noGrp="1"/>
          </p:cNvSpPr>
          <p:nvPr>
            <p:ph type="subTitle" idx="1"/>
          </p:nvPr>
        </p:nvSpPr>
        <p:spPr/>
        <p:txBody>
          <a:bodyPr/>
          <a:lstStyle/>
          <a:p>
            <a:r>
              <a:rPr lang="hu-HU" dirty="0"/>
              <a:t>Adatbázisok történelme, relációs adatbázisok elmélete, az SQL alapjai</a:t>
            </a:r>
          </a:p>
        </p:txBody>
      </p:sp>
      <p:sp>
        <p:nvSpPr>
          <p:cNvPr id="4" name="Élőláb helye 3">
            <a:extLst>
              <a:ext uri="{FF2B5EF4-FFF2-40B4-BE49-F238E27FC236}">
                <a16:creationId xmlns:a16="http://schemas.microsoft.com/office/drawing/2014/main" id="{A922BC9B-7D7F-4381-AE70-988680D081DF}"/>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175920756"/>
      </p:ext>
    </p:extLst>
  </p:cSld>
  <p:clrMapOvr>
    <a:masterClrMapping/>
  </p:clrMapOvr>
  <p:transition spd="slow">
    <p:cove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Normalizálás</a:t>
            </a:r>
          </a:p>
        </p:txBody>
      </p:sp>
      <p:sp>
        <p:nvSpPr>
          <p:cNvPr id="3" name="Alcím 2"/>
          <p:cNvSpPr>
            <a:spLocks noGrp="1"/>
          </p:cNvSpPr>
          <p:nvPr>
            <p:ph type="subTitle" idx="1"/>
          </p:nvPr>
        </p:nvSpPr>
        <p:spPr/>
        <p:txBody>
          <a:bodyPr/>
          <a:lstStyle/>
          <a:p>
            <a:r>
              <a:rPr lang="hu-HU" dirty="0"/>
              <a:t>Táblák normalizálása, optimalizálása, normálformák.</a:t>
            </a:r>
          </a:p>
        </p:txBody>
      </p:sp>
      <p:sp>
        <p:nvSpPr>
          <p:cNvPr id="5" name="Dia számának helye 4"/>
          <p:cNvSpPr>
            <a:spLocks noGrp="1"/>
          </p:cNvSpPr>
          <p:nvPr>
            <p:ph type="sldNum" sz="quarter" idx="4"/>
          </p:nvPr>
        </p:nvSpPr>
        <p:spPr/>
        <p:txBody>
          <a:bodyPr/>
          <a:lstStyle/>
          <a:p>
            <a:fld id="{39A938FA-6108-4A36-A74B-B1E67C707359}" type="slidenum">
              <a:rPr lang="hu-HU" smtClean="0"/>
              <a:t>144</a:t>
            </a:fld>
            <a:endParaRPr lang="hu-HU"/>
          </a:p>
        </p:txBody>
      </p:sp>
      <p:sp>
        <p:nvSpPr>
          <p:cNvPr id="4" name="Élőláb helye 3">
            <a:extLst>
              <a:ext uri="{FF2B5EF4-FFF2-40B4-BE49-F238E27FC236}">
                <a16:creationId xmlns:a16="http://schemas.microsoft.com/office/drawing/2014/main" id="{C67F14AE-E006-4DB0-A22C-AA251D9BCE16}"/>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956545134"/>
      </p:ext>
    </p:extLst>
  </p:cSld>
  <p:clrMapOvr>
    <a:masterClrMapping/>
  </p:clrMapOvr>
  <p:transition spd="slow">
    <p:cove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Normalizálás I.</a:t>
            </a:r>
          </a:p>
        </p:txBody>
      </p:sp>
      <p:sp>
        <p:nvSpPr>
          <p:cNvPr id="3" name="Tartalom helye 2"/>
          <p:cNvSpPr>
            <a:spLocks noGrp="1"/>
          </p:cNvSpPr>
          <p:nvPr>
            <p:ph idx="1"/>
          </p:nvPr>
        </p:nvSpPr>
        <p:spPr/>
        <p:txBody>
          <a:bodyPr/>
          <a:lstStyle/>
          <a:p>
            <a:r>
              <a:rPr lang="hu-HU" dirty="0"/>
              <a:t>Normálformák, melyekkel foglalkozni fogunk:</a:t>
            </a:r>
          </a:p>
          <a:p>
            <a:pPr lvl="1"/>
            <a:r>
              <a:rPr lang="hu-HU" dirty="0"/>
              <a:t>1. Normálforma (1NF)</a:t>
            </a:r>
          </a:p>
          <a:p>
            <a:pPr lvl="1"/>
            <a:r>
              <a:rPr lang="hu-HU" dirty="0"/>
              <a:t>2. Normálforma (2NF)</a:t>
            </a:r>
          </a:p>
          <a:p>
            <a:pPr lvl="1"/>
            <a:r>
              <a:rPr lang="hu-HU" dirty="0"/>
              <a:t>3. Normálforma (3NF)</a:t>
            </a:r>
          </a:p>
          <a:p>
            <a:pPr lvl="1"/>
            <a:r>
              <a:rPr lang="hu-HU" dirty="0" err="1"/>
              <a:t>Boyce-Codd</a:t>
            </a:r>
            <a:r>
              <a:rPr lang="hu-HU" dirty="0"/>
              <a:t> normálforma (BCNF)</a:t>
            </a:r>
          </a:p>
          <a:p>
            <a:r>
              <a:rPr lang="hu-HU" dirty="0"/>
              <a:t>Létezik 4., 5., stb. Normálforma is, azonban ezek felhasználása nagyon ritka, így mi ezekkel nem fogunk foglalkozni.</a:t>
            </a:r>
          </a:p>
        </p:txBody>
      </p:sp>
      <p:sp>
        <p:nvSpPr>
          <p:cNvPr id="5" name="Dia számának helye 4"/>
          <p:cNvSpPr>
            <a:spLocks noGrp="1"/>
          </p:cNvSpPr>
          <p:nvPr>
            <p:ph type="sldNum" sz="quarter" idx="4"/>
          </p:nvPr>
        </p:nvSpPr>
        <p:spPr/>
        <p:txBody>
          <a:bodyPr/>
          <a:lstStyle/>
          <a:p>
            <a:fld id="{39A938FA-6108-4A36-A74B-B1E67C707359}" type="slidenum">
              <a:rPr lang="hu-HU" smtClean="0"/>
              <a:t>145</a:t>
            </a:fld>
            <a:endParaRPr lang="hu-HU"/>
          </a:p>
        </p:txBody>
      </p:sp>
      <p:sp>
        <p:nvSpPr>
          <p:cNvPr id="4" name="Élőláb helye 3">
            <a:extLst>
              <a:ext uri="{FF2B5EF4-FFF2-40B4-BE49-F238E27FC236}">
                <a16:creationId xmlns:a16="http://schemas.microsoft.com/office/drawing/2014/main" id="{E607C58A-738B-4561-A5F0-5E3C9ADA075E}"/>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99175447"/>
      </p:ext>
    </p:extLst>
  </p:cSld>
  <p:clrMapOvr>
    <a:masterClrMapping/>
  </p:clrMapOvr>
  <p:transition spd="slow">
    <p:cove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Normalizálás II.</a:t>
            </a:r>
          </a:p>
        </p:txBody>
      </p:sp>
      <p:sp>
        <p:nvSpPr>
          <p:cNvPr id="3" name="Tartalom helye 2"/>
          <p:cNvSpPr>
            <a:spLocks noGrp="1"/>
          </p:cNvSpPr>
          <p:nvPr>
            <p:ph idx="1"/>
          </p:nvPr>
        </p:nvSpPr>
        <p:spPr/>
        <p:txBody>
          <a:bodyPr/>
          <a:lstStyle/>
          <a:p>
            <a:r>
              <a:rPr lang="hu-HU" dirty="0"/>
              <a:t>1. Normálforma:</a:t>
            </a:r>
          </a:p>
          <a:p>
            <a:pPr lvl="1"/>
            <a:r>
              <a:rPr lang="hu-HU" sz="2400" dirty="0"/>
              <a:t>Egy reláció 1. normálformában van, ha minden egyes attribútuma atomi információt jelöl (tovább nem bonthatót), azaz minden rekordban elemi információk vannak tárolva.</a:t>
            </a:r>
          </a:p>
          <a:p>
            <a:pPr lvl="1"/>
            <a:r>
              <a:rPr lang="hu-HU" sz="2400" dirty="0"/>
              <a:t>Példa:</a:t>
            </a:r>
          </a:p>
          <a:p>
            <a:pPr lvl="2"/>
            <a:r>
              <a:rPr lang="hu-HU" dirty="0"/>
              <a:t>Alap:</a:t>
            </a:r>
          </a:p>
          <a:p>
            <a:pPr lvl="2"/>
            <a:endParaRPr lang="hu-HU" dirty="0"/>
          </a:p>
          <a:p>
            <a:pPr lvl="2"/>
            <a:endParaRPr lang="hu-HU" dirty="0"/>
          </a:p>
          <a:p>
            <a:pPr lvl="2"/>
            <a:r>
              <a:rPr lang="hu-HU" dirty="0"/>
              <a:t>1NF: </a:t>
            </a:r>
          </a:p>
        </p:txBody>
      </p:sp>
      <p:sp>
        <p:nvSpPr>
          <p:cNvPr id="5" name="Dia számának helye 4"/>
          <p:cNvSpPr>
            <a:spLocks noGrp="1"/>
          </p:cNvSpPr>
          <p:nvPr>
            <p:ph type="sldNum" sz="quarter" idx="4"/>
          </p:nvPr>
        </p:nvSpPr>
        <p:spPr/>
        <p:txBody>
          <a:bodyPr/>
          <a:lstStyle/>
          <a:p>
            <a:fld id="{39A938FA-6108-4A36-A74B-B1E67C707359}" type="slidenum">
              <a:rPr lang="hu-HU" smtClean="0"/>
              <a:t>146</a:t>
            </a:fld>
            <a:endParaRPr lang="hu-HU"/>
          </a:p>
        </p:txBody>
      </p:sp>
      <p:graphicFrame>
        <p:nvGraphicFramePr>
          <p:cNvPr id="7" name="Táblázat 6"/>
          <p:cNvGraphicFramePr>
            <a:graphicFrameLocks noGrp="1"/>
          </p:cNvGraphicFramePr>
          <p:nvPr>
            <p:extLst/>
          </p:nvPr>
        </p:nvGraphicFramePr>
        <p:xfrm>
          <a:off x="2485897" y="3688940"/>
          <a:ext cx="6064337" cy="741680"/>
        </p:xfrm>
        <a:graphic>
          <a:graphicData uri="http://schemas.openxmlformats.org/drawingml/2006/table">
            <a:tbl>
              <a:tblPr firstRow="1" bandRow="1">
                <a:tableStyleId>{5C22544A-7EE6-4342-B048-85BDC9FD1C3A}</a:tableStyleId>
              </a:tblPr>
              <a:tblGrid>
                <a:gridCol w="1172083">
                  <a:extLst>
                    <a:ext uri="{9D8B030D-6E8A-4147-A177-3AD203B41FA5}">
                      <a16:colId xmlns:a16="http://schemas.microsoft.com/office/drawing/2014/main" val="20000"/>
                    </a:ext>
                  </a:extLst>
                </a:gridCol>
                <a:gridCol w="1293368">
                  <a:extLst>
                    <a:ext uri="{9D8B030D-6E8A-4147-A177-3AD203B41FA5}">
                      <a16:colId xmlns:a16="http://schemas.microsoft.com/office/drawing/2014/main" val="20001"/>
                    </a:ext>
                  </a:extLst>
                </a:gridCol>
                <a:gridCol w="3598886">
                  <a:extLst>
                    <a:ext uri="{9D8B030D-6E8A-4147-A177-3AD203B41FA5}">
                      <a16:colId xmlns:a16="http://schemas.microsoft.com/office/drawing/2014/main" val="20002"/>
                    </a:ext>
                  </a:extLst>
                </a:gridCol>
              </a:tblGrid>
              <a:tr h="370840">
                <a:tc>
                  <a:txBody>
                    <a:bodyPr/>
                    <a:lstStyle/>
                    <a:p>
                      <a:pPr algn="ctr"/>
                      <a:r>
                        <a:rPr lang="hu-HU" u="sng" dirty="0" err="1"/>
                        <a:t>SzemSzám</a:t>
                      </a:r>
                      <a:endParaRPr lang="hu-HU" u="sng" dirty="0"/>
                    </a:p>
                  </a:txBody>
                  <a:tcPr/>
                </a:tc>
                <a:tc>
                  <a:txBody>
                    <a:bodyPr/>
                    <a:lstStyle/>
                    <a:p>
                      <a:pPr algn="ctr"/>
                      <a:r>
                        <a:rPr lang="hu-HU" dirty="0"/>
                        <a:t>Név</a:t>
                      </a:r>
                    </a:p>
                  </a:txBody>
                  <a:tcPr/>
                </a:tc>
                <a:tc>
                  <a:txBody>
                    <a:bodyPr/>
                    <a:lstStyle/>
                    <a:p>
                      <a:pPr algn="ctr"/>
                      <a:r>
                        <a:rPr lang="hu-HU" dirty="0"/>
                        <a:t>Lakcím</a:t>
                      </a:r>
                    </a:p>
                  </a:txBody>
                  <a:tcPr/>
                </a:tc>
                <a:extLst>
                  <a:ext uri="{0D108BD9-81ED-4DB2-BD59-A6C34878D82A}">
                    <a16:rowId xmlns:a16="http://schemas.microsoft.com/office/drawing/2014/main" val="10000"/>
                  </a:ext>
                </a:extLst>
              </a:tr>
              <a:tr h="370840">
                <a:tc>
                  <a:txBody>
                    <a:bodyPr/>
                    <a:lstStyle/>
                    <a:p>
                      <a:pPr algn="ctr"/>
                      <a:r>
                        <a:rPr lang="hu-HU" dirty="0"/>
                        <a:t>123456AS</a:t>
                      </a:r>
                    </a:p>
                  </a:txBody>
                  <a:tcPr/>
                </a:tc>
                <a:tc>
                  <a:txBody>
                    <a:bodyPr/>
                    <a:lstStyle/>
                    <a:p>
                      <a:pPr algn="ctr"/>
                      <a:r>
                        <a:rPr lang="hu-HU" dirty="0"/>
                        <a:t>Gipsz Jakab</a:t>
                      </a:r>
                    </a:p>
                  </a:txBody>
                  <a:tcPr/>
                </a:tc>
                <a:tc>
                  <a:txBody>
                    <a:bodyPr/>
                    <a:lstStyle/>
                    <a:p>
                      <a:pPr algn="ctr"/>
                      <a:r>
                        <a:rPr lang="hu-HU" dirty="0"/>
                        <a:t>1139 Budapest </a:t>
                      </a:r>
                      <a:r>
                        <a:rPr lang="hu-HU" dirty="0" err="1"/>
                        <a:t>Frangepán</a:t>
                      </a:r>
                      <a:r>
                        <a:rPr lang="hu-HU" dirty="0"/>
                        <a:t> utca 3.</a:t>
                      </a:r>
                    </a:p>
                  </a:txBody>
                  <a:tcPr/>
                </a:tc>
                <a:extLst>
                  <a:ext uri="{0D108BD9-81ED-4DB2-BD59-A6C34878D82A}">
                    <a16:rowId xmlns:a16="http://schemas.microsoft.com/office/drawing/2014/main" val="10001"/>
                  </a:ext>
                </a:extLst>
              </a:tr>
            </a:tbl>
          </a:graphicData>
        </a:graphic>
      </p:graphicFrame>
      <p:graphicFrame>
        <p:nvGraphicFramePr>
          <p:cNvPr id="9" name="Táblázat 8"/>
          <p:cNvGraphicFramePr>
            <a:graphicFrameLocks noGrp="1"/>
          </p:cNvGraphicFramePr>
          <p:nvPr>
            <p:extLst/>
          </p:nvPr>
        </p:nvGraphicFramePr>
        <p:xfrm>
          <a:off x="2483919" y="5001784"/>
          <a:ext cx="6085015" cy="741680"/>
        </p:xfrm>
        <a:graphic>
          <a:graphicData uri="http://schemas.openxmlformats.org/drawingml/2006/table">
            <a:tbl>
              <a:tblPr firstRow="1" bandRow="1">
                <a:tableStyleId>{5C22544A-7EE6-4342-B048-85BDC9FD1C3A}</a:tableStyleId>
              </a:tblPr>
              <a:tblGrid>
                <a:gridCol w="1172083">
                  <a:extLst>
                    <a:ext uri="{9D8B030D-6E8A-4147-A177-3AD203B41FA5}">
                      <a16:colId xmlns:a16="http://schemas.microsoft.com/office/drawing/2014/main" val="20000"/>
                    </a:ext>
                  </a:extLst>
                </a:gridCol>
                <a:gridCol w="1293368">
                  <a:extLst>
                    <a:ext uri="{9D8B030D-6E8A-4147-A177-3AD203B41FA5}">
                      <a16:colId xmlns:a16="http://schemas.microsoft.com/office/drawing/2014/main" val="20001"/>
                    </a:ext>
                  </a:extLst>
                </a:gridCol>
                <a:gridCol w="698818">
                  <a:extLst>
                    <a:ext uri="{9D8B030D-6E8A-4147-A177-3AD203B41FA5}">
                      <a16:colId xmlns:a16="http://schemas.microsoft.com/office/drawing/2014/main" val="20002"/>
                    </a:ext>
                  </a:extLst>
                </a:gridCol>
                <a:gridCol w="1107440">
                  <a:extLst>
                    <a:ext uri="{9D8B030D-6E8A-4147-A177-3AD203B41FA5}">
                      <a16:colId xmlns:a16="http://schemas.microsoft.com/office/drawing/2014/main" val="20003"/>
                    </a:ext>
                  </a:extLst>
                </a:gridCol>
                <a:gridCol w="1216088">
                  <a:extLst>
                    <a:ext uri="{9D8B030D-6E8A-4147-A177-3AD203B41FA5}">
                      <a16:colId xmlns:a16="http://schemas.microsoft.com/office/drawing/2014/main" val="20004"/>
                    </a:ext>
                  </a:extLst>
                </a:gridCol>
                <a:gridCol w="597218">
                  <a:extLst>
                    <a:ext uri="{9D8B030D-6E8A-4147-A177-3AD203B41FA5}">
                      <a16:colId xmlns:a16="http://schemas.microsoft.com/office/drawing/2014/main" val="20005"/>
                    </a:ext>
                  </a:extLst>
                </a:gridCol>
              </a:tblGrid>
              <a:tr h="370840">
                <a:tc>
                  <a:txBody>
                    <a:bodyPr/>
                    <a:lstStyle/>
                    <a:p>
                      <a:pPr algn="ctr"/>
                      <a:r>
                        <a:rPr lang="hu-HU" u="sng" dirty="0" err="1"/>
                        <a:t>SzemSzám</a:t>
                      </a:r>
                      <a:endParaRPr lang="hu-HU" u="sng" dirty="0"/>
                    </a:p>
                  </a:txBody>
                  <a:tcPr/>
                </a:tc>
                <a:tc>
                  <a:txBody>
                    <a:bodyPr/>
                    <a:lstStyle/>
                    <a:p>
                      <a:pPr algn="ctr"/>
                      <a:r>
                        <a:rPr lang="hu-HU" dirty="0"/>
                        <a:t>Név</a:t>
                      </a:r>
                    </a:p>
                  </a:txBody>
                  <a:tcPr/>
                </a:tc>
                <a:tc>
                  <a:txBody>
                    <a:bodyPr/>
                    <a:lstStyle/>
                    <a:p>
                      <a:pPr algn="ctr"/>
                      <a:r>
                        <a:rPr lang="hu-HU" dirty="0"/>
                        <a:t>IRSZ</a:t>
                      </a:r>
                    </a:p>
                  </a:txBody>
                  <a:tcPr/>
                </a:tc>
                <a:tc>
                  <a:txBody>
                    <a:bodyPr/>
                    <a:lstStyle/>
                    <a:p>
                      <a:pPr algn="ctr"/>
                      <a:r>
                        <a:rPr lang="hu-HU" dirty="0"/>
                        <a:t>Város</a:t>
                      </a:r>
                    </a:p>
                  </a:txBody>
                  <a:tcPr/>
                </a:tc>
                <a:tc>
                  <a:txBody>
                    <a:bodyPr/>
                    <a:lstStyle/>
                    <a:p>
                      <a:pPr algn="ctr"/>
                      <a:r>
                        <a:rPr lang="hu-HU" dirty="0"/>
                        <a:t>Utca</a:t>
                      </a:r>
                    </a:p>
                  </a:txBody>
                  <a:tcPr/>
                </a:tc>
                <a:tc>
                  <a:txBody>
                    <a:bodyPr/>
                    <a:lstStyle/>
                    <a:p>
                      <a:pPr algn="ctr"/>
                      <a:r>
                        <a:rPr lang="hu-HU" dirty="0"/>
                        <a:t>HSZ</a:t>
                      </a:r>
                    </a:p>
                  </a:txBody>
                  <a:tcPr/>
                </a:tc>
                <a:extLst>
                  <a:ext uri="{0D108BD9-81ED-4DB2-BD59-A6C34878D82A}">
                    <a16:rowId xmlns:a16="http://schemas.microsoft.com/office/drawing/2014/main" val="10000"/>
                  </a:ext>
                </a:extLst>
              </a:tr>
              <a:tr h="370840">
                <a:tc>
                  <a:txBody>
                    <a:bodyPr/>
                    <a:lstStyle/>
                    <a:p>
                      <a:pPr algn="ctr"/>
                      <a:r>
                        <a:rPr lang="hu-HU" dirty="0"/>
                        <a:t>123456AS</a:t>
                      </a:r>
                    </a:p>
                  </a:txBody>
                  <a:tcPr/>
                </a:tc>
                <a:tc>
                  <a:txBody>
                    <a:bodyPr/>
                    <a:lstStyle/>
                    <a:p>
                      <a:pPr algn="ctr"/>
                      <a:r>
                        <a:rPr lang="hu-HU" dirty="0"/>
                        <a:t>Gipsz Jakab</a:t>
                      </a:r>
                    </a:p>
                  </a:txBody>
                  <a:tcPr/>
                </a:tc>
                <a:tc>
                  <a:txBody>
                    <a:bodyPr/>
                    <a:lstStyle/>
                    <a:p>
                      <a:pPr algn="ctr"/>
                      <a:r>
                        <a:rPr lang="hu-HU" dirty="0"/>
                        <a:t>1139</a:t>
                      </a:r>
                    </a:p>
                  </a:txBody>
                  <a:tcPr/>
                </a:tc>
                <a:tc>
                  <a:txBody>
                    <a:bodyPr/>
                    <a:lstStyle/>
                    <a:p>
                      <a:pPr algn="ctr"/>
                      <a:r>
                        <a:rPr lang="hu-HU" dirty="0"/>
                        <a:t>Budapest</a:t>
                      </a:r>
                    </a:p>
                  </a:txBody>
                  <a:tcPr/>
                </a:tc>
                <a:tc>
                  <a:txBody>
                    <a:bodyPr/>
                    <a:lstStyle/>
                    <a:p>
                      <a:pPr algn="ctr"/>
                      <a:r>
                        <a:rPr lang="hu-HU" dirty="0" err="1"/>
                        <a:t>Frangepán</a:t>
                      </a:r>
                      <a:endParaRPr lang="hu-HU" dirty="0"/>
                    </a:p>
                  </a:txBody>
                  <a:tcPr/>
                </a:tc>
                <a:tc>
                  <a:txBody>
                    <a:bodyPr/>
                    <a:lstStyle/>
                    <a:p>
                      <a:pPr algn="ctr"/>
                      <a:r>
                        <a:rPr lang="hu-HU" dirty="0"/>
                        <a:t>3</a:t>
                      </a:r>
                    </a:p>
                  </a:txBody>
                  <a:tcPr/>
                </a:tc>
                <a:extLst>
                  <a:ext uri="{0D108BD9-81ED-4DB2-BD59-A6C34878D82A}">
                    <a16:rowId xmlns:a16="http://schemas.microsoft.com/office/drawing/2014/main" val="10001"/>
                  </a:ext>
                </a:extLst>
              </a:tr>
            </a:tbl>
          </a:graphicData>
        </a:graphic>
      </p:graphicFrame>
      <p:sp>
        <p:nvSpPr>
          <p:cNvPr id="4" name="Élőláb helye 3">
            <a:extLst>
              <a:ext uri="{FF2B5EF4-FFF2-40B4-BE49-F238E27FC236}">
                <a16:creationId xmlns:a16="http://schemas.microsoft.com/office/drawing/2014/main" id="{2D41DF61-93C5-41CC-A6F3-C245C0BDFD5C}"/>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017285464"/>
      </p:ext>
    </p:extLst>
  </p:cSld>
  <p:clrMapOvr>
    <a:masterClrMapping/>
  </p:clrMapOvr>
  <p:transition spd="slow">
    <p:cove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Normalizálás III.</a:t>
            </a:r>
          </a:p>
        </p:txBody>
      </p:sp>
      <p:sp>
        <p:nvSpPr>
          <p:cNvPr id="3" name="Tartalom helye 2"/>
          <p:cNvSpPr>
            <a:spLocks noGrp="1"/>
          </p:cNvSpPr>
          <p:nvPr>
            <p:ph idx="1"/>
          </p:nvPr>
        </p:nvSpPr>
        <p:spPr/>
        <p:txBody>
          <a:bodyPr/>
          <a:lstStyle/>
          <a:p>
            <a:r>
              <a:rPr lang="hu-HU" dirty="0"/>
              <a:t>Amennyiben több érték is tartozik hozzá, külön relációba kell kiszervezni az adatokat:</a:t>
            </a:r>
          </a:p>
          <a:p>
            <a:r>
              <a:rPr lang="hu-HU" dirty="0"/>
              <a:t>Példa:</a:t>
            </a:r>
          </a:p>
          <a:p>
            <a:pPr lvl="1"/>
            <a:r>
              <a:rPr lang="hu-HU" dirty="0"/>
              <a:t>Személyek:</a:t>
            </a:r>
          </a:p>
          <a:p>
            <a:pPr lvl="1"/>
            <a:endParaRPr lang="hu-HU" dirty="0"/>
          </a:p>
          <a:p>
            <a:pPr lvl="1"/>
            <a:r>
              <a:rPr lang="hu-HU" dirty="0"/>
              <a:t>Lakcímek:</a:t>
            </a:r>
          </a:p>
        </p:txBody>
      </p:sp>
      <p:sp>
        <p:nvSpPr>
          <p:cNvPr id="5" name="Dia számának helye 4"/>
          <p:cNvSpPr>
            <a:spLocks noGrp="1"/>
          </p:cNvSpPr>
          <p:nvPr>
            <p:ph type="sldNum" sz="quarter" idx="4"/>
          </p:nvPr>
        </p:nvSpPr>
        <p:spPr/>
        <p:txBody>
          <a:bodyPr/>
          <a:lstStyle/>
          <a:p>
            <a:fld id="{39A938FA-6108-4A36-A74B-B1E67C707359}" type="slidenum">
              <a:rPr lang="hu-HU" smtClean="0"/>
              <a:t>147</a:t>
            </a:fld>
            <a:endParaRPr lang="hu-HU"/>
          </a:p>
        </p:txBody>
      </p:sp>
      <p:graphicFrame>
        <p:nvGraphicFramePr>
          <p:cNvPr id="6" name="Táblázat 5"/>
          <p:cNvGraphicFramePr>
            <a:graphicFrameLocks noGrp="1"/>
          </p:cNvGraphicFramePr>
          <p:nvPr>
            <p:extLst/>
          </p:nvPr>
        </p:nvGraphicFramePr>
        <p:xfrm>
          <a:off x="2628079" y="3213927"/>
          <a:ext cx="2465451" cy="741680"/>
        </p:xfrm>
        <a:graphic>
          <a:graphicData uri="http://schemas.openxmlformats.org/drawingml/2006/table">
            <a:tbl>
              <a:tblPr firstRow="1" bandRow="1">
                <a:tableStyleId>{5C22544A-7EE6-4342-B048-85BDC9FD1C3A}</a:tableStyleId>
              </a:tblPr>
              <a:tblGrid>
                <a:gridCol w="1172083">
                  <a:extLst>
                    <a:ext uri="{9D8B030D-6E8A-4147-A177-3AD203B41FA5}">
                      <a16:colId xmlns:a16="http://schemas.microsoft.com/office/drawing/2014/main" val="20000"/>
                    </a:ext>
                  </a:extLst>
                </a:gridCol>
                <a:gridCol w="1293368">
                  <a:extLst>
                    <a:ext uri="{9D8B030D-6E8A-4147-A177-3AD203B41FA5}">
                      <a16:colId xmlns:a16="http://schemas.microsoft.com/office/drawing/2014/main" val="20001"/>
                    </a:ext>
                  </a:extLst>
                </a:gridCol>
              </a:tblGrid>
              <a:tr h="370840">
                <a:tc>
                  <a:txBody>
                    <a:bodyPr/>
                    <a:lstStyle/>
                    <a:p>
                      <a:pPr algn="ctr"/>
                      <a:r>
                        <a:rPr lang="hu-HU" u="sng" dirty="0" err="1"/>
                        <a:t>SzemSzám</a:t>
                      </a:r>
                      <a:endParaRPr lang="hu-HU" u="sng" dirty="0"/>
                    </a:p>
                  </a:txBody>
                  <a:tcPr/>
                </a:tc>
                <a:tc>
                  <a:txBody>
                    <a:bodyPr/>
                    <a:lstStyle/>
                    <a:p>
                      <a:pPr algn="ctr"/>
                      <a:r>
                        <a:rPr lang="hu-HU" dirty="0"/>
                        <a:t>Név</a:t>
                      </a:r>
                    </a:p>
                  </a:txBody>
                  <a:tcPr/>
                </a:tc>
                <a:extLst>
                  <a:ext uri="{0D108BD9-81ED-4DB2-BD59-A6C34878D82A}">
                    <a16:rowId xmlns:a16="http://schemas.microsoft.com/office/drawing/2014/main" val="10000"/>
                  </a:ext>
                </a:extLst>
              </a:tr>
              <a:tr h="370840">
                <a:tc>
                  <a:txBody>
                    <a:bodyPr/>
                    <a:lstStyle/>
                    <a:p>
                      <a:pPr algn="ctr"/>
                      <a:r>
                        <a:rPr lang="hu-HU" dirty="0"/>
                        <a:t>123456AS</a:t>
                      </a:r>
                    </a:p>
                  </a:txBody>
                  <a:tcPr/>
                </a:tc>
                <a:tc>
                  <a:txBody>
                    <a:bodyPr/>
                    <a:lstStyle/>
                    <a:p>
                      <a:pPr algn="ctr"/>
                      <a:r>
                        <a:rPr lang="hu-HU" dirty="0"/>
                        <a:t>Gipsz Jakab</a:t>
                      </a:r>
                    </a:p>
                  </a:txBody>
                  <a:tcPr/>
                </a:tc>
                <a:extLst>
                  <a:ext uri="{0D108BD9-81ED-4DB2-BD59-A6C34878D82A}">
                    <a16:rowId xmlns:a16="http://schemas.microsoft.com/office/drawing/2014/main" val="10001"/>
                  </a:ext>
                </a:extLst>
              </a:tr>
            </a:tbl>
          </a:graphicData>
        </a:graphic>
      </p:graphicFrame>
      <p:graphicFrame>
        <p:nvGraphicFramePr>
          <p:cNvPr id="8" name="Táblázat 7"/>
          <p:cNvGraphicFramePr>
            <a:graphicFrameLocks noGrp="1"/>
          </p:cNvGraphicFramePr>
          <p:nvPr>
            <p:extLst/>
          </p:nvPr>
        </p:nvGraphicFramePr>
        <p:xfrm>
          <a:off x="2632007" y="4253639"/>
          <a:ext cx="6207194" cy="1112520"/>
        </p:xfrm>
        <a:graphic>
          <a:graphicData uri="http://schemas.openxmlformats.org/drawingml/2006/table">
            <a:tbl>
              <a:tblPr firstRow="1" bandRow="1">
                <a:tableStyleId>{5C22544A-7EE6-4342-B048-85BDC9FD1C3A}</a:tableStyleId>
              </a:tblPr>
              <a:tblGrid>
                <a:gridCol w="1219932">
                  <a:extLst>
                    <a:ext uri="{9D8B030D-6E8A-4147-A177-3AD203B41FA5}">
                      <a16:colId xmlns:a16="http://schemas.microsoft.com/office/drawing/2014/main" val="20000"/>
                    </a:ext>
                  </a:extLst>
                </a:gridCol>
                <a:gridCol w="1219932">
                  <a:extLst>
                    <a:ext uri="{9D8B030D-6E8A-4147-A177-3AD203B41FA5}">
                      <a16:colId xmlns:a16="http://schemas.microsoft.com/office/drawing/2014/main" val="20001"/>
                    </a:ext>
                  </a:extLst>
                </a:gridCol>
                <a:gridCol w="727347">
                  <a:extLst>
                    <a:ext uri="{9D8B030D-6E8A-4147-A177-3AD203B41FA5}">
                      <a16:colId xmlns:a16="http://schemas.microsoft.com/office/drawing/2014/main" val="20002"/>
                    </a:ext>
                  </a:extLst>
                </a:gridCol>
                <a:gridCol w="1152650">
                  <a:extLst>
                    <a:ext uri="{9D8B030D-6E8A-4147-A177-3AD203B41FA5}">
                      <a16:colId xmlns:a16="http://schemas.microsoft.com/office/drawing/2014/main" val="20003"/>
                    </a:ext>
                  </a:extLst>
                </a:gridCol>
                <a:gridCol w="1265733">
                  <a:extLst>
                    <a:ext uri="{9D8B030D-6E8A-4147-A177-3AD203B41FA5}">
                      <a16:colId xmlns:a16="http://schemas.microsoft.com/office/drawing/2014/main" val="20004"/>
                    </a:ext>
                  </a:extLst>
                </a:gridCol>
                <a:gridCol w="621600">
                  <a:extLst>
                    <a:ext uri="{9D8B030D-6E8A-4147-A177-3AD203B41FA5}">
                      <a16:colId xmlns:a16="http://schemas.microsoft.com/office/drawing/2014/main" val="20005"/>
                    </a:ext>
                  </a:extLst>
                </a:gridCol>
              </a:tblGrid>
              <a:tr h="370840">
                <a:tc>
                  <a:txBody>
                    <a:bodyPr/>
                    <a:lstStyle/>
                    <a:p>
                      <a:pPr algn="ctr"/>
                      <a:r>
                        <a:rPr lang="hu-HU" u="sng" dirty="0" err="1"/>
                        <a:t>SzemSzám</a:t>
                      </a:r>
                      <a:endParaRPr lang="hu-HU" u="sng" dirty="0"/>
                    </a:p>
                  </a:txBody>
                  <a:tcPr/>
                </a:tc>
                <a:tc>
                  <a:txBody>
                    <a:bodyPr/>
                    <a:lstStyle/>
                    <a:p>
                      <a:pPr algn="ctr"/>
                      <a:r>
                        <a:rPr lang="hu-HU" u="sng" dirty="0" err="1"/>
                        <a:t>LakAzon</a:t>
                      </a:r>
                      <a:endParaRPr lang="hu-HU" u="sng" dirty="0"/>
                    </a:p>
                  </a:txBody>
                  <a:tcPr/>
                </a:tc>
                <a:tc>
                  <a:txBody>
                    <a:bodyPr/>
                    <a:lstStyle/>
                    <a:p>
                      <a:pPr algn="ctr"/>
                      <a:r>
                        <a:rPr lang="hu-HU" dirty="0"/>
                        <a:t>IRSZ</a:t>
                      </a:r>
                    </a:p>
                  </a:txBody>
                  <a:tcPr/>
                </a:tc>
                <a:tc>
                  <a:txBody>
                    <a:bodyPr/>
                    <a:lstStyle/>
                    <a:p>
                      <a:pPr algn="ctr"/>
                      <a:r>
                        <a:rPr lang="hu-HU" dirty="0"/>
                        <a:t>Város</a:t>
                      </a:r>
                    </a:p>
                  </a:txBody>
                  <a:tcPr/>
                </a:tc>
                <a:tc>
                  <a:txBody>
                    <a:bodyPr/>
                    <a:lstStyle/>
                    <a:p>
                      <a:pPr algn="ctr"/>
                      <a:r>
                        <a:rPr lang="hu-HU" dirty="0"/>
                        <a:t>Utca</a:t>
                      </a:r>
                    </a:p>
                  </a:txBody>
                  <a:tcPr/>
                </a:tc>
                <a:tc>
                  <a:txBody>
                    <a:bodyPr/>
                    <a:lstStyle/>
                    <a:p>
                      <a:pPr algn="ctr"/>
                      <a:r>
                        <a:rPr lang="hu-HU" dirty="0"/>
                        <a:t>HSZ</a:t>
                      </a:r>
                    </a:p>
                  </a:txBody>
                  <a:tcPr/>
                </a:tc>
                <a:extLst>
                  <a:ext uri="{0D108BD9-81ED-4DB2-BD59-A6C34878D82A}">
                    <a16:rowId xmlns:a16="http://schemas.microsoft.com/office/drawing/2014/main" val="10000"/>
                  </a:ext>
                </a:extLst>
              </a:tr>
              <a:tr h="370840">
                <a:tc>
                  <a:txBody>
                    <a:bodyPr/>
                    <a:lstStyle/>
                    <a:p>
                      <a:pPr algn="ctr"/>
                      <a:r>
                        <a:rPr lang="hu-HU" dirty="0"/>
                        <a:t>123456AS</a:t>
                      </a:r>
                    </a:p>
                  </a:txBody>
                  <a:tcPr/>
                </a:tc>
                <a:tc>
                  <a:txBody>
                    <a:bodyPr/>
                    <a:lstStyle/>
                    <a:p>
                      <a:pPr algn="ctr"/>
                      <a:r>
                        <a:rPr lang="hu-HU" dirty="0"/>
                        <a:t>1</a:t>
                      </a:r>
                    </a:p>
                  </a:txBody>
                  <a:tcPr/>
                </a:tc>
                <a:tc>
                  <a:txBody>
                    <a:bodyPr/>
                    <a:lstStyle/>
                    <a:p>
                      <a:pPr algn="ctr"/>
                      <a:r>
                        <a:rPr lang="hu-HU" dirty="0"/>
                        <a:t>1139</a:t>
                      </a:r>
                    </a:p>
                  </a:txBody>
                  <a:tcPr/>
                </a:tc>
                <a:tc>
                  <a:txBody>
                    <a:bodyPr/>
                    <a:lstStyle/>
                    <a:p>
                      <a:pPr algn="ctr"/>
                      <a:r>
                        <a:rPr lang="hu-HU" dirty="0"/>
                        <a:t>Budapest</a:t>
                      </a:r>
                    </a:p>
                  </a:txBody>
                  <a:tcPr/>
                </a:tc>
                <a:tc>
                  <a:txBody>
                    <a:bodyPr/>
                    <a:lstStyle/>
                    <a:p>
                      <a:pPr algn="ctr"/>
                      <a:r>
                        <a:rPr lang="hu-HU" dirty="0" err="1"/>
                        <a:t>Frangepán</a:t>
                      </a:r>
                      <a:endParaRPr lang="hu-HU" dirty="0"/>
                    </a:p>
                  </a:txBody>
                  <a:tcPr/>
                </a:tc>
                <a:tc>
                  <a:txBody>
                    <a:bodyPr/>
                    <a:lstStyle/>
                    <a:p>
                      <a:pPr algn="ctr"/>
                      <a:r>
                        <a:rPr lang="hu-HU" dirty="0"/>
                        <a:t>3</a:t>
                      </a:r>
                    </a:p>
                  </a:txBody>
                  <a:tcPr/>
                </a:tc>
                <a:extLst>
                  <a:ext uri="{0D108BD9-81ED-4DB2-BD59-A6C34878D82A}">
                    <a16:rowId xmlns:a16="http://schemas.microsoft.com/office/drawing/2014/main" val="10001"/>
                  </a:ext>
                </a:extLst>
              </a:tr>
              <a:tr h="370840">
                <a:tc>
                  <a:txBody>
                    <a:bodyPr/>
                    <a:lstStyle/>
                    <a:p>
                      <a:pPr algn="ctr"/>
                      <a:r>
                        <a:rPr lang="hu-HU" dirty="0"/>
                        <a:t>123456AS</a:t>
                      </a:r>
                    </a:p>
                  </a:txBody>
                  <a:tcPr/>
                </a:tc>
                <a:tc>
                  <a:txBody>
                    <a:bodyPr/>
                    <a:lstStyle/>
                    <a:p>
                      <a:pPr algn="ctr"/>
                      <a:r>
                        <a:rPr lang="hu-HU" dirty="0"/>
                        <a:t>2</a:t>
                      </a:r>
                    </a:p>
                  </a:txBody>
                  <a:tcPr/>
                </a:tc>
                <a:tc>
                  <a:txBody>
                    <a:bodyPr/>
                    <a:lstStyle/>
                    <a:p>
                      <a:pPr algn="ctr"/>
                      <a:r>
                        <a:rPr lang="hu-HU" dirty="0"/>
                        <a:t>1137</a:t>
                      </a:r>
                    </a:p>
                  </a:txBody>
                  <a:tcPr/>
                </a:tc>
                <a:tc>
                  <a:txBody>
                    <a:bodyPr/>
                    <a:lstStyle/>
                    <a:p>
                      <a:pPr algn="ctr"/>
                      <a:r>
                        <a:rPr lang="hu-HU" dirty="0"/>
                        <a:t>Budapest</a:t>
                      </a:r>
                    </a:p>
                  </a:txBody>
                  <a:tcPr/>
                </a:tc>
                <a:tc>
                  <a:txBody>
                    <a:bodyPr/>
                    <a:lstStyle/>
                    <a:p>
                      <a:pPr algn="ctr"/>
                      <a:r>
                        <a:rPr lang="hu-HU" dirty="0"/>
                        <a:t>Váci út</a:t>
                      </a:r>
                    </a:p>
                  </a:txBody>
                  <a:tcPr/>
                </a:tc>
                <a:tc>
                  <a:txBody>
                    <a:bodyPr/>
                    <a:lstStyle/>
                    <a:p>
                      <a:pPr algn="ctr"/>
                      <a:r>
                        <a:rPr lang="hu-HU" dirty="0"/>
                        <a:t>3</a:t>
                      </a:r>
                    </a:p>
                  </a:txBody>
                  <a:tcPr/>
                </a:tc>
                <a:extLst>
                  <a:ext uri="{0D108BD9-81ED-4DB2-BD59-A6C34878D82A}">
                    <a16:rowId xmlns:a16="http://schemas.microsoft.com/office/drawing/2014/main" val="10002"/>
                  </a:ext>
                </a:extLst>
              </a:tr>
            </a:tbl>
          </a:graphicData>
        </a:graphic>
      </p:graphicFrame>
      <p:sp>
        <p:nvSpPr>
          <p:cNvPr id="4" name="Élőláb helye 3">
            <a:extLst>
              <a:ext uri="{FF2B5EF4-FFF2-40B4-BE49-F238E27FC236}">
                <a16:creationId xmlns:a16="http://schemas.microsoft.com/office/drawing/2014/main" id="{9B753AE6-E580-4F7A-B8BB-BCBAF9C705B8}"/>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602703792"/>
      </p:ext>
    </p:extLst>
  </p:cSld>
  <p:clrMapOvr>
    <a:masterClrMapping/>
  </p:clrMapOvr>
  <p:transition spd="slow">
    <p:cove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SQL</a:t>
            </a:r>
          </a:p>
        </p:txBody>
      </p:sp>
      <p:sp>
        <p:nvSpPr>
          <p:cNvPr id="3" name="Alcím 2"/>
          <p:cNvSpPr>
            <a:spLocks noGrp="1"/>
          </p:cNvSpPr>
          <p:nvPr>
            <p:ph type="subTitle" idx="1"/>
          </p:nvPr>
        </p:nvSpPr>
        <p:spPr/>
        <p:txBody>
          <a:bodyPr/>
          <a:lstStyle/>
          <a:p>
            <a:r>
              <a:rPr lang="hu-HU" dirty="0"/>
              <a:t>Az SQL nyelv alapjai, használata</a:t>
            </a:r>
          </a:p>
        </p:txBody>
      </p:sp>
      <p:sp>
        <p:nvSpPr>
          <p:cNvPr id="5" name="Dia számának helye 4"/>
          <p:cNvSpPr>
            <a:spLocks noGrp="1"/>
          </p:cNvSpPr>
          <p:nvPr>
            <p:ph type="sldNum" sz="quarter" idx="4"/>
          </p:nvPr>
        </p:nvSpPr>
        <p:spPr/>
        <p:txBody>
          <a:bodyPr/>
          <a:lstStyle/>
          <a:p>
            <a:fld id="{39A938FA-6108-4A36-A74B-B1E67C707359}" type="slidenum">
              <a:rPr lang="hu-HU" smtClean="0"/>
              <a:t>148</a:t>
            </a:fld>
            <a:endParaRPr lang="hu-HU"/>
          </a:p>
        </p:txBody>
      </p:sp>
      <p:sp>
        <p:nvSpPr>
          <p:cNvPr id="4" name="Élőláb helye 3">
            <a:extLst>
              <a:ext uri="{FF2B5EF4-FFF2-40B4-BE49-F238E27FC236}">
                <a16:creationId xmlns:a16="http://schemas.microsoft.com/office/drawing/2014/main" id="{BC97E1C1-1A75-48D2-8713-E69AB5F205A9}"/>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058269601"/>
      </p:ext>
    </p:extLst>
  </p:cSld>
  <p:clrMapOvr>
    <a:masterClrMapping/>
  </p:clrMapOvr>
  <p:transition spd="slow">
    <p:cove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I.</a:t>
            </a:r>
          </a:p>
        </p:txBody>
      </p:sp>
      <p:sp>
        <p:nvSpPr>
          <p:cNvPr id="3" name="Tartalom helye 2"/>
          <p:cNvSpPr>
            <a:spLocks noGrp="1"/>
          </p:cNvSpPr>
          <p:nvPr>
            <p:ph idx="1"/>
          </p:nvPr>
        </p:nvSpPr>
        <p:spPr/>
        <p:txBody>
          <a:bodyPr>
            <a:normAutofit lnSpcReduction="10000"/>
          </a:bodyPr>
          <a:lstStyle/>
          <a:p>
            <a:r>
              <a:rPr lang="hu-HU" dirty="0"/>
              <a:t>Az SQL nyelv (</a:t>
            </a:r>
            <a:r>
              <a:rPr lang="hu-HU" dirty="0" err="1"/>
              <a:t>Structured</a:t>
            </a:r>
            <a:r>
              <a:rPr lang="hu-HU" dirty="0"/>
              <a:t> </a:t>
            </a:r>
            <a:r>
              <a:rPr lang="hu-HU" dirty="0" err="1"/>
              <a:t>Query</a:t>
            </a:r>
            <a:r>
              <a:rPr lang="hu-HU" dirty="0"/>
              <a:t> </a:t>
            </a:r>
            <a:r>
              <a:rPr lang="hu-HU" dirty="0" err="1"/>
              <a:t>Language</a:t>
            </a:r>
            <a:r>
              <a:rPr lang="hu-HU" dirty="0"/>
              <a:t>) olyan szabványos lekérdezőnyelv, mely az relációs adatbázis szemléletű információs rendszerek kezelésében, felhasználásában használatos speciális, alapvetően deklaratív és procedurális nyelv.</a:t>
            </a:r>
          </a:p>
          <a:p>
            <a:r>
              <a:rPr lang="hu-HU" dirty="0"/>
              <a:t>Mára már </a:t>
            </a:r>
            <a:r>
              <a:rPr lang="hu-HU" dirty="0" err="1"/>
              <a:t>Objektum-Orientált</a:t>
            </a:r>
            <a:r>
              <a:rPr lang="hu-HU" dirty="0"/>
              <a:t> változata használatos a modern adatbázis kezelő rendszerekben.</a:t>
            </a:r>
          </a:p>
        </p:txBody>
      </p:sp>
      <p:sp>
        <p:nvSpPr>
          <p:cNvPr id="5" name="Dia számának helye 4"/>
          <p:cNvSpPr>
            <a:spLocks noGrp="1"/>
          </p:cNvSpPr>
          <p:nvPr>
            <p:ph type="sldNum" sz="quarter" idx="4"/>
          </p:nvPr>
        </p:nvSpPr>
        <p:spPr/>
        <p:txBody>
          <a:bodyPr/>
          <a:lstStyle/>
          <a:p>
            <a:fld id="{39A938FA-6108-4A36-A74B-B1E67C707359}" type="slidenum">
              <a:rPr lang="hu-HU" smtClean="0"/>
              <a:t>149</a:t>
            </a:fld>
            <a:endParaRPr lang="hu-HU"/>
          </a:p>
        </p:txBody>
      </p:sp>
      <p:sp>
        <p:nvSpPr>
          <p:cNvPr id="4" name="Élőláb helye 3">
            <a:extLst>
              <a:ext uri="{FF2B5EF4-FFF2-40B4-BE49-F238E27FC236}">
                <a16:creationId xmlns:a16="http://schemas.microsoft.com/office/drawing/2014/main" id="{F1F6348B-16A9-4AFE-A5D5-C64F2FDF3446}"/>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594522375"/>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Fájlból olvasás IV.</a:t>
            </a:r>
          </a:p>
        </p:txBody>
      </p:sp>
      <p:sp>
        <p:nvSpPr>
          <p:cNvPr id="3" name="Tartalom helye 2"/>
          <p:cNvSpPr>
            <a:spLocks noGrp="1"/>
          </p:cNvSpPr>
          <p:nvPr>
            <p:ph idx="1"/>
          </p:nvPr>
        </p:nvSpPr>
        <p:spPr/>
        <p:txBody>
          <a:bodyPr/>
          <a:lstStyle/>
          <a:p>
            <a:r>
              <a:rPr lang="hu-HU" dirty="0"/>
              <a:t>Ha azonban nincs szükségünk specifikus opciókra, egyszerű beolvasáshoz alkalmazhatjuk a </a:t>
            </a:r>
            <a:r>
              <a:rPr lang="hu-HU" dirty="0">
                <a:solidFill>
                  <a:srgbClr val="009999"/>
                </a:solidFill>
              </a:rPr>
              <a:t>File</a:t>
            </a:r>
            <a:r>
              <a:rPr lang="hu-HU" dirty="0"/>
              <a:t> osztályt is.</a:t>
            </a:r>
          </a:p>
          <a:p>
            <a:pPr lvl="1"/>
            <a:r>
              <a:rPr lang="hu-HU" dirty="0"/>
              <a:t>Teljes szöveg beolvasása egyben:</a:t>
            </a:r>
          </a:p>
          <a:p>
            <a:pPr lvl="2"/>
            <a:r>
              <a:rPr lang="hu-HU" dirty="0"/>
              <a:t> </a:t>
            </a:r>
            <a:r>
              <a:rPr lang="hu-HU" dirty="0" err="1">
                <a:solidFill>
                  <a:srgbClr val="009999"/>
                </a:solidFill>
              </a:rPr>
              <a:t>File</a:t>
            </a:r>
            <a:r>
              <a:rPr lang="hu-HU" dirty="0" err="1"/>
              <a:t>.ReadAllText</a:t>
            </a:r>
            <a:r>
              <a:rPr lang="hu-HU" dirty="0"/>
              <a:t>(</a:t>
            </a:r>
            <a:r>
              <a:rPr lang="hu-HU" dirty="0">
                <a:solidFill>
                  <a:srgbClr val="C00000"/>
                </a:solidFill>
              </a:rPr>
              <a:t>”fájl”</a:t>
            </a:r>
            <a:r>
              <a:rPr lang="hu-HU" dirty="0"/>
              <a:t>);</a:t>
            </a:r>
          </a:p>
          <a:p>
            <a:pPr lvl="1"/>
            <a:r>
              <a:rPr lang="hu-HU" dirty="0"/>
              <a:t>Soronkénti beolvasás tömbbe:</a:t>
            </a:r>
          </a:p>
          <a:p>
            <a:pPr lvl="2"/>
            <a:r>
              <a:rPr lang="hu-HU" dirty="0"/>
              <a:t> </a:t>
            </a:r>
            <a:r>
              <a:rPr lang="hu-HU" dirty="0" err="1">
                <a:solidFill>
                  <a:srgbClr val="009999"/>
                </a:solidFill>
              </a:rPr>
              <a:t>File</a:t>
            </a:r>
            <a:r>
              <a:rPr lang="hu-HU" dirty="0" err="1"/>
              <a:t>.ReadAllLines</a:t>
            </a:r>
            <a:r>
              <a:rPr lang="hu-HU" dirty="0"/>
              <a:t>(</a:t>
            </a:r>
            <a:r>
              <a:rPr lang="hu-HU" dirty="0">
                <a:solidFill>
                  <a:srgbClr val="C00000"/>
                </a:solidFill>
              </a:rPr>
              <a:t>”fájl”</a:t>
            </a:r>
            <a:r>
              <a:rPr lang="hu-HU" dirty="0"/>
              <a:t>);</a:t>
            </a:r>
          </a:p>
          <a:p>
            <a:pPr lvl="1"/>
            <a:r>
              <a:rPr lang="hu-HU" dirty="0"/>
              <a:t>Mindkét beolvasásnál, második paraméterként, ugyancsak megadható a karakterkódolás is.</a:t>
            </a:r>
          </a:p>
        </p:txBody>
      </p:sp>
      <p:sp>
        <p:nvSpPr>
          <p:cNvPr id="5" name="Dia számának helye 4"/>
          <p:cNvSpPr>
            <a:spLocks noGrp="1"/>
          </p:cNvSpPr>
          <p:nvPr>
            <p:ph type="sldNum" sz="quarter" idx="4"/>
          </p:nvPr>
        </p:nvSpPr>
        <p:spPr/>
        <p:txBody>
          <a:bodyPr/>
          <a:lstStyle/>
          <a:p>
            <a:fld id="{8B715426-319D-4BC8-B3E8-3875AC431BEE}" type="slidenum">
              <a:rPr lang="hu-HU" smtClean="0"/>
              <a:t>15</a:t>
            </a:fld>
            <a:endParaRPr lang="hu-HU"/>
          </a:p>
        </p:txBody>
      </p:sp>
      <p:sp>
        <p:nvSpPr>
          <p:cNvPr id="4" name="Élőláb helye 3">
            <a:extLst>
              <a:ext uri="{FF2B5EF4-FFF2-40B4-BE49-F238E27FC236}">
                <a16:creationId xmlns:a16="http://schemas.microsoft.com/office/drawing/2014/main" id="{BAFED0CC-1816-4BE5-87B4-E8D5FCACD0C6}"/>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735319235"/>
      </p:ext>
    </p:extLst>
  </p:cSld>
  <p:clrMapOvr>
    <a:masterClrMapping/>
  </p:clrMapOvr>
  <p:transition spd="slow">
    <p:cove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II.</a:t>
            </a:r>
          </a:p>
        </p:txBody>
      </p:sp>
      <p:sp>
        <p:nvSpPr>
          <p:cNvPr id="3" name="Tartalom helye 2"/>
          <p:cNvSpPr>
            <a:spLocks noGrp="1"/>
          </p:cNvSpPr>
          <p:nvPr>
            <p:ph idx="1"/>
          </p:nvPr>
        </p:nvSpPr>
        <p:spPr/>
        <p:txBody>
          <a:bodyPr>
            <a:normAutofit fontScale="92500" lnSpcReduction="10000"/>
          </a:bodyPr>
          <a:lstStyle/>
          <a:p>
            <a:r>
              <a:rPr lang="hu-HU" dirty="0"/>
              <a:t>Az SQL nyelv felépítését tekintve 3+1 részre bontható:</a:t>
            </a:r>
          </a:p>
          <a:p>
            <a:pPr lvl="1"/>
            <a:r>
              <a:rPr lang="hu-HU" dirty="0"/>
              <a:t> </a:t>
            </a:r>
            <a:r>
              <a:rPr lang="hu-HU" dirty="0">
                <a:solidFill>
                  <a:srgbClr val="FF0000"/>
                </a:solidFill>
              </a:rPr>
              <a:t>D</a:t>
            </a:r>
            <a:r>
              <a:rPr lang="hu-HU" dirty="0"/>
              <a:t>ata </a:t>
            </a:r>
            <a:r>
              <a:rPr lang="hu-HU" dirty="0" err="1">
                <a:solidFill>
                  <a:srgbClr val="FF0000"/>
                </a:solidFill>
              </a:rPr>
              <a:t>D</a:t>
            </a:r>
            <a:r>
              <a:rPr lang="hu-HU" dirty="0" err="1"/>
              <a:t>efinition</a:t>
            </a:r>
            <a:r>
              <a:rPr lang="hu-HU" dirty="0"/>
              <a:t> </a:t>
            </a:r>
            <a:r>
              <a:rPr lang="hu-HU" dirty="0" err="1">
                <a:solidFill>
                  <a:srgbClr val="FF0000"/>
                </a:solidFill>
              </a:rPr>
              <a:t>L</a:t>
            </a:r>
            <a:r>
              <a:rPr lang="hu-HU" dirty="0" err="1"/>
              <a:t>anguage</a:t>
            </a:r>
            <a:r>
              <a:rPr lang="hu-HU" dirty="0"/>
              <a:t> (DDL)</a:t>
            </a:r>
          </a:p>
          <a:p>
            <a:pPr lvl="2"/>
            <a:r>
              <a:rPr lang="hu-HU" dirty="0"/>
              <a:t>Az adatbázis sémájának létrehozásához használatos parancsok.</a:t>
            </a:r>
          </a:p>
          <a:p>
            <a:pPr lvl="1"/>
            <a:r>
              <a:rPr lang="hu-HU" dirty="0"/>
              <a:t> </a:t>
            </a:r>
            <a:r>
              <a:rPr lang="hu-HU" dirty="0">
                <a:solidFill>
                  <a:srgbClr val="FF0000"/>
                </a:solidFill>
              </a:rPr>
              <a:t>D</a:t>
            </a:r>
            <a:r>
              <a:rPr lang="hu-HU" dirty="0"/>
              <a:t>ata </a:t>
            </a:r>
            <a:r>
              <a:rPr lang="hu-HU" dirty="0" err="1">
                <a:solidFill>
                  <a:srgbClr val="FF0000"/>
                </a:solidFill>
              </a:rPr>
              <a:t>M</a:t>
            </a:r>
            <a:r>
              <a:rPr lang="hu-HU" dirty="0" err="1"/>
              <a:t>anipulation</a:t>
            </a:r>
            <a:r>
              <a:rPr lang="hu-HU" dirty="0"/>
              <a:t> </a:t>
            </a:r>
            <a:r>
              <a:rPr lang="hu-HU" dirty="0" err="1">
                <a:solidFill>
                  <a:srgbClr val="FF0000"/>
                </a:solidFill>
              </a:rPr>
              <a:t>L</a:t>
            </a:r>
            <a:r>
              <a:rPr lang="hu-HU" dirty="0" err="1"/>
              <a:t>anguage</a:t>
            </a:r>
            <a:r>
              <a:rPr lang="hu-HU" dirty="0"/>
              <a:t> (DML)</a:t>
            </a:r>
          </a:p>
          <a:p>
            <a:pPr lvl="2"/>
            <a:r>
              <a:rPr lang="hu-HU" dirty="0"/>
              <a:t>Az adatbázis sémájában lévő adatok manipulálásához szükséges parancsok.</a:t>
            </a:r>
          </a:p>
          <a:p>
            <a:pPr lvl="1"/>
            <a:r>
              <a:rPr lang="hu-HU" dirty="0"/>
              <a:t> </a:t>
            </a:r>
            <a:r>
              <a:rPr lang="hu-HU" dirty="0">
                <a:solidFill>
                  <a:srgbClr val="FF0000"/>
                </a:solidFill>
              </a:rPr>
              <a:t>D</a:t>
            </a:r>
            <a:r>
              <a:rPr lang="hu-HU" dirty="0"/>
              <a:t>ata </a:t>
            </a:r>
            <a:r>
              <a:rPr lang="hu-HU" dirty="0" err="1">
                <a:solidFill>
                  <a:srgbClr val="FF0000"/>
                </a:solidFill>
              </a:rPr>
              <a:t>C</a:t>
            </a:r>
            <a:r>
              <a:rPr lang="hu-HU" dirty="0" err="1"/>
              <a:t>ontrol</a:t>
            </a:r>
            <a:r>
              <a:rPr lang="hu-HU" dirty="0"/>
              <a:t> </a:t>
            </a:r>
            <a:r>
              <a:rPr lang="hu-HU" dirty="0" err="1">
                <a:solidFill>
                  <a:srgbClr val="FF0000"/>
                </a:solidFill>
              </a:rPr>
              <a:t>L</a:t>
            </a:r>
            <a:r>
              <a:rPr lang="hu-HU" dirty="0" err="1"/>
              <a:t>anguage</a:t>
            </a:r>
            <a:r>
              <a:rPr lang="hu-HU" dirty="0"/>
              <a:t> (DCL)</a:t>
            </a:r>
          </a:p>
          <a:p>
            <a:pPr lvl="2"/>
            <a:r>
              <a:rPr lang="hu-HU" dirty="0"/>
              <a:t>Az adatbázis megfelelő elemeihez való hozzáférés megadásában használatos parancsok.</a:t>
            </a:r>
          </a:p>
          <a:p>
            <a:pPr lvl="1"/>
            <a:r>
              <a:rPr lang="hu-HU" dirty="0"/>
              <a:t> </a:t>
            </a:r>
            <a:r>
              <a:rPr lang="hu-HU" dirty="0" err="1">
                <a:solidFill>
                  <a:srgbClr val="FF0000"/>
                </a:solidFill>
              </a:rPr>
              <a:t>T</a:t>
            </a:r>
            <a:r>
              <a:rPr lang="hu-HU" dirty="0" err="1"/>
              <a:t>ransaction</a:t>
            </a:r>
            <a:r>
              <a:rPr lang="hu-HU" dirty="0"/>
              <a:t> </a:t>
            </a:r>
            <a:r>
              <a:rPr lang="hu-HU" dirty="0" err="1">
                <a:solidFill>
                  <a:srgbClr val="FF0000"/>
                </a:solidFill>
              </a:rPr>
              <a:t>C</a:t>
            </a:r>
            <a:r>
              <a:rPr lang="hu-HU" dirty="0" err="1"/>
              <a:t>ontrol</a:t>
            </a:r>
            <a:r>
              <a:rPr lang="hu-HU" dirty="0"/>
              <a:t> </a:t>
            </a:r>
            <a:r>
              <a:rPr lang="hu-HU" dirty="0" err="1">
                <a:solidFill>
                  <a:srgbClr val="FF0000"/>
                </a:solidFill>
              </a:rPr>
              <a:t>L</a:t>
            </a:r>
            <a:r>
              <a:rPr lang="hu-HU" dirty="0" err="1"/>
              <a:t>anguage</a:t>
            </a:r>
            <a:r>
              <a:rPr lang="hu-HU" dirty="0"/>
              <a:t> (TCL)</a:t>
            </a:r>
          </a:p>
          <a:p>
            <a:pPr lvl="2"/>
            <a:r>
              <a:rPr lang="hu-HU" dirty="0"/>
              <a:t>Az egyes tranzakciók kezelésére használatos parancsok.</a:t>
            </a:r>
          </a:p>
        </p:txBody>
      </p:sp>
      <p:sp>
        <p:nvSpPr>
          <p:cNvPr id="5" name="Dia számának helye 4"/>
          <p:cNvSpPr>
            <a:spLocks noGrp="1"/>
          </p:cNvSpPr>
          <p:nvPr>
            <p:ph type="sldNum" sz="quarter" idx="4"/>
          </p:nvPr>
        </p:nvSpPr>
        <p:spPr/>
        <p:txBody>
          <a:bodyPr/>
          <a:lstStyle/>
          <a:p>
            <a:fld id="{39A938FA-6108-4A36-A74B-B1E67C707359}" type="slidenum">
              <a:rPr lang="hu-HU" smtClean="0"/>
              <a:t>150</a:t>
            </a:fld>
            <a:endParaRPr lang="hu-HU"/>
          </a:p>
        </p:txBody>
      </p:sp>
      <p:sp>
        <p:nvSpPr>
          <p:cNvPr id="4" name="Élőláb helye 3">
            <a:extLst>
              <a:ext uri="{FF2B5EF4-FFF2-40B4-BE49-F238E27FC236}">
                <a16:creationId xmlns:a16="http://schemas.microsoft.com/office/drawing/2014/main" id="{F7EBD5C2-B3BA-4682-BCB2-8FB93DBB58A1}"/>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599690344"/>
      </p:ext>
    </p:extLst>
  </p:cSld>
  <p:clrMapOvr>
    <a:masterClrMapping/>
  </p:clrMapOvr>
  <p:transition spd="slow">
    <p:cove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Általános típusok</a:t>
            </a:r>
          </a:p>
        </p:txBody>
      </p:sp>
      <p:sp>
        <p:nvSpPr>
          <p:cNvPr id="3" name="Alcím 2"/>
          <p:cNvSpPr>
            <a:spLocks noGrp="1"/>
          </p:cNvSpPr>
          <p:nvPr>
            <p:ph type="subTitle" idx="1"/>
          </p:nvPr>
        </p:nvSpPr>
        <p:spPr/>
        <p:txBody>
          <a:bodyPr/>
          <a:lstStyle/>
          <a:p>
            <a:r>
              <a:rPr lang="hu-HU" dirty="0"/>
              <a:t>Relációs adatbázisok általános adattípusai</a:t>
            </a:r>
          </a:p>
        </p:txBody>
      </p:sp>
      <p:sp>
        <p:nvSpPr>
          <p:cNvPr id="5" name="Dia számának helye 4"/>
          <p:cNvSpPr>
            <a:spLocks noGrp="1"/>
          </p:cNvSpPr>
          <p:nvPr>
            <p:ph type="sldNum" sz="quarter" idx="4"/>
          </p:nvPr>
        </p:nvSpPr>
        <p:spPr/>
        <p:txBody>
          <a:bodyPr/>
          <a:lstStyle/>
          <a:p>
            <a:fld id="{39A938FA-6108-4A36-A74B-B1E67C707359}" type="slidenum">
              <a:rPr lang="hu-HU" smtClean="0"/>
              <a:t>151</a:t>
            </a:fld>
            <a:endParaRPr lang="hu-HU"/>
          </a:p>
        </p:txBody>
      </p:sp>
      <p:sp>
        <p:nvSpPr>
          <p:cNvPr id="4" name="Élőláb helye 3">
            <a:extLst>
              <a:ext uri="{FF2B5EF4-FFF2-40B4-BE49-F238E27FC236}">
                <a16:creationId xmlns:a16="http://schemas.microsoft.com/office/drawing/2014/main" id="{DD67D774-F162-4474-A6F4-7D0D1104CACD}"/>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444241588"/>
      </p:ext>
    </p:extLst>
  </p:cSld>
  <p:clrMapOvr>
    <a:masterClrMapping/>
  </p:clrMapOvr>
  <p:transition spd="slow">
    <p:cove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Általános típusok I.</a:t>
            </a:r>
          </a:p>
        </p:txBody>
      </p:sp>
      <p:sp>
        <p:nvSpPr>
          <p:cNvPr id="3" name="Tartalom helye 2"/>
          <p:cNvSpPr>
            <a:spLocks noGrp="1"/>
          </p:cNvSpPr>
          <p:nvPr>
            <p:ph idx="1"/>
          </p:nvPr>
        </p:nvSpPr>
        <p:spPr/>
        <p:txBody>
          <a:bodyPr>
            <a:normAutofit lnSpcReduction="10000"/>
          </a:bodyPr>
          <a:lstStyle/>
          <a:p>
            <a:r>
              <a:rPr lang="hu-HU" dirty="0"/>
              <a:t>Mint eddigiekben, a relációs adatbázisokban is fontos, hogy egy-egy adat pontosan milyen típust takar.</a:t>
            </a:r>
          </a:p>
          <a:p>
            <a:r>
              <a:rPr lang="hu-HU" dirty="0"/>
              <a:t>Megadása azért fontos, mivel az információs rendszereknél nagyon fontos tényező a gyorsaság, ami pedig az optimalizáltságtól függ.</a:t>
            </a:r>
          </a:p>
          <a:p>
            <a:r>
              <a:rPr lang="hu-HU" dirty="0"/>
              <a:t>Egy rendszer pedig akkor lehet optimalizált, ha pontosan definiált, hogy mire, pontosan mekkora helyet kell fenntartani.</a:t>
            </a:r>
          </a:p>
        </p:txBody>
      </p:sp>
      <p:sp>
        <p:nvSpPr>
          <p:cNvPr id="5" name="Dia számának helye 4"/>
          <p:cNvSpPr>
            <a:spLocks noGrp="1"/>
          </p:cNvSpPr>
          <p:nvPr>
            <p:ph type="sldNum" sz="quarter" idx="4"/>
          </p:nvPr>
        </p:nvSpPr>
        <p:spPr/>
        <p:txBody>
          <a:bodyPr/>
          <a:lstStyle/>
          <a:p>
            <a:fld id="{39A938FA-6108-4A36-A74B-B1E67C707359}" type="slidenum">
              <a:rPr lang="hu-HU" smtClean="0"/>
              <a:t>152</a:t>
            </a:fld>
            <a:endParaRPr lang="hu-HU"/>
          </a:p>
        </p:txBody>
      </p:sp>
      <p:sp>
        <p:nvSpPr>
          <p:cNvPr id="4" name="Élőláb helye 3">
            <a:extLst>
              <a:ext uri="{FF2B5EF4-FFF2-40B4-BE49-F238E27FC236}">
                <a16:creationId xmlns:a16="http://schemas.microsoft.com/office/drawing/2014/main" id="{7B759576-7058-452D-BD69-6D2F448124FD}"/>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226549443"/>
      </p:ext>
    </p:extLst>
  </p:cSld>
  <p:clrMapOvr>
    <a:masterClrMapping/>
  </p:clrMapOvr>
  <p:transition spd="slow">
    <p:cove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Általános típusok II.</a:t>
            </a:r>
          </a:p>
        </p:txBody>
      </p:sp>
      <p:sp>
        <p:nvSpPr>
          <p:cNvPr id="3" name="Tartalom helye 2"/>
          <p:cNvSpPr>
            <a:spLocks noGrp="1"/>
          </p:cNvSpPr>
          <p:nvPr>
            <p:ph idx="1"/>
          </p:nvPr>
        </p:nvSpPr>
        <p:spPr/>
        <p:txBody>
          <a:bodyPr/>
          <a:lstStyle/>
          <a:p>
            <a:r>
              <a:rPr lang="hu-HU" dirty="0"/>
              <a:t>Ezáltal egyértelmű, hogy a relációs adatbázisokban, az egyes táblákban tárolt attribútumoknak típusa van, ami megszabja, hogy az adott attribútumban, milyen adat tárolható.</a:t>
            </a:r>
          </a:p>
          <a:p>
            <a:r>
              <a:rPr lang="hu-HU" dirty="0"/>
              <a:t>Mivel az adatbázis tervezésekor, az egyes attribútumokhoz tartozó értéktartomány amúgy is definiált, így ezen típusok megadása, nem lesz extra feladat.</a:t>
            </a:r>
          </a:p>
        </p:txBody>
      </p:sp>
      <p:sp>
        <p:nvSpPr>
          <p:cNvPr id="5" name="Dia számának helye 4"/>
          <p:cNvSpPr>
            <a:spLocks noGrp="1"/>
          </p:cNvSpPr>
          <p:nvPr>
            <p:ph type="sldNum" sz="quarter" idx="4"/>
          </p:nvPr>
        </p:nvSpPr>
        <p:spPr/>
        <p:txBody>
          <a:bodyPr/>
          <a:lstStyle/>
          <a:p>
            <a:fld id="{39A938FA-6108-4A36-A74B-B1E67C707359}" type="slidenum">
              <a:rPr lang="hu-HU" smtClean="0"/>
              <a:t>153</a:t>
            </a:fld>
            <a:endParaRPr lang="hu-HU"/>
          </a:p>
        </p:txBody>
      </p:sp>
      <p:sp>
        <p:nvSpPr>
          <p:cNvPr id="4" name="Élőláb helye 3">
            <a:extLst>
              <a:ext uri="{FF2B5EF4-FFF2-40B4-BE49-F238E27FC236}">
                <a16:creationId xmlns:a16="http://schemas.microsoft.com/office/drawing/2014/main" id="{E11E0761-C91C-4B5D-9D94-C26591A35A30}"/>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608757310"/>
      </p:ext>
    </p:extLst>
  </p:cSld>
  <p:clrMapOvr>
    <a:masterClrMapping/>
  </p:clrMapOvr>
  <p:transition spd="slow">
    <p:cove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Általános típusok III.</a:t>
            </a:r>
          </a:p>
        </p:txBody>
      </p:sp>
      <p:sp>
        <p:nvSpPr>
          <p:cNvPr id="3" name="Tartalom helye 2"/>
          <p:cNvSpPr>
            <a:spLocks noGrp="1"/>
          </p:cNvSpPr>
          <p:nvPr>
            <p:ph idx="1"/>
          </p:nvPr>
        </p:nvSpPr>
        <p:spPr/>
        <p:txBody>
          <a:bodyPr>
            <a:normAutofit fontScale="92500" lnSpcReduction="10000"/>
          </a:bodyPr>
          <a:lstStyle/>
          <a:p>
            <a:r>
              <a:rPr lang="hu-HU" dirty="0"/>
              <a:t>Az alábbi általánosnak mondható típusok jelennek meg a relációs adatbázis rendszerekben:</a:t>
            </a:r>
          </a:p>
          <a:p>
            <a:pPr lvl="1"/>
            <a:r>
              <a:rPr lang="hu-HU" dirty="0"/>
              <a:t>INT</a:t>
            </a:r>
          </a:p>
          <a:p>
            <a:pPr lvl="2"/>
            <a:r>
              <a:rPr lang="hu-HU" dirty="0"/>
              <a:t>Egész számok tárolására alkalmas típus. Egyes rendszerekben hossz értékkel rendelkezik (INT(11)) – ebben az esetben, az itt tárolható szám, maximális hosszát kell megadni.</a:t>
            </a:r>
          </a:p>
          <a:p>
            <a:pPr lvl="1"/>
            <a:r>
              <a:rPr lang="hu-HU" dirty="0"/>
              <a:t>TINYINT</a:t>
            </a:r>
          </a:p>
          <a:p>
            <a:pPr lvl="2"/>
            <a:r>
              <a:rPr lang="hu-HU" dirty="0"/>
              <a:t>Byte méretű számok tárolására alkalmas típus. Ugyancsak egyes rendszerekben rendelkezhet hosszértékkel.</a:t>
            </a:r>
          </a:p>
          <a:p>
            <a:pPr lvl="1"/>
            <a:r>
              <a:rPr lang="hu-HU" dirty="0"/>
              <a:t>FLOAT(</a:t>
            </a:r>
            <a:r>
              <a:rPr lang="hu-HU" dirty="0" err="1"/>
              <a:t>tizedeshossz</a:t>
            </a:r>
            <a:r>
              <a:rPr lang="hu-HU" dirty="0"/>
              <a:t>)</a:t>
            </a:r>
          </a:p>
          <a:p>
            <a:pPr lvl="2"/>
            <a:r>
              <a:rPr lang="hu-HU" dirty="0"/>
              <a:t>Törtszám tárolására alkalmas típus.</a:t>
            </a:r>
          </a:p>
        </p:txBody>
      </p:sp>
      <p:sp>
        <p:nvSpPr>
          <p:cNvPr id="5" name="Dia számának helye 4"/>
          <p:cNvSpPr>
            <a:spLocks noGrp="1"/>
          </p:cNvSpPr>
          <p:nvPr>
            <p:ph type="sldNum" sz="quarter" idx="4"/>
          </p:nvPr>
        </p:nvSpPr>
        <p:spPr/>
        <p:txBody>
          <a:bodyPr/>
          <a:lstStyle/>
          <a:p>
            <a:fld id="{39A938FA-6108-4A36-A74B-B1E67C707359}" type="slidenum">
              <a:rPr lang="hu-HU" smtClean="0"/>
              <a:t>154</a:t>
            </a:fld>
            <a:endParaRPr lang="hu-HU"/>
          </a:p>
        </p:txBody>
      </p:sp>
      <p:sp>
        <p:nvSpPr>
          <p:cNvPr id="4" name="Élőláb helye 3">
            <a:extLst>
              <a:ext uri="{FF2B5EF4-FFF2-40B4-BE49-F238E27FC236}">
                <a16:creationId xmlns:a16="http://schemas.microsoft.com/office/drawing/2014/main" id="{BD44E306-963A-4660-80B2-63D8FDA4AEDD}"/>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833942288"/>
      </p:ext>
    </p:extLst>
  </p:cSld>
  <p:clrMapOvr>
    <a:masterClrMapping/>
  </p:clrMapOvr>
  <p:transition spd="slow">
    <p:cove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Általános típusok IV.</a:t>
            </a:r>
          </a:p>
        </p:txBody>
      </p:sp>
      <p:sp>
        <p:nvSpPr>
          <p:cNvPr id="3" name="Tartalom helye 2"/>
          <p:cNvSpPr>
            <a:spLocks noGrp="1"/>
          </p:cNvSpPr>
          <p:nvPr>
            <p:ph idx="1"/>
          </p:nvPr>
        </p:nvSpPr>
        <p:spPr/>
        <p:txBody>
          <a:bodyPr>
            <a:normAutofit fontScale="92500"/>
          </a:bodyPr>
          <a:lstStyle/>
          <a:p>
            <a:pPr lvl="1"/>
            <a:r>
              <a:rPr lang="hu-HU" dirty="0"/>
              <a:t>VARCHAR(hossz)</a:t>
            </a:r>
          </a:p>
          <a:p>
            <a:pPr lvl="2"/>
            <a:r>
              <a:rPr lang="hu-HU" dirty="0"/>
              <a:t>Megadott maximális hosszal rendelkező szöveg tárolására alkalmas típus.</a:t>
            </a:r>
          </a:p>
          <a:p>
            <a:pPr lvl="2"/>
            <a:r>
              <a:rPr lang="hu-HU" dirty="0"/>
              <a:t>Ha maximális méretűre szeretnénk létrehozni (8000 byte </a:t>
            </a:r>
            <a:r>
              <a:rPr lang="hu-HU" dirty="0" err="1"/>
              <a:t>MSSQL-ben</a:t>
            </a:r>
            <a:r>
              <a:rPr lang="hu-HU" dirty="0"/>
              <a:t>) akkor VARCHAR(MAX) segítségével is létrehozható.</a:t>
            </a:r>
          </a:p>
          <a:p>
            <a:pPr lvl="2"/>
            <a:r>
              <a:rPr lang="hu-HU" dirty="0"/>
              <a:t>Létezik NVARCHAR típus is, ami mindösszesen a különböző karakterkódolásokból adódó problémákat küszöböli ki (UTF-8)</a:t>
            </a:r>
          </a:p>
          <a:p>
            <a:pPr lvl="1"/>
            <a:r>
              <a:rPr lang="hu-HU" dirty="0"/>
              <a:t>TEXT</a:t>
            </a:r>
          </a:p>
          <a:p>
            <a:pPr lvl="2"/>
            <a:r>
              <a:rPr lang="hu-HU" dirty="0"/>
              <a:t>Nagy szöveg tárolására alkalmas típus. Ebben lényegében bármekkora szöveges adat tárolható, azonban a TEXT típusú attribútum nem indexelhető és nem lehet kulcs sem.</a:t>
            </a:r>
          </a:p>
        </p:txBody>
      </p:sp>
      <p:sp>
        <p:nvSpPr>
          <p:cNvPr id="5" name="Dia számának helye 4"/>
          <p:cNvSpPr>
            <a:spLocks noGrp="1"/>
          </p:cNvSpPr>
          <p:nvPr>
            <p:ph type="sldNum" sz="quarter" idx="4"/>
          </p:nvPr>
        </p:nvSpPr>
        <p:spPr/>
        <p:txBody>
          <a:bodyPr/>
          <a:lstStyle/>
          <a:p>
            <a:fld id="{39A938FA-6108-4A36-A74B-B1E67C707359}" type="slidenum">
              <a:rPr lang="hu-HU" smtClean="0"/>
              <a:t>155</a:t>
            </a:fld>
            <a:endParaRPr lang="hu-HU"/>
          </a:p>
        </p:txBody>
      </p:sp>
      <p:sp>
        <p:nvSpPr>
          <p:cNvPr id="4" name="Élőláb helye 3">
            <a:extLst>
              <a:ext uri="{FF2B5EF4-FFF2-40B4-BE49-F238E27FC236}">
                <a16:creationId xmlns:a16="http://schemas.microsoft.com/office/drawing/2014/main" id="{AB2A6DA8-9D0B-44B4-9D28-9204945D8508}"/>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980076188"/>
      </p:ext>
    </p:extLst>
  </p:cSld>
  <p:clrMapOvr>
    <a:masterClrMapping/>
  </p:clrMapOvr>
  <p:transition spd="slow">
    <p:cove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Általános típusok V.</a:t>
            </a:r>
          </a:p>
        </p:txBody>
      </p:sp>
      <p:sp>
        <p:nvSpPr>
          <p:cNvPr id="3" name="Tartalom helye 2"/>
          <p:cNvSpPr>
            <a:spLocks noGrp="1"/>
          </p:cNvSpPr>
          <p:nvPr>
            <p:ph idx="1"/>
          </p:nvPr>
        </p:nvSpPr>
        <p:spPr/>
        <p:txBody>
          <a:bodyPr/>
          <a:lstStyle/>
          <a:p>
            <a:pPr lvl="1"/>
            <a:r>
              <a:rPr lang="hu-HU" dirty="0"/>
              <a:t>DATE</a:t>
            </a:r>
          </a:p>
          <a:p>
            <a:pPr lvl="2"/>
            <a:r>
              <a:rPr lang="hu-HU" dirty="0"/>
              <a:t>Dátum tárolására alkalmas típus.</a:t>
            </a:r>
          </a:p>
          <a:p>
            <a:pPr lvl="1"/>
            <a:r>
              <a:rPr lang="hu-HU" dirty="0"/>
              <a:t>TIME</a:t>
            </a:r>
          </a:p>
          <a:p>
            <a:pPr lvl="2"/>
            <a:r>
              <a:rPr lang="hu-HU" dirty="0"/>
              <a:t>Idő tárolására alkalmas típus.</a:t>
            </a:r>
          </a:p>
          <a:p>
            <a:pPr lvl="1"/>
            <a:r>
              <a:rPr lang="hu-HU" dirty="0"/>
              <a:t>DATETIME</a:t>
            </a:r>
          </a:p>
          <a:p>
            <a:pPr lvl="2"/>
            <a:r>
              <a:rPr lang="hu-HU" dirty="0"/>
              <a:t>Dátum és idő tárolására alkalmas típus. Kompatibilis a </a:t>
            </a:r>
            <a:r>
              <a:rPr lang="hu-HU" dirty="0" err="1">
                <a:solidFill>
                  <a:srgbClr val="009999"/>
                </a:solidFill>
              </a:rPr>
              <a:t>DateTime</a:t>
            </a:r>
            <a:r>
              <a:rPr lang="hu-HU" dirty="0"/>
              <a:t> objektum által kezelt formátummal.</a:t>
            </a:r>
          </a:p>
          <a:p>
            <a:pPr lvl="1"/>
            <a:r>
              <a:rPr lang="hu-HU" dirty="0"/>
              <a:t>TIMESTAMP</a:t>
            </a:r>
          </a:p>
          <a:p>
            <a:pPr lvl="2"/>
            <a:r>
              <a:rPr lang="hu-HU" dirty="0"/>
              <a:t>Időbélyeg tárolására alkalmas típus.</a:t>
            </a:r>
          </a:p>
        </p:txBody>
      </p:sp>
      <p:sp>
        <p:nvSpPr>
          <p:cNvPr id="5" name="Dia számának helye 4"/>
          <p:cNvSpPr>
            <a:spLocks noGrp="1"/>
          </p:cNvSpPr>
          <p:nvPr>
            <p:ph type="sldNum" sz="quarter" idx="4"/>
          </p:nvPr>
        </p:nvSpPr>
        <p:spPr/>
        <p:txBody>
          <a:bodyPr/>
          <a:lstStyle/>
          <a:p>
            <a:fld id="{39A938FA-6108-4A36-A74B-B1E67C707359}" type="slidenum">
              <a:rPr lang="hu-HU" smtClean="0"/>
              <a:t>156</a:t>
            </a:fld>
            <a:endParaRPr lang="hu-HU"/>
          </a:p>
        </p:txBody>
      </p:sp>
      <p:sp>
        <p:nvSpPr>
          <p:cNvPr id="4" name="Élőláb helye 3">
            <a:extLst>
              <a:ext uri="{FF2B5EF4-FFF2-40B4-BE49-F238E27FC236}">
                <a16:creationId xmlns:a16="http://schemas.microsoft.com/office/drawing/2014/main" id="{40742080-6098-4A30-8F95-302095AE8E33}"/>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244664236"/>
      </p:ext>
    </p:extLst>
  </p:cSld>
  <p:clrMapOvr>
    <a:masterClrMapping/>
  </p:clrMapOvr>
  <p:transition spd="slow">
    <p:cove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DDL</a:t>
            </a:r>
          </a:p>
        </p:txBody>
      </p:sp>
      <p:sp>
        <p:nvSpPr>
          <p:cNvPr id="3" name="Alcím 2"/>
          <p:cNvSpPr>
            <a:spLocks noGrp="1"/>
          </p:cNvSpPr>
          <p:nvPr>
            <p:ph type="subTitle" idx="1"/>
          </p:nvPr>
        </p:nvSpPr>
        <p:spPr/>
        <p:txBody>
          <a:bodyPr/>
          <a:lstStyle/>
          <a:p>
            <a:r>
              <a:rPr lang="hu-HU" dirty="0">
                <a:solidFill>
                  <a:srgbClr val="FF0000"/>
                </a:solidFill>
              </a:rPr>
              <a:t>D</a:t>
            </a:r>
            <a:r>
              <a:rPr lang="hu-HU" dirty="0"/>
              <a:t>ata </a:t>
            </a:r>
            <a:r>
              <a:rPr lang="hu-HU" dirty="0" err="1">
                <a:solidFill>
                  <a:srgbClr val="FF0000"/>
                </a:solidFill>
              </a:rPr>
              <a:t>D</a:t>
            </a:r>
            <a:r>
              <a:rPr lang="hu-HU" dirty="0" err="1"/>
              <a:t>efinition</a:t>
            </a:r>
            <a:r>
              <a:rPr lang="hu-HU" dirty="0"/>
              <a:t> </a:t>
            </a:r>
            <a:r>
              <a:rPr lang="hu-HU" dirty="0" err="1">
                <a:solidFill>
                  <a:srgbClr val="FF0000"/>
                </a:solidFill>
              </a:rPr>
              <a:t>L</a:t>
            </a:r>
            <a:r>
              <a:rPr lang="hu-HU" dirty="0" err="1"/>
              <a:t>anguage</a:t>
            </a:r>
            <a:r>
              <a:rPr lang="hu-HU" dirty="0"/>
              <a:t> elemei</a:t>
            </a:r>
          </a:p>
        </p:txBody>
      </p:sp>
      <p:sp>
        <p:nvSpPr>
          <p:cNvPr id="5" name="Dia számának helye 4"/>
          <p:cNvSpPr>
            <a:spLocks noGrp="1"/>
          </p:cNvSpPr>
          <p:nvPr>
            <p:ph type="sldNum" sz="quarter" idx="4"/>
          </p:nvPr>
        </p:nvSpPr>
        <p:spPr/>
        <p:txBody>
          <a:bodyPr/>
          <a:lstStyle/>
          <a:p>
            <a:fld id="{39A938FA-6108-4A36-A74B-B1E67C707359}" type="slidenum">
              <a:rPr lang="hu-HU" smtClean="0"/>
              <a:t>157</a:t>
            </a:fld>
            <a:endParaRPr lang="hu-HU"/>
          </a:p>
        </p:txBody>
      </p:sp>
      <p:sp>
        <p:nvSpPr>
          <p:cNvPr id="4" name="Élőláb helye 3">
            <a:extLst>
              <a:ext uri="{FF2B5EF4-FFF2-40B4-BE49-F238E27FC236}">
                <a16:creationId xmlns:a16="http://schemas.microsoft.com/office/drawing/2014/main" id="{A50DE046-FA63-43CE-B382-BA761DB9CEC6}"/>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760210537"/>
      </p:ext>
    </p:extLst>
  </p:cSld>
  <p:clrMapOvr>
    <a:masterClrMapping/>
  </p:clrMapOvr>
  <p:transition spd="slow">
    <p:cove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DDL I.</a:t>
            </a:r>
          </a:p>
        </p:txBody>
      </p:sp>
      <p:sp>
        <p:nvSpPr>
          <p:cNvPr id="3" name="Tartalom helye 2"/>
          <p:cNvSpPr>
            <a:spLocks noGrp="1"/>
          </p:cNvSpPr>
          <p:nvPr>
            <p:ph idx="1"/>
          </p:nvPr>
        </p:nvSpPr>
        <p:spPr/>
        <p:txBody>
          <a:bodyPr>
            <a:normAutofit lnSpcReduction="10000"/>
          </a:bodyPr>
          <a:lstStyle/>
          <a:p>
            <a:r>
              <a:rPr lang="hu-HU" dirty="0"/>
              <a:t>A DDL az adatbázis sémájának kialakításához, felépítéséhez, és annak módosításához szükséges parancsokat foglalja magába.</a:t>
            </a:r>
          </a:p>
          <a:p>
            <a:r>
              <a:rPr lang="hu-HU" dirty="0"/>
              <a:t>Ezek a parancsok az adatbázis felügyelő munkáját segíti, illetve teszi lehetővé, normál felhasználók ezekkel a parancsokkal vagy nem, vagy csak korlátozottan dolgozhatnak.</a:t>
            </a:r>
          </a:p>
          <a:p>
            <a:r>
              <a:rPr lang="hu-HU" dirty="0"/>
              <a:t>Az EK diagramban felépített sémát ezzel tudjuk gyakorlatba ültetni.</a:t>
            </a:r>
          </a:p>
        </p:txBody>
      </p:sp>
      <p:sp>
        <p:nvSpPr>
          <p:cNvPr id="5" name="Dia számának helye 4"/>
          <p:cNvSpPr>
            <a:spLocks noGrp="1"/>
          </p:cNvSpPr>
          <p:nvPr>
            <p:ph type="sldNum" sz="quarter" idx="4"/>
          </p:nvPr>
        </p:nvSpPr>
        <p:spPr/>
        <p:txBody>
          <a:bodyPr/>
          <a:lstStyle/>
          <a:p>
            <a:fld id="{39A938FA-6108-4A36-A74B-B1E67C707359}" type="slidenum">
              <a:rPr lang="hu-HU" smtClean="0"/>
              <a:t>158</a:t>
            </a:fld>
            <a:endParaRPr lang="hu-HU"/>
          </a:p>
        </p:txBody>
      </p:sp>
      <p:sp>
        <p:nvSpPr>
          <p:cNvPr id="4" name="Élőláb helye 3">
            <a:extLst>
              <a:ext uri="{FF2B5EF4-FFF2-40B4-BE49-F238E27FC236}">
                <a16:creationId xmlns:a16="http://schemas.microsoft.com/office/drawing/2014/main" id="{143196A3-6CDB-418C-83C2-2695634431AA}"/>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54237576"/>
      </p:ext>
    </p:extLst>
  </p:cSld>
  <p:clrMapOvr>
    <a:masterClrMapping/>
  </p:clrMapOvr>
  <p:transition spd="slow">
    <p:cove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DDL II.</a:t>
            </a:r>
          </a:p>
        </p:txBody>
      </p:sp>
      <p:sp>
        <p:nvSpPr>
          <p:cNvPr id="3" name="Tartalom helye 2"/>
          <p:cNvSpPr>
            <a:spLocks noGrp="1"/>
          </p:cNvSpPr>
          <p:nvPr>
            <p:ph idx="1"/>
          </p:nvPr>
        </p:nvSpPr>
        <p:spPr/>
        <p:txBody>
          <a:bodyPr/>
          <a:lstStyle/>
          <a:p>
            <a:r>
              <a:rPr lang="hu-HU" dirty="0"/>
              <a:t>A </a:t>
            </a:r>
            <a:r>
              <a:rPr lang="hu-HU" dirty="0">
                <a:solidFill>
                  <a:srgbClr val="0000FF"/>
                </a:solidFill>
              </a:rPr>
              <a:t>CREATE</a:t>
            </a:r>
            <a:r>
              <a:rPr lang="hu-HU" dirty="0"/>
              <a:t> parancs:</a:t>
            </a:r>
          </a:p>
          <a:p>
            <a:pPr lvl="1"/>
            <a:r>
              <a:rPr lang="hu-HU" dirty="0"/>
              <a:t>Segítségével tudunk létrehozni adatbázisokat, táblákat, mindent ami a séma felépítéséhez szükséges.</a:t>
            </a:r>
          </a:p>
          <a:p>
            <a:pPr lvl="1"/>
            <a:r>
              <a:rPr lang="hu-HU" dirty="0"/>
              <a:t>Adatbázis létrehozása:</a:t>
            </a:r>
          </a:p>
          <a:p>
            <a:pPr lvl="2"/>
            <a:r>
              <a:rPr lang="hu-HU" dirty="0"/>
              <a:t> </a:t>
            </a:r>
            <a:r>
              <a:rPr lang="hu-HU" dirty="0">
                <a:solidFill>
                  <a:srgbClr val="0000FF"/>
                </a:solidFill>
              </a:rPr>
              <a:t>CREATE DATABASE</a:t>
            </a:r>
            <a:r>
              <a:rPr lang="hu-HU" dirty="0"/>
              <a:t> &lt;ab_neve&gt;;</a:t>
            </a:r>
          </a:p>
          <a:p>
            <a:pPr lvl="2"/>
            <a:r>
              <a:rPr lang="hu-HU" dirty="0"/>
              <a:t>Adatbázis létrehozásával definiáljuk azt a helyet, ahol az egy cél érdekében felépített tábláink lesznek kezelve.</a:t>
            </a:r>
          </a:p>
          <a:p>
            <a:pPr lvl="2"/>
            <a:r>
              <a:rPr lang="hu-HU" dirty="0"/>
              <a:t>Tulajdonképpen az adatbázis egy séma gyűjtemény tárolására alkalmas eszköz.</a:t>
            </a:r>
          </a:p>
          <a:p>
            <a:pPr lvl="1"/>
            <a:endParaRPr lang="hu-HU" dirty="0"/>
          </a:p>
        </p:txBody>
      </p:sp>
      <p:sp>
        <p:nvSpPr>
          <p:cNvPr id="5" name="Dia számának helye 4"/>
          <p:cNvSpPr>
            <a:spLocks noGrp="1"/>
          </p:cNvSpPr>
          <p:nvPr>
            <p:ph type="sldNum" sz="quarter" idx="4"/>
          </p:nvPr>
        </p:nvSpPr>
        <p:spPr/>
        <p:txBody>
          <a:bodyPr/>
          <a:lstStyle/>
          <a:p>
            <a:fld id="{39A938FA-6108-4A36-A74B-B1E67C707359}" type="slidenum">
              <a:rPr lang="hu-HU" smtClean="0"/>
              <a:t>159</a:t>
            </a:fld>
            <a:endParaRPr lang="hu-HU"/>
          </a:p>
        </p:txBody>
      </p:sp>
      <p:sp>
        <p:nvSpPr>
          <p:cNvPr id="4" name="Élőláb helye 3">
            <a:extLst>
              <a:ext uri="{FF2B5EF4-FFF2-40B4-BE49-F238E27FC236}">
                <a16:creationId xmlns:a16="http://schemas.microsoft.com/office/drawing/2014/main" id="{B73970DF-6AF4-47CC-AC25-5CD76E40E88C}"/>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135164916"/>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Fájlba írás I.</a:t>
            </a:r>
          </a:p>
        </p:txBody>
      </p:sp>
      <p:sp>
        <p:nvSpPr>
          <p:cNvPr id="3" name="Tartalom helye 2"/>
          <p:cNvSpPr>
            <a:spLocks noGrp="1"/>
          </p:cNvSpPr>
          <p:nvPr>
            <p:ph idx="1"/>
          </p:nvPr>
        </p:nvSpPr>
        <p:spPr/>
        <p:txBody>
          <a:bodyPr>
            <a:normAutofit lnSpcReduction="10000"/>
          </a:bodyPr>
          <a:lstStyle/>
          <a:p>
            <a:r>
              <a:rPr lang="hu-HU" dirty="0"/>
              <a:t>Fájlba írni a </a:t>
            </a:r>
            <a:r>
              <a:rPr lang="hu-HU" dirty="0" err="1">
                <a:solidFill>
                  <a:srgbClr val="009999"/>
                </a:solidFill>
              </a:rPr>
              <a:t>StreamWriter</a:t>
            </a:r>
            <a:r>
              <a:rPr lang="hu-HU" dirty="0">
                <a:solidFill>
                  <a:srgbClr val="009999"/>
                </a:solidFill>
              </a:rPr>
              <a:t> </a:t>
            </a:r>
            <a:r>
              <a:rPr lang="hu-HU" dirty="0"/>
              <a:t>osztály segítségével tudunk.</a:t>
            </a:r>
          </a:p>
          <a:p>
            <a:r>
              <a:rPr lang="hu-HU" dirty="0"/>
              <a:t>A </a:t>
            </a:r>
            <a:r>
              <a:rPr lang="hu-HU" dirty="0" err="1">
                <a:solidFill>
                  <a:srgbClr val="009999"/>
                </a:solidFill>
              </a:rPr>
              <a:t>StreamWriter</a:t>
            </a:r>
            <a:r>
              <a:rPr lang="hu-HU" dirty="0">
                <a:solidFill>
                  <a:srgbClr val="009999"/>
                </a:solidFill>
              </a:rPr>
              <a:t> </a:t>
            </a:r>
            <a:r>
              <a:rPr lang="hu-HU" dirty="0"/>
              <a:t>példányosítása után elkezdhetjük a fájlba kiírást.</a:t>
            </a:r>
          </a:p>
          <a:p>
            <a:r>
              <a:rPr lang="hu-HU" dirty="0"/>
              <a:t>Fontos, hogy a .NET valójában a kiíráskor nem a fájlba ír közvetlen, mivel az teljesítményromlást és biztonsági kockázatot okozna, hanem memóriába írja be a fájlba írandó anyagokat. Így ha nem zárjuk le a fájlunkat, az üres marad.</a:t>
            </a:r>
          </a:p>
          <a:p>
            <a:endParaRPr lang="hu-HU" dirty="0"/>
          </a:p>
        </p:txBody>
      </p:sp>
      <p:sp>
        <p:nvSpPr>
          <p:cNvPr id="5" name="Dia számának helye 4"/>
          <p:cNvSpPr>
            <a:spLocks noGrp="1"/>
          </p:cNvSpPr>
          <p:nvPr>
            <p:ph type="sldNum" sz="quarter" idx="4"/>
          </p:nvPr>
        </p:nvSpPr>
        <p:spPr/>
        <p:txBody>
          <a:bodyPr/>
          <a:lstStyle/>
          <a:p>
            <a:fld id="{8B715426-319D-4BC8-B3E8-3875AC431BEE}" type="slidenum">
              <a:rPr lang="hu-HU" smtClean="0"/>
              <a:t>16</a:t>
            </a:fld>
            <a:endParaRPr lang="hu-HU"/>
          </a:p>
        </p:txBody>
      </p:sp>
      <p:sp>
        <p:nvSpPr>
          <p:cNvPr id="4" name="Élőláb helye 3">
            <a:extLst>
              <a:ext uri="{FF2B5EF4-FFF2-40B4-BE49-F238E27FC236}">
                <a16:creationId xmlns:a16="http://schemas.microsoft.com/office/drawing/2014/main" id="{BCA9D3BF-46F8-49FF-BEAE-B7AA9541D6E7}"/>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51247326"/>
      </p:ext>
    </p:extLst>
  </p:cSld>
  <p:clrMapOvr>
    <a:masterClrMapping/>
  </p:clrMapOvr>
  <p:transition spd="slow">
    <p:cove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DDL III.</a:t>
            </a:r>
          </a:p>
        </p:txBody>
      </p:sp>
      <p:sp>
        <p:nvSpPr>
          <p:cNvPr id="3" name="Tartalom helye 2"/>
          <p:cNvSpPr>
            <a:spLocks noGrp="1"/>
          </p:cNvSpPr>
          <p:nvPr>
            <p:ph idx="1"/>
          </p:nvPr>
        </p:nvSpPr>
        <p:spPr/>
        <p:txBody>
          <a:bodyPr/>
          <a:lstStyle/>
          <a:p>
            <a:pPr lvl="1"/>
            <a:r>
              <a:rPr lang="hu-HU" dirty="0"/>
              <a:t>Tábla létrehozása:</a:t>
            </a:r>
          </a:p>
          <a:p>
            <a:pPr lvl="2"/>
            <a:r>
              <a:rPr lang="hu-HU" dirty="0"/>
              <a:t> </a:t>
            </a:r>
            <a:r>
              <a:rPr lang="hu-HU" dirty="0">
                <a:solidFill>
                  <a:srgbClr val="0000FF"/>
                </a:solidFill>
              </a:rPr>
              <a:t>CREATE TABLE</a:t>
            </a:r>
            <a:r>
              <a:rPr lang="hu-HU" dirty="0"/>
              <a:t> &lt;ab_neve&gt;.&lt;</a:t>
            </a:r>
            <a:r>
              <a:rPr lang="hu-HU" dirty="0" err="1"/>
              <a:t>tbl</a:t>
            </a:r>
            <a:r>
              <a:rPr lang="hu-HU" dirty="0"/>
              <a:t>_</a:t>
            </a:r>
            <a:r>
              <a:rPr lang="hu-HU" dirty="0" err="1"/>
              <a:t>neve</a:t>
            </a:r>
            <a:r>
              <a:rPr lang="hu-HU" dirty="0"/>
              <a:t>&gt; (&lt;oszlopneve1&gt; &lt;típus&gt;, &lt;oszlopneve2&gt; &lt;típus&gt;);</a:t>
            </a:r>
          </a:p>
          <a:p>
            <a:pPr lvl="2"/>
            <a:r>
              <a:rPr lang="hu-HU" dirty="0"/>
              <a:t>Tábla létrehozásával tudunk definiálni egy fizikai egyedet.</a:t>
            </a:r>
          </a:p>
          <a:p>
            <a:pPr lvl="2"/>
            <a:r>
              <a:rPr lang="hu-HU" dirty="0"/>
              <a:t>Tábla létrehozásakor meg kell adjuk, hogy melyik adatbázisba fog kerülni a tábla.</a:t>
            </a:r>
          </a:p>
          <a:p>
            <a:pPr lvl="3"/>
            <a:r>
              <a:rPr lang="hu-HU" dirty="0"/>
              <a:t>Ezt már előre definiálhatjuk a </a:t>
            </a:r>
            <a:r>
              <a:rPr lang="hu-HU" dirty="0">
                <a:solidFill>
                  <a:srgbClr val="0000FF"/>
                </a:solidFill>
              </a:rPr>
              <a:t>USE</a:t>
            </a:r>
            <a:r>
              <a:rPr lang="hu-HU" dirty="0"/>
              <a:t> parancs segítségével (</a:t>
            </a:r>
            <a:r>
              <a:rPr lang="hu-HU" dirty="0">
                <a:solidFill>
                  <a:srgbClr val="0000FF"/>
                </a:solidFill>
              </a:rPr>
              <a:t>USE</a:t>
            </a:r>
            <a:r>
              <a:rPr lang="hu-HU" dirty="0"/>
              <a:t> &lt;ab_neve&gt;;)</a:t>
            </a:r>
          </a:p>
          <a:p>
            <a:pPr lvl="2"/>
            <a:r>
              <a:rPr lang="hu-HU" dirty="0"/>
              <a:t>Illetve definiáljuk, hogy a tábla milyen oszlopokkal (attribútumokkal fog rendelkezni)</a:t>
            </a:r>
          </a:p>
        </p:txBody>
      </p:sp>
      <p:sp>
        <p:nvSpPr>
          <p:cNvPr id="5" name="Dia számának helye 4"/>
          <p:cNvSpPr>
            <a:spLocks noGrp="1"/>
          </p:cNvSpPr>
          <p:nvPr>
            <p:ph type="sldNum" sz="quarter" idx="4"/>
          </p:nvPr>
        </p:nvSpPr>
        <p:spPr/>
        <p:txBody>
          <a:bodyPr/>
          <a:lstStyle/>
          <a:p>
            <a:fld id="{39A938FA-6108-4A36-A74B-B1E67C707359}" type="slidenum">
              <a:rPr lang="hu-HU" smtClean="0"/>
              <a:t>160</a:t>
            </a:fld>
            <a:endParaRPr lang="hu-HU"/>
          </a:p>
        </p:txBody>
      </p:sp>
      <p:sp>
        <p:nvSpPr>
          <p:cNvPr id="4" name="Élőláb helye 3">
            <a:extLst>
              <a:ext uri="{FF2B5EF4-FFF2-40B4-BE49-F238E27FC236}">
                <a16:creationId xmlns:a16="http://schemas.microsoft.com/office/drawing/2014/main" id="{D62858E7-1469-447A-B486-C7C6EACE2A66}"/>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137982435"/>
      </p:ext>
    </p:extLst>
  </p:cSld>
  <p:clrMapOvr>
    <a:masterClrMapping/>
  </p:clrMapOvr>
  <p:transition spd="slow">
    <p:cove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DDL IV.</a:t>
            </a:r>
          </a:p>
        </p:txBody>
      </p:sp>
      <p:sp>
        <p:nvSpPr>
          <p:cNvPr id="3" name="Tartalom helye 2"/>
          <p:cNvSpPr>
            <a:spLocks noGrp="1"/>
          </p:cNvSpPr>
          <p:nvPr>
            <p:ph idx="1"/>
          </p:nvPr>
        </p:nvSpPr>
        <p:spPr/>
        <p:txBody>
          <a:bodyPr/>
          <a:lstStyle/>
          <a:p>
            <a:pPr lvl="1"/>
            <a:r>
              <a:rPr lang="hu-HU" dirty="0"/>
              <a:t>Tábla oszlopainak tulajdonságai:</a:t>
            </a:r>
          </a:p>
          <a:p>
            <a:pPr lvl="2"/>
            <a:r>
              <a:rPr lang="hu-HU" dirty="0"/>
              <a:t> </a:t>
            </a:r>
            <a:r>
              <a:rPr lang="hu-HU" dirty="0">
                <a:solidFill>
                  <a:srgbClr val="0000FF"/>
                </a:solidFill>
              </a:rPr>
              <a:t>PRIMARY KEY</a:t>
            </a:r>
          </a:p>
          <a:p>
            <a:pPr lvl="3"/>
            <a:r>
              <a:rPr lang="hu-HU" dirty="0"/>
              <a:t>Az oszlop típusa után megadva, az adott oszlop az elsődleges kulcs részévé válik, ami azt jelenti, hogy az adott tulajdonság (illetve, ha van több is, akkor tulajdonságok) segítségével, pontosan azonosítani lehet majd az adott rekordot.</a:t>
            </a:r>
          </a:p>
          <a:p>
            <a:pPr lvl="3"/>
            <a:r>
              <a:rPr lang="hu-HU" dirty="0"/>
              <a:t>Fontos, hogy a </a:t>
            </a:r>
            <a:r>
              <a:rPr lang="hu-HU" dirty="0">
                <a:solidFill>
                  <a:srgbClr val="0000FF"/>
                </a:solidFill>
              </a:rPr>
              <a:t>PRIMARY KEY</a:t>
            </a:r>
            <a:r>
              <a:rPr lang="hu-HU" dirty="0"/>
              <a:t> nem lehet </a:t>
            </a:r>
            <a:r>
              <a:rPr lang="hu-HU" dirty="0">
                <a:solidFill>
                  <a:srgbClr val="0000FF"/>
                </a:solidFill>
              </a:rPr>
              <a:t>NULL</a:t>
            </a:r>
            <a:r>
              <a:rPr lang="hu-HU" dirty="0"/>
              <a:t> értékű, és az is, hogy tartalma nem egyezhet meg két rekordban, azonban nagyon fontos, hogy maga a </a:t>
            </a:r>
            <a:r>
              <a:rPr lang="hu-HU" dirty="0">
                <a:solidFill>
                  <a:srgbClr val="0000FF"/>
                </a:solidFill>
              </a:rPr>
              <a:t>PRIMARY KEY</a:t>
            </a:r>
            <a:r>
              <a:rPr lang="hu-HU" dirty="0"/>
              <a:t> nem egyezhet meg, tehát ha 3 oszlop is </a:t>
            </a:r>
            <a:r>
              <a:rPr lang="hu-HU" dirty="0">
                <a:solidFill>
                  <a:srgbClr val="0000FF"/>
                </a:solidFill>
              </a:rPr>
              <a:t>PRIMARY KEY</a:t>
            </a:r>
            <a:r>
              <a:rPr lang="hu-HU" dirty="0"/>
              <a:t>, akkor csak mindhárom értéke nem egyezhet meg. Egy-egy oszlop értéke igen.</a:t>
            </a:r>
          </a:p>
          <a:p>
            <a:pPr lvl="3"/>
            <a:r>
              <a:rPr lang="hu-HU" dirty="0"/>
              <a:t>Minden táblában, legalább 1 elsődleges kulcs definiálása kötelező.</a:t>
            </a:r>
          </a:p>
        </p:txBody>
      </p:sp>
      <p:sp>
        <p:nvSpPr>
          <p:cNvPr id="5" name="Dia számának helye 4"/>
          <p:cNvSpPr>
            <a:spLocks noGrp="1"/>
          </p:cNvSpPr>
          <p:nvPr>
            <p:ph type="sldNum" sz="quarter" idx="4"/>
          </p:nvPr>
        </p:nvSpPr>
        <p:spPr/>
        <p:txBody>
          <a:bodyPr/>
          <a:lstStyle/>
          <a:p>
            <a:fld id="{39A938FA-6108-4A36-A74B-B1E67C707359}" type="slidenum">
              <a:rPr lang="hu-HU" smtClean="0"/>
              <a:t>161</a:t>
            </a:fld>
            <a:endParaRPr lang="hu-HU"/>
          </a:p>
        </p:txBody>
      </p:sp>
      <p:sp>
        <p:nvSpPr>
          <p:cNvPr id="4" name="Élőláb helye 3">
            <a:extLst>
              <a:ext uri="{FF2B5EF4-FFF2-40B4-BE49-F238E27FC236}">
                <a16:creationId xmlns:a16="http://schemas.microsoft.com/office/drawing/2014/main" id="{8DC413FD-7D4A-4BD9-B185-E1B02F6582B1}"/>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38508592"/>
      </p:ext>
    </p:extLst>
  </p:cSld>
  <p:clrMapOvr>
    <a:masterClrMapping/>
  </p:clrMapOvr>
  <p:transition spd="slow">
    <p:cove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DDL V.</a:t>
            </a:r>
          </a:p>
        </p:txBody>
      </p:sp>
      <p:sp>
        <p:nvSpPr>
          <p:cNvPr id="3" name="Tartalom helye 2"/>
          <p:cNvSpPr>
            <a:spLocks noGrp="1"/>
          </p:cNvSpPr>
          <p:nvPr>
            <p:ph idx="1"/>
          </p:nvPr>
        </p:nvSpPr>
        <p:spPr/>
        <p:txBody>
          <a:bodyPr/>
          <a:lstStyle/>
          <a:p>
            <a:pPr lvl="1"/>
            <a:r>
              <a:rPr lang="hu-HU" dirty="0"/>
              <a:t> </a:t>
            </a:r>
            <a:r>
              <a:rPr lang="hu-HU" dirty="0">
                <a:solidFill>
                  <a:srgbClr val="0000FF"/>
                </a:solidFill>
              </a:rPr>
              <a:t>FOREIGN KEY</a:t>
            </a:r>
          </a:p>
          <a:p>
            <a:pPr lvl="2"/>
            <a:r>
              <a:rPr lang="hu-HU" dirty="0"/>
              <a:t>Felépítése: </a:t>
            </a:r>
            <a:r>
              <a:rPr lang="hu-HU" dirty="0">
                <a:solidFill>
                  <a:srgbClr val="0000FF"/>
                </a:solidFill>
              </a:rPr>
              <a:t>FOREIGN KEY REFERENCES</a:t>
            </a:r>
            <a:r>
              <a:rPr lang="hu-HU" dirty="0"/>
              <a:t> &lt;</a:t>
            </a:r>
            <a:r>
              <a:rPr lang="hu-HU" dirty="0" err="1"/>
              <a:t>tbl</a:t>
            </a:r>
            <a:r>
              <a:rPr lang="hu-HU" dirty="0"/>
              <a:t>_neve&gt;(&lt;oszlop&gt;)</a:t>
            </a:r>
          </a:p>
          <a:p>
            <a:pPr lvl="2"/>
            <a:r>
              <a:rPr lang="hu-HU" dirty="0"/>
              <a:t>Megadásával jelezzük, hogy az adott attribútum idegen kulcs, mely egy másik tábla, megfelelő oszlopára hivatkozik.</a:t>
            </a:r>
          </a:p>
          <a:p>
            <a:pPr lvl="2"/>
            <a:r>
              <a:rPr lang="hu-HU" dirty="0"/>
              <a:t>Megadásával, mikor a két táblából szeretnénk adatot gyűjteni, nem kell definiálni, hogy mi alapján kell összekapcsolni a két táblát.</a:t>
            </a:r>
          </a:p>
        </p:txBody>
      </p:sp>
      <p:sp>
        <p:nvSpPr>
          <p:cNvPr id="5" name="Dia számának helye 4"/>
          <p:cNvSpPr>
            <a:spLocks noGrp="1"/>
          </p:cNvSpPr>
          <p:nvPr>
            <p:ph type="sldNum" sz="quarter" idx="4"/>
          </p:nvPr>
        </p:nvSpPr>
        <p:spPr/>
        <p:txBody>
          <a:bodyPr/>
          <a:lstStyle/>
          <a:p>
            <a:fld id="{39A938FA-6108-4A36-A74B-B1E67C707359}" type="slidenum">
              <a:rPr lang="hu-HU" smtClean="0"/>
              <a:t>162</a:t>
            </a:fld>
            <a:endParaRPr lang="hu-HU"/>
          </a:p>
        </p:txBody>
      </p:sp>
      <p:sp>
        <p:nvSpPr>
          <p:cNvPr id="4" name="Élőláb helye 3">
            <a:extLst>
              <a:ext uri="{FF2B5EF4-FFF2-40B4-BE49-F238E27FC236}">
                <a16:creationId xmlns:a16="http://schemas.microsoft.com/office/drawing/2014/main" id="{909D738E-7C9A-48CC-9F53-634944C95901}"/>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913480743"/>
      </p:ext>
    </p:extLst>
  </p:cSld>
  <p:clrMapOvr>
    <a:masterClrMapping/>
  </p:clrMapOvr>
  <p:transition spd="slow">
    <p:cove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DDL VI.</a:t>
            </a:r>
          </a:p>
        </p:txBody>
      </p:sp>
      <p:sp>
        <p:nvSpPr>
          <p:cNvPr id="3" name="Tartalom helye 2"/>
          <p:cNvSpPr>
            <a:spLocks noGrp="1"/>
          </p:cNvSpPr>
          <p:nvPr>
            <p:ph idx="1"/>
          </p:nvPr>
        </p:nvSpPr>
        <p:spPr/>
        <p:txBody>
          <a:bodyPr>
            <a:normAutofit lnSpcReduction="10000"/>
          </a:bodyPr>
          <a:lstStyle/>
          <a:p>
            <a:pPr lvl="2"/>
            <a:r>
              <a:rPr lang="hu-HU" dirty="0"/>
              <a:t> </a:t>
            </a:r>
            <a:r>
              <a:rPr lang="hu-HU" dirty="0">
                <a:solidFill>
                  <a:srgbClr val="0000FF"/>
                </a:solidFill>
              </a:rPr>
              <a:t>UNIQUE</a:t>
            </a:r>
          </a:p>
          <a:p>
            <a:pPr lvl="3"/>
            <a:r>
              <a:rPr lang="hu-HU" dirty="0"/>
              <a:t>Egyediséget megkövetelő tulajdonság, egyedi kulcsnak is szokták nevezni.</a:t>
            </a:r>
          </a:p>
          <a:p>
            <a:pPr lvl="3"/>
            <a:r>
              <a:rPr lang="hu-HU" dirty="0"/>
              <a:t>Megadja, hogy az adott oszlop értéke, az összes, a táblában tárolt rekordra vonatkozóan egyedi kell legyen.</a:t>
            </a:r>
          </a:p>
          <a:p>
            <a:pPr lvl="2"/>
            <a:r>
              <a:rPr lang="hu-HU" dirty="0"/>
              <a:t> </a:t>
            </a:r>
            <a:r>
              <a:rPr lang="hu-HU" dirty="0">
                <a:solidFill>
                  <a:srgbClr val="0000FF"/>
                </a:solidFill>
              </a:rPr>
              <a:t>IDENTITY</a:t>
            </a:r>
          </a:p>
          <a:p>
            <a:pPr lvl="3"/>
            <a:r>
              <a:rPr lang="hu-HU" dirty="0"/>
              <a:t>Automatikus egyedi értékadás. Sok adatbázis kezelőben </a:t>
            </a:r>
            <a:r>
              <a:rPr lang="hu-HU" dirty="0" err="1"/>
              <a:t>Auto</a:t>
            </a:r>
            <a:r>
              <a:rPr lang="hu-HU" dirty="0"/>
              <a:t> </a:t>
            </a:r>
            <a:r>
              <a:rPr lang="hu-HU" dirty="0" err="1"/>
              <a:t>Increment-nek</a:t>
            </a:r>
            <a:r>
              <a:rPr lang="hu-HU" dirty="0"/>
              <a:t> hívják. Feladata, hogy a számot tartalmazó, általában kulcs attribútum automatikus értéket kapjon oly módon, hogy minden egyes beszúrás után növeli az adott attribútum értékét.</a:t>
            </a:r>
          </a:p>
          <a:p>
            <a:pPr lvl="3"/>
            <a:r>
              <a:rPr lang="hu-HU" dirty="0"/>
              <a:t>Segítségével automatikusan generálható azonosító egy-egy rekordhoz.</a:t>
            </a:r>
          </a:p>
          <a:p>
            <a:pPr lvl="3"/>
            <a:r>
              <a:rPr lang="hu-HU" dirty="0"/>
              <a:t>2 Paramétere lehetséges – </a:t>
            </a:r>
            <a:r>
              <a:rPr lang="hu-HU" dirty="0">
                <a:solidFill>
                  <a:srgbClr val="0000FF"/>
                </a:solidFill>
              </a:rPr>
              <a:t>IDENTITY</a:t>
            </a:r>
            <a:r>
              <a:rPr lang="hu-HU" dirty="0"/>
              <a:t>(</a:t>
            </a:r>
            <a:r>
              <a:rPr lang="hu-HU" dirty="0" err="1"/>
              <a:t>seed</a:t>
            </a:r>
            <a:r>
              <a:rPr lang="hu-HU" dirty="0"/>
              <a:t>, </a:t>
            </a:r>
            <a:r>
              <a:rPr lang="hu-HU" dirty="0" err="1"/>
              <a:t>increment</a:t>
            </a:r>
            <a:r>
              <a:rPr lang="hu-HU" dirty="0"/>
              <a:t>) – honnan induljon, és hányasával.</a:t>
            </a:r>
          </a:p>
        </p:txBody>
      </p:sp>
      <p:sp>
        <p:nvSpPr>
          <p:cNvPr id="5" name="Dia számának helye 4"/>
          <p:cNvSpPr>
            <a:spLocks noGrp="1"/>
          </p:cNvSpPr>
          <p:nvPr>
            <p:ph type="sldNum" sz="quarter" idx="4"/>
          </p:nvPr>
        </p:nvSpPr>
        <p:spPr/>
        <p:txBody>
          <a:bodyPr/>
          <a:lstStyle/>
          <a:p>
            <a:fld id="{39A938FA-6108-4A36-A74B-B1E67C707359}" type="slidenum">
              <a:rPr lang="hu-HU" smtClean="0"/>
              <a:t>163</a:t>
            </a:fld>
            <a:endParaRPr lang="hu-HU"/>
          </a:p>
        </p:txBody>
      </p:sp>
      <p:sp>
        <p:nvSpPr>
          <p:cNvPr id="4" name="Élőláb helye 3">
            <a:extLst>
              <a:ext uri="{FF2B5EF4-FFF2-40B4-BE49-F238E27FC236}">
                <a16:creationId xmlns:a16="http://schemas.microsoft.com/office/drawing/2014/main" id="{C81A846D-FD7A-474E-A3E2-71AFA81CA0BF}"/>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160363774"/>
      </p:ext>
    </p:extLst>
  </p:cSld>
  <p:clrMapOvr>
    <a:masterClrMapping/>
  </p:clrMapOvr>
  <p:transition spd="slow">
    <p:cove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DDL VII.</a:t>
            </a:r>
          </a:p>
        </p:txBody>
      </p:sp>
      <p:sp>
        <p:nvSpPr>
          <p:cNvPr id="3" name="Tartalom helye 2"/>
          <p:cNvSpPr>
            <a:spLocks noGrp="1"/>
          </p:cNvSpPr>
          <p:nvPr>
            <p:ph idx="1"/>
          </p:nvPr>
        </p:nvSpPr>
        <p:spPr/>
        <p:txBody>
          <a:bodyPr>
            <a:normAutofit lnSpcReduction="10000"/>
          </a:bodyPr>
          <a:lstStyle/>
          <a:p>
            <a:pPr lvl="2"/>
            <a:r>
              <a:rPr lang="hu-HU" dirty="0"/>
              <a:t> </a:t>
            </a:r>
            <a:r>
              <a:rPr lang="hu-HU" dirty="0">
                <a:solidFill>
                  <a:srgbClr val="0000FF"/>
                </a:solidFill>
              </a:rPr>
              <a:t>NULL</a:t>
            </a:r>
            <a:r>
              <a:rPr lang="hu-HU" dirty="0"/>
              <a:t> / </a:t>
            </a:r>
            <a:r>
              <a:rPr lang="hu-HU" dirty="0">
                <a:solidFill>
                  <a:srgbClr val="0000FF"/>
                </a:solidFill>
              </a:rPr>
              <a:t>NOT NULL</a:t>
            </a:r>
          </a:p>
          <a:p>
            <a:pPr lvl="3"/>
            <a:r>
              <a:rPr lang="hu-HU" dirty="0"/>
              <a:t>Olyan jelző, mely azt adja meg, hogy az adott oszlop értéke lehet </a:t>
            </a:r>
            <a:r>
              <a:rPr lang="hu-HU" dirty="0">
                <a:solidFill>
                  <a:srgbClr val="0000FF"/>
                </a:solidFill>
              </a:rPr>
              <a:t>NULL</a:t>
            </a:r>
            <a:r>
              <a:rPr lang="hu-HU" dirty="0"/>
              <a:t> érték.</a:t>
            </a:r>
          </a:p>
          <a:p>
            <a:pPr lvl="3"/>
            <a:r>
              <a:rPr lang="hu-HU" dirty="0"/>
              <a:t>Ez azért lehet fontos, mert a </a:t>
            </a:r>
            <a:r>
              <a:rPr lang="hu-HU" dirty="0">
                <a:solidFill>
                  <a:srgbClr val="0000FF"/>
                </a:solidFill>
              </a:rPr>
              <a:t>NULL</a:t>
            </a:r>
            <a:r>
              <a:rPr lang="hu-HU" dirty="0"/>
              <a:t> értékkel elkülöníthető az, hogy a felhasználó megadta az oszlop tartalmát, de nem írt bele semmit (szöveg esetén), vagy meg sem adta az oszlop tartalmát az adott rekord létrehozásánál.</a:t>
            </a:r>
          </a:p>
          <a:p>
            <a:pPr lvl="3"/>
            <a:r>
              <a:rPr lang="hu-HU" dirty="0"/>
              <a:t>Kulcs attribútumok nem vehetnek fel </a:t>
            </a:r>
            <a:r>
              <a:rPr lang="hu-HU" dirty="0">
                <a:solidFill>
                  <a:srgbClr val="0000FF"/>
                </a:solidFill>
              </a:rPr>
              <a:t>NULL</a:t>
            </a:r>
            <a:r>
              <a:rPr lang="hu-HU" dirty="0"/>
              <a:t> értéket! (</a:t>
            </a:r>
            <a:r>
              <a:rPr lang="hu-HU" dirty="0">
                <a:solidFill>
                  <a:srgbClr val="0000FF"/>
                </a:solidFill>
              </a:rPr>
              <a:t>NOT NULL</a:t>
            </a:r>
            <a:r>
              <a:rPr lang="hu-HU" dirty="0"/>
              <a:t>)</a:t>
            </a:r>
          </a:p>
          <a:p>
            <a:pPr lvl="2"/>
            <a:r>
              <a:rPr lang="hu-HU" dirty="0"/>
              <a:t> </a:t>
            </a:r>
            <a:r>
              <a:rPr lang="hu-HU" dirty="0">
                <a:solidFill>
                  <a:srgbClr val="0000FF"/>
                </a:solidFill>
              </a:rPr>
              <a:t>DEFAULT</a:t>
            </a:r>
          </a:p>
          <a:p>
            <a:pPr lvl="3"/>
            <a:r>
              <a:rPr lang="hu-HU" dirty="0"/>
              <a:t>Alapértelmezett érték megadása az adott attribútumhoz.</a:t>
            </a:r>
          </a:p>
          <a:p>
            <a:pPr lvl="3"/>
            <a:r>
              <a:rPr lang="hu-HU" dirty="0"/>
              <a:t>Jelentősége akkor van, mikor az adott táblába való rekordfelvitelnél az adott mezőt nem tölti ki a felhasználó, ekkor a </a:t>
            </a:r>
            <a:r>
              <a:rPr lang="hu-HU" dirty="0">
                <a:solidFill>
                  <a:srgbClr val="0000FF"/>
                </a:solidFill>
              </a:rPr>
              <a:t>DEFAULT</a:t>
            </a:r>
            <a:r>
              <a:rPr lang="hu-HU" dirty="0"/>
              <a:t> értékben megadott érték jelenik meg a rekordban.</a:t>
            </a:r>
          </a:p>
        </p:txBody>
      </p:sp>
      <p:sp>
        <p:nvSpPr>
          <p:cNvPr id="5" name="Dia számának helye 4"/>
          <p:cNvSpPr>
            <a:spLocks noGrp="1"/>
          </p:cNvSpPr>
          <p:nvPr>
            <p:ph type="sldNum" sz="quarter" idx="4"/>
          </p:nvPr>
        </p:nvSpPr>
        <p:spPr/>
        <p:txBody>
          <a:bodyPr/>
          <a:lstStyle/>
          <a:p>
            <a:fld id="{39A938FA-6108-4A36-A74B-B1E67C707359}" type="slidenum">
              <a:rPr lang="hu-HU" smtClean="0"/>
              <a:t>164</a:t>
            </a:fld>
            <a:endParaRPr lang="hu-HU"/>
          </a:p>
        </p:txBody>
      </p:sp>
      <p:sp>
        <p:nvSpPr>
          <p:cNvPr id="4" name="Élőláb helye 3">
            <a:extLst>
              <a:ext uri="{FF2B5EF4-FFF2-40B4-BE49-F238E27FC236}">
                <a16:creationId xmlns:a16="http://schemas.microsoft.com/office/drawing/2014/main" id="{ED97E72D-0760-4770-B987-0C57BB1AF556}"/>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167901377"/>
      </p:ext>
    </p:extLst>
  </p:cSld>
  <p:clrMapOvr>
    <a:masterClrMapping/>
  </p:clrMapOvr>
  <p:transition spd="slow">
    <p:cove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DDL VIII.</a:t>
            </a:r>
          </a:p>
        </p:txBody>
      </p:sp>
      <p:sp>
        <p:nvSpPr>
          <p:cNvPr id="3" name="Tartalom helye 2"/>
          <p:cNvSpPr>
            <a:spLocks noGrp="1"/>
          </p:cNvSpPr>
          <p:nvPr>
            <p:ph idx="1"/>
          </p:nvPr>
        </p:nvSpPr>
        <p:spPr/>
        <p:txBody>
          <a:bodyPr>
            <a:normAutofit/>
          </a:bodyPr>
          <a:lstStyle/>
          <a:p>
            <a:pPr lvl="1"/>
            <a:r>
              <a:rPr lang="hu-HU" dirty="0"/>
              <a:t>Tábla megkötéseinek megadása külön:</a:t>
            </a:r>
          </a:p>
          <a:p>
            <a:pPr lvl="2"/>
            <a:r>
              <a:rPr lang="hu-HU" dirty="0"/>
              <a:t> </a:t>
            </a:r>
            <a:r>
              <a:rPr lang="hu-HU" dirty="0">
                <a:solidFill>
                  <a:srgbClr val="0000FF"/>
                </a:solidFill>
              </a:rPr>
              <a:t>CONSTRAINT</a:t>
            </a:r>
          </a:p>
          <a:p>
            <a:pPr lvl="3"/>
            <a:r>
              <a:rPr lang="hu-HU" dirty="0"/>
              <a:t>Minden megkötés, kulcs megadása történhet az oszlopdefiníciók után is a </a:t>
            </a:r>
            <a:r>
              <a:rPr lang="hu-HU" dirty="0">
                <a:solidFill>
                  <a:srgbClr val="0000FF"/>
                </a:solidFill>
              </a:rPr>
              <a:t>CONSTRAINT</a:t>
            </a:r>
            <a:r>
              <a:rPr lang="hu-HU" dirty="0"/>
              <a:t> kulcsszóval.</a:t>
            </a:r>
          </a:p>
          <a:p>
            <a:pPr lvl="3"/>
            <a:r>
              <a:rPr lang="hu-HU" dirty="0"/>
              <a:t>Az oszlopdefiníciók után beszúrhatók a megkötések:</a:t>
            </a:r>
          </a:p>
          <a:p>
            <a:pPr lvl="4"/>
            <a:r>
              <a:rPr lang="hu-HU" dirty="0"/>
              <a:t>Elsődleges kulcs:</a:t>
            </a:r>
          </a:p>
          <a:p>
            <a:pPr lvl="5"/>
            <a:r>
              <a:rPr lang="hu-HU" dirty="0"/>
              <a:t> </a:t>
            </a:r>
            <a:r>
              <a:rPr lang="hu-HU" dirty="0">
                <a:solidFill>
                  <a:srgbClr val="0000FF"/>
                </a:solidFill>
              </a:rPr>
              <a:t>CONSTRAINT</a:t>
            </a:r>
            <a:r>
              <a:rPr lang="hu-HU" dirty="0"/>
              <a:t> [megkötés_neve] </a:t>
            </a:r>
            <a:r>
              <a:rPr lang="hu-HU" dirty="0">
                <a:solidFill>
                  <a:srgbClr val="0000FF"/>
                </a:solidFill>
              </a:rPr>
              <a:t>PRIMARY KEY </a:t>
            </a:r>
            <a:r>
              <a:rPr lang="hu-HU" dirty="0"/>
              <a:t>(&lt;oszlop&gt;)</a:t>
            </a:r>
          </a:p>
          <a:p>
            <a:pPr lvl="4"/>
            <a:r>
              <a:rPr lang="hu-HU" dirty="0"/>
              <a:t>Idegen kulcs:</a:t>
            </a:r>
          </a:p>
          <a:p>
            <a:pPr lvl="5"/>
            <a:r>
              <a:rPr lang="hu-HU" dirty="0"/>
              <a:t> </a:t>
            </a:r>
            <a:r>
              <a:rPr lang="hu-HU" dirty="0">
                <a:solidFill>
                  <a:srgbClr val="0000FF"/>
                </a:solidFill>
              </a:rPr>
              <a:t>CONSTRAINT</a:t>
            </a:r>
            <a:r>
              <a:rPr lang="hu-HU" dirty="0"/>
              <a:t> [megkötés_neve] </a:t>
            </a:r>
            <a:r>
              <a:rPr lang="hu-HU" dirty="0">
                <a:solidFill>
                  <a:srgbClr val="0000FF"/>
                </a:solidFill>
              </a:rPr>
              <a:t>FOREIGN KEY </a:t>
            </a:r>
            <a:r>
              <a:rPr lang="hu-HU" dirty="0"/>
              <a:t>(&lt;oszlop&gt;) </a:t>
            </a:r>
            <a:r>
              <a:rPr lang="hu-HU" dirty="0">
                <a:solidFill>
                  <a:srgbClr val="0000FF"/>
                </a:solidFill>
              </a:rPr>
              <a:t>REFERENCES</a:t>
            </a:r>
            <a:r>
              <a:rPr lang="hu-HU" dirty="0"/>
              <a:t> &lt;</a:t>
            </a:r>
            <a:r>
              <a:rPr lang="hu-HU" dirty="0" err="1"/>
              <a:t>tbl</a:t>
            </a:r>
            <a:r>
              <a:rPr lang="hu-HU" dirty="0"/>
              <a:t>_neve&gt;(oszlop)</a:t>
            </a:r>
          </a:p>
          <a:p>
            <a:pPr lvl="4"/>
            <a:r>
              <a:rPr lang="hu-HU" dirty="0"/>
              <a:t>Egyedi kulcs:</a:t>
            </a:r>
          </a:p>
          <a:p>
            <a:pPr lvl="5"/>
            <a:r>
              <a:rPr lang="hu-HU" dirty="0"/>
              <a:t> </a:t>
            </a:r>
            <a:r>
              <a:rPr lang="hu-HU" dirty="0">
                <a:solidFill>
                  <a:srgbClr val="0000FF"/>
                </a:solidFill>
              </a:rPr>
              <a:t>CONSTRAINT</a:t>
            </a:r>
            <a:r>
              <a:rPr lang="hu-HU" dirty="0"/>
              <a:t> [megkötés_neve] </a:t>
            </a:r>
            <a:r>
              <a:rPr lang="hu-HU" dirty="0">
                <a:solidFill>
                  <a:srgbClr val="0000FF"/>
                </a:solidFill>
              </a:rPr>
              <a:t>UNIQUE</a:t>
            </a:r>
            <a:r>
              <a:rPr lang="hu-HU" dirty="0"/>
              <a:t> (&lt;oszlop&gt;)</a:t>
            </a:r>
          </a:p>
          <a:p>
            <a:pPr lvl="3"/>
            <a:endParaRPr lang="hu-HU" dirty="0"/>
          </a:p>
        </p:txBody>
      </p:sp>
      <p:sp>
        <p:nvSpPr>
          <p:cNvPr id="5" name="Dia számának helye 4"/>
          <p:cNvSpPr>
            <a:spLocks noGrp="1"/>
          </p:cNvSpPr>
          <p:nvPr>
            <p:ph type="sldNum" sz="quarter" idx="4"/>
          </p:nvPr>
        </p:nvSpPr>
        <p:spPr/>
        <p:txBody>
          <a:bodyPr/>
          <a:lstStyle/>
          <a:p>
            <a:fld id="{39A938FA-6108-4A36-A74B-B1E67C707359}" type="slidenum">
              <a:rPr lang="hu-HU" smtClean="0"/>
              <a:t>165</a:t>
            </a:fld>
            <a:endParaRPr lang="hu-HU"/>
          </a:p>
        </p:txBody>
      </p:sp>
      <p:sp>
        <p:nvSpPr>
          <p:cNvPr id="4" name="Élőláb helye 3">
            <a:extLst>
              <a:ext uri="{FF2B5EF4-FFF2-40B4-BE49-F238E27FC236}">
                <a16:creationId xmlns:a16="http://schemas.microsoft.com/office/drawing/2014/main" id="{11238D6B-FE9B-4BE8-A033-D6F1F4593048}"/>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874731214"/>
      </p:ext>
    </p:extLst>
  </p:cSld>
  <p:clrMapOvr>
    <a:masterClrMapping/>
  </p:clrMapOvr>
  <p:transition spd="slow">
    <p:cove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DDL IX.</a:t>
            </a:r>
          </a:p>
        </p:txBody>
      </p:sp>
      <p:sp>
        <p:nvSpPr>
          <p:cNvPr id="3" name="Tartalom helye 2"/>
          <p:cNvSpPr>
            <a:spLocks noGrp="1"/>
          </p:cNvSpPr>
          <p:nvPr>
            <p:ph idx="1"/>
          </p:nvPr>
        </p:nvSpPr>
        <p:spPr/>
        <p:txBody>
          <a:bodyPr>
            <a:normAutofit lnSpcReduction="10000"/>
          </a:bodyPr>
          <a:lstStyle/>
          <a:p>
            <a:r>
              <a:rPr lang="hu-HU" dirty="0"/>
              <a:t>Az </a:t>
            </a:r>
            <a:r>
              <a:rPr lang="hu-HU" dirty="0">
                <a:solidFill>
                  <a:srgbClr val="0000FF"/>
                </a:solidFill>
              </a:rPr>
              <a:t>ALTER</a:t>
            </a:r>
            <a:r>
              <a:rPr lang="hu-HU" dirty="0"/>
              <a:t> parancs:</a:t>
            </a:r>
          </a:p>
          <a:p>
            <a:pPr lvl="1"/>
            <a:r>
              <a:rPr lang="hu-HU" dirty="0"/>
              <a:t>Az </a:t>
            </a:r>
            <a:r>
              <a:rPr lang="hu-HU" dirty="0">
                <a:solidFill>
                  <a:srgbClr val="0000FF"/>
                </a:solidFill>
              </a:rPr>
              <a:t>ALTER</a:t>
            </a:r>
            <a:r>
              <a:rPr lang="hu-HU" dirty="0"/>
              <a:t> segítségével tudunk a meglévő sémáink szerkezetén módosítani.</a:t>
            </a:r>
          </a:p>
          <a:p>
            <a:pPr lvl="1"/>
            <a:r>
              <a:rPr lang="hu-HU" dirty="0"/>
              <a:t>Segítségével, az előzőekben </a:t>
            </a:r>
            <a:r>
              <a:rPr lang="hu-HU" dirty="0">
                <a:solidFill>
                  <a:srgbClr val="0000FF"/>
                </a:solidFill>
              </a:rPr>
              <a:t>CREATE</a:t>
            </a:r>
            <a:r>
              <a:rPr lang="hu-HU" dirty="0"/>
              <a:t> paranccsal létrehozott sémák módosíthatók.</a:t>
            </a:r>
          </a:p>
          <a:p>
            <a:pPr lvl="1"/>
            <a:r>
              <a:rPr lang="hu-HU" dirty="0"/>
              <a:t>Adatbázis módosítása</a:t>
            </a:r>
          </a:p>
          <a:p>
            <a:pPr lvl="2"/>
            <a:r>
              <a:rPr lang="hu-HU" dirty="0"/>
              <a:t> </a:t>
            </a:r>
            <a:r>
              <a:rPr lang="hu-HU" dirty="0">
                <a:solidFill>
                  <a:srgbClr val="0000FF"/>
                </a:solidFill>
              </a:rPr>
              <a:t>ALTER DATABASE </a:t>
            </a:r>
            <a:r>
              <a:rPr lang="hu-HU" dirty="0"/>
              <a:t>&lt;ab_neve&gt;</a:t>
            </a:r>
          </a:p>
          <a:p>
            <a:pPr lvl="2"/>
            <a:r>
              <a:rPr lang="hu-HU" dirty="0"/>
              <a:t>Ezek után több opciónk is van:</a:t>
            </a:r>
          </a:p>
          <a:p>
            <a:pPr lvl="3"/>
            <a:r>
              <a:rPr lang="hu-HU" dirty="0" err="1"/>
              <a:t>Modify</a:t>
            </a:r>
            <a:r>
              <a:rPr lang="hu-HU" dirty="0"/>
              <a:t> </a:t>
            </a:r>
            <a:r>
              <a:rPr lang="hu-HU" dirty="0" err="1"/>
              <a:t>name</a:t>
            </a:r>
            <a:r>
              <a:rPr lang="hu-HU" dirty="0"/>
              <a:t> = &lt;ab_</a:t>
            </a:r>
            <a:r>
              <a:rPr lang="hu-HU" dirty="0" err="1"/>
              <a:t>uj</a:t>
            </a:r>
            <a:r>
              <a:rPr lang="hu-HU" dirty="0"/>
              <a:t>_neve&gt;;</a:t>
            </a:r>
          </a:p>
          <a:p>
            <a:pPr lvl="3"/>
            <a:r>
              <a:rPr lang="hu-HU" dirty="0" err="1"/>
              <a:t>Collate</a:t>
            </a:r>
            <a:r>
              <a:rPr lang="hu-HU" dirty="0"/>
              <a:t> &lt;karakterkódolás&gt;; </a:t>
            </a:r>
          </a:p>
        </p:txBody>
      </p:sp>
      <p:sp>
        <p:nvSpPr>
          <p:cNvPr id="5" name="Dia számának helye 4"/>
          <p:cNvSpPr>
            <a:spLocks noGrp="1"/>
          </p:cNvSpPr>
          <p:nvPr>
            <p:ph type="sldNum" sz="quarter" idx="4"/>
          </p:nvPr>
        </p:nvSpPr>
        <p:spPr/>
        <p:txBody>
          <a:bodyPr/>
          <a:lstStyle/>
          <a:p>
            <a:fld id="{39A938FA-6108-4A36-A74B-B1E67C707359}" type="slidenum">
              <a:rPr lang="hu-HU" smtClean="0"/>
              <a:t>166</a:t>
            </a:fld>
            <a:endParaRPr lang="hu-HU"/>
          </a:p>
        </p:txBody>
      </p:sp>
      <p:sp>
        <p:nvSpPr>
          <p:cNvPr id="4" name="Élőláb helye 3">
            <a:extLst>
              <a:ext uri="{FF2B5EF4-FFF2-40B4-BE49-F238E27FC236}">
                <a16:creationId xmlns:a16="http://schemas.microsoft.com/office/drawing/2014/main" id="{9980FCAA-5F8C-4698-A68C-717849BC0C1F}"/>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677262224"/>
      </p:ext>
    </p:extLst>
  </p:cSld>
  <p:clrMapOvr>
    <a:masterClrMapping/>
  </p:clrMapOvr>
  <p:transition spd="slow">
    <p:cove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DDL X.</a:t>
            </a:r>
          </a:p>
        </p:txBody>
      </p:sp>
      <p:sp>
        <p:nvSpPr>
          <p:cNvPr id="3" name="Tartalom helye 2"/>
          <p:cNvSpPr>
            <a:spLocks noGrp="1"/>
          </p:cNvSpPr>
          <p:nvPr>
            <p:ph idx="1"/>
          </p:nvPr>
        </p:nvSpPr>
        <p:spPr/>
        <p:txBody>
          <a:bodyPr>
            <a:normAutofit lnSpcReduction="10000"/>
          </a:bodyPr>
          <a:lstStyle/>
          <a:p>
            <a:pPr lvl="1"/>
            <a:r>
              <a:rPr lang="hu-HU" dirty="0"/>
              <a:t>Tábla módosítása:</a:t>
            </a:r>
          </a:p>
          <a:p>
            <a:pPr lvl="2"/>
            <a:r>
              <a:rPr lang="hu-HU" dirty="0"/>
              <a:t> </a:t>
            </a:r>
            <a:r>
              <a:rPr lang="hu-HU" dirty="0">
                <a:solidFill>
                  <a:srgbClr val="0000FF"/>
                </a:solidFill>
              </a:rPr>
              <a:t>ALTER TABLE </a:t>
            </a:r>
            <a:r>
              <a:rPr lang="hu-HU" dirty="0"/>
              <a:t>&lt;</a:t>
            </a:r>
            <a:r>
              <a:rPr lang="hu-HU" dirty="0" err="1"/>
              <a:t>tbl</a:t>
            </a:r>
            <a:r>
              <a:rPr lang="hu-HU" dirty="0"/>
              <a:t>_neve&gt;</a:t>
            </a:r>
          </a:p>
          <a:p>
            <a:pPr lvl="3"/>
            <a:r>
              <a:rPr lang="hu-HU" dirty="0"/>
              <a:t>Táblában, az oszlopokat tudjuk módosítani.</a:t>
            </a:r>
          </a:p>
          <a:p>
            <a:pPr lvl="3"/>
            <a:r>
              <a:rPr lang="hu-HU" dirty="0"/>
              <a:t>3 lehetőségünk van:</a:t>
            </a:r>
          </a:p>
          <a:p>
            <a:pPr lvl="4"/>
            <a:r>
              <a:rPr lang="hu-HU" dirty="0"/>
              <a:t> </a:t>
            </a:r>
            <a:r>
              <a:rPr lang="hu-HU" dirty="0">
                <a:solidFill>
                  <a:srgbClr val="0000FF"/>
                </a:solidFill>
              </a:rPr>
              <a:t>ADD</a:t>
            </a:r>
            <a:r>
              <a:rPr lang="hu-HU" dirty="0"/>
              <a:t> (Oszlop, megkötés)</a:t>
            </a:r>
          </a:p>
          <a:p>
            <a:pPr lvl="4"/>
            <a:r>
              <a:rPr lang="hu-HU" dirty="0"/>
              <a:t> </a:t>
            </a:r>
            <a:r>
              <a:rPr lang="hu-HU" dirty="0">
                <a:solidFill>
                  <a:srgbClr val="0000FF"/>
                </a:solidFill>
              </a:rPr>
              <a:t>DROP</a:t>
            </a:r>
            <a:r>
              <a:rPr lang="hu-HU" dirty="0"/>
              <a:t> (Oszlop, megkötés)</a:t>
            </a:r>
          </a:p>
          <a:p>
            <a:pPr lvl="4"/>
            <a:r>
              <a:rPr lang="hu-HU" dirty="0"/>
              <a:t> </a:t>
            </a:r>
            <a:r>
              <a:rPr lang="hu-HU" dirty="0">
                <a:solidFill>
                  <a:srgbClr val="0000FF"/>
                </a:solidFill>
              </a:rPr>
              <a:t>ALTER</a:t>
            </a:r>
            <a:r>
              <a:rPr lang="hu-HU" dirty="0"/>
              <a:t> (Csak oszlopokat)</a:t>
            </a:r>
          </a:p>
          <a:p>
            <a:pPr lvl="3"/>
            <a:r>
              <a:rPr lang="hu-HU" dirty="0"/>
              <a:t> </a:t>
            </a:r>
            <a:r>
              <a:rPr lang="hu-HU" dirty="0">
                <a:solidFill>
                  <a:srgbClr val="0000FF"/>
                </a:solidFill>
              </a:rPr>
              <a:t>ALTER TABLE </a:t>
            </a:r>
            <a:r>
              <a:rPr lang="hu-HU" dirty="0"/>
              <a:t>&lt;</a:t>
            </a:r>
            <a:r>
              <a:rPr lang="hu-HU" dirty="0" err="1"/>
              <a:t>tbl</a:t>
            </a:r>
            <a:r>
              <a:rPr lang="hu-HU" dirty="0"/>
              <a:t>_neve&gt;</a:t>
            </a:r>
            <a:r>
              <a:rPr lang="hu-HU" dirty="0">
                <a:solidFill>
                  <a:srgbClr val="0000FF"/>
                </a:solidFill>
              </a:rPr>
              <a:t> ADD</a:t>
            </a:r>
            <a:r>
              <a:rPr lang="hu-HU" dirty="0"/>
              <a:t> &lt;oszlop&gt;;</a:t>
            </a:r>
          </a:p>
          <a:p>
            <a:pPr lvl="4"/>
            <a:r>
              <a:rPr lang="hu-HU" dirty="0"/>
              <a:t>Hozzáad egy új oszlopot;</a:t>
            </a:r>
          </a:p>
          <a:p>
            <a:pPr lvl="3"/>
            <a:r>
              <a:rPr lang="hu-HU" dirty="0"/>
              <a:t> </a:t>
            </a:r>
            <a:r>
              <a:rPr lang="hu-HU" dirty="0">
                <a:solidFill>
                  <a:srgbClr val="0000FF"/>
                </a:solidFill>
              </a:rPr>
              <a:t>ALTER TABLE </a:t>
            </a:r>
            <a:r>
              <a:rPr lang="hu-HU" dirty="0"/>
              <a:t>&lt;</a:t>
            </a:r>
            <a:r>
              <a:rPr lang="hu-HU" dirty="0" err="1"/>
              <a:t>tbl</a:t>
            </a:r>
            <a:r>
              <a:rPr lang="hu-HU" dirty="0"/>
              <a:t>_neve&gt;</a:t>
            </a:r>
            <a:r>
              <a:rPr lang="hu-HU" dirty="0">
                <a:solidFill>
                  <a:srgbClr val="0000FF"/>
                </a:solidFill>
              </a:rPr>
              <a:t> DROP COLUMN </a:t>
            </a:r>
            <a:r>
              <a:rPr lang="hu-HU" dirty="0"/>
              <a:t>&lt;oszlopneve&gt;;</a:t>
            </a:r>
          </a:p>
          <a:p>
            <a:pPr lvl="4"/>
            <a:r>
              <a:rPr lang="hu-HU" dirty="0"/>
              <a:t>Eldobja az adott oszlopot</a:t>
            </a:r>
          </a:p>
          <a:p>
            <a:pPr lvl="3"/>
            <a:r>
              <a:rPr lang="hu-HU" dirty="0"/>
              <a:t> </a:t>
            </a:r>
            <a:r>
              <a:rPr lang="hu-HU" dirty="0">
                <a:solidFill>
                  <a:srgbClr val="0000FF"/>
                </a:solidFill>
              </a:rPr>
              <a:t>ALTER TABLE </a:t>
            </a:r>
            <a:r>
              <a:rPr lang="hu-HU" dirty="0"/>
              <a:t>&lt;</a:t>
            </a:r>
            <a:r>
              <a:rPr lang="hu-HU" dirty="0" err="1"/>
              <a:t>tbl</a:t>
            </a:r>
            <a:r>
              <a:rPr lang="hu-HU" dirty="0"/>
              <a:t>_neve&gt;</a:t>
            </a:r>
            <a:r>
              <a:rPr lang="hu-HU" dirty="0">
                <a:solidFill>
                  <a:srgbClr val="0000FF"/>
                </a:solidFill>
              </a:rPr>
              <a:t> ALTER COLUMN </a:t>
            </a:r>
            <a:r>
              <a:rPr lang="hu-HU" dirty="0"/>
              <a:t>&lt;oszlopneve&gt;…</a:t>
            </a:r>
          </a:p>
        </p:txBody>
      </p:sp>
      <p:sp>
        <p:nvSpPr>
          <p:cNvPr id="5" name="Dia számának helye 4"/>
          <p:cNvSpPr>
            <a:spLocks noGrp="1"/>
          </p:cNvSpPr>
          <p:nvPr>
            <p:ph type="sldNum" sz="quarter" idx="4"/>
          </p:nvPr>
        </p:nvSpPr>
        <p:spPr/>
        <p:txBody>
          <a:bodyPr/>
          <a:lstStyle/>
          <a:p>
            <a:fld id="{39A938FA-6108-4A36-A74B-B1E67C707359}" type="slidenum">
              <a:rPr lang="hu-HU" smtClean="0"/>
              <a:t>167</a:t>
            </a:fld>
            <a:endParaRPr lang="hu-HU"/>
          </a:p>
        </p:txBody>
      </p:sp>
      <p:sp>
        <p:nvSpPr>
          <p:cNvPr id="4" name="Élőláb helye 3">
            <a:extLst>
              <a:ext uri="{FF2B5EF4-FFF2-40B4-BE49-F238E27FC236}">
                <a16:creationId xmlns:a16="http://schemas.microsoft.com/office/drawing/2014/main" id="{A1FFE542-D684-4D05-A704-3FFA8522B9FF}"/>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851955923"/>
      </p:ext>
    </p:extLst>
  </p:cSld>
  <p:clrMapOvr>
    <a:masterClrMapping/>
  </p:clrMapOvr>
  <p:transition spd="slow">
    <p:cove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DDL XI.</a:t>
            </a:r>
          </a:p>
        </p:txBody>
      </p:sp>
      <p:sp>
        <p:nvSpPr>
          <p:cNvPr id="3" name="Tartalom helye 2"/>
          <p:cNvSpPr>
            <a:spLocks noGrp="1"/>
          </p:cNvSpPr>
          <p:nvPr>
            <p:ph idx="1"/>
          </p:nvPr>
        </p:nvSpPr>
        <p:spPr/>
        <p:txBody>
          <a:bodyPr>
            <a:normAutofit lnSpcReduction="10000"/>
          </a:bodyPr>
          <a:lstStyle/>
          <a:p>
            <a:r>
              <a:rPr lang="hu-HU" dirty="0"/>
              <a:t>A </a:t>
            </a:r>
            <a:r>
              <a:rPr lang="hu-HU" dirty="0">
                <a:solidFill>
                  <a:srgbClr val="0000FF"/>
                </a:solidFill>
              </a:rPr>
              <a:t>DROP</a:t>
            </a:r>
            <a:r>
              <a:rPr lang="hu-HU" dirty="0"/>
              <a:t> parancs:</a:t>
            </a:r>
          </a:p>
          <a:p>
            <a:pPr lvl="1"/>
            <a:r>
              <a:rPr lang="hu-HU" dirty="0"/>
              <a:t>Segítségével tudunk sémát törölni.</a:t>
            </a:r>
          </a:p>
          <a:p>
            <a:pPr lvl="1"/>
            <a:r>
              <a:rPr lang="hu-HU" dirty="0"/>
              <a:t>Adatbázis törlése:</a:t>
            </a:r>
          </a:p>
          <a:p>
            <a:pPr lvl="2"/>
            <a:r>
              <a:rPr lang="hu-HU" dirty="0"/>
              <a:t> </a:t>
            </a:r>
            <a:r>
              <a:rPr lang="hu-HU" dirty="0">
                <a:solidFill>
                  <a:srgbClr val="0000FF"/>
                </a:solidFill>
              </a:rPr>
              <a:t>DROP</a:t>
            </a:r>
            <a:r>
              <a:rPr lang="hu-HU" dirty="0"/>
              <a:t> </a:t>
            </a:r>
            <a:r>
              <a:rPr lang="hu-HU" dirty="0">
                <a:solidFill>
                  <a:srgbClr val="0000FF"/>
                </a:solidFill>
              </a:rPr>
              <a:t>DATABASE</a:t>
            </a:r>
            <a:r>
              <a:rPr lang="hu-HU" dirty="0"/>
              <a:t> &lt;ab_neve&gt;;</a:t>
            </a:r>
          </a:p>
          <a:p>
            <a:pPr lvl="1"/>
            <a:r>
              <a:rPr lang="hu-HU" dirty="0"/>
              <a:t>Tábla törlése:</a:t>
            </a:r>
          </a:p>
          <a:p>
            <a:pPr lvl="2"/>
            <a:r>
              <a:rPr lang="hu-HU" dirty="0"/>
              <a:t> </a:t>
            </a:r>
            <a:r>
              <a:rPr lang="hu-HU" dirty="0">
                <a:solidFill>
                  <a:srgbClr val="0000FF"/>
                </a:solidFill>
              </a:rPr>
              <a:t>DROP TABLE </a:t>
            </a:r>
            <a:r>
              <a:rPr lang="hu-HU" dirty="0"/>
              <a:t>&lt;</a:t>
            </a:r>
            <a:r>
              <a:rPr lang="hu-HU" dirty="0" err="1"/>
              <a:t>tbl</a:t>
            </a:r>
            <a:r>
              <a:rPr lang="hu-HU" dirty="0"/>
              <a:t>_neve&gt;;</a:t>
            </a:r>
          </a:p>
          <a:p>
            <a:pPr lvl="1"/>
            <a:r>
              <a:rPr lang="hu-HU" dirty="0"/>
              <a:t>Nézettábla törlése:</a:t>
            </a:r>
          </a:p>
          <a:p>
            <a:pPr lvl="2"/>
            <a:r>
              <a:rPr lang="hu-HU" dirty="0"/>
              <a:t> </a:t>
            </a:r>
            <a:r>
              <a:rPr lang="hu-HU" dirty="0">
                <a:solidFill>
                  <a:srgbClr val="0000FF"/>
                </a:solidFill>
              </a:rPr>
              <a:t>DROP VIEW </a:t>
            </a:r>
            <a:r>
              <a:rPr lang="hu-HU" dirty="0"/>
              <a:t>&lt;</a:t>
            </a:r>
            <a:r>
              <a:rPr lang="hu-HU" dirty="0" err="1"/>
              <a:t>ntbl</a:t>
            </a:r>
            <a:r>
              <a:rPr lang="hu-HU" dirty="0"/>
              <a:t>_neve&gt;;</a:t>
            </a:r>
          </a:p>
          <a:p>
            <a:pPr lvl="1"/>
            <a:r>
              <a:rPr lang="hu-HU" dirty="0" err="1"/>
              <a:t>Trigger</a:t>
            </a:r>
            <a:r>
              <a:rPr lang="hu-HU" dirty="0"/>
              <a:t> törlése:</a:t>
            </a:r>
          </a:p>
          <a:p>
            <a:pPr lvl="2"/>
            <a:r>
              <a:rPr lang="hu-HU" dirty="0"/>
              <a:t> </a:t>
            </a:r>
            <a:r>
              <a:rPr lang="hu-HU" dirty="0">
                <a:solidFill>
                  <a:srgbClr val="0000FF"/>
                </a:solidFill>
              </a:rPr>
              <a:t>DROP TRIGGER </a:t>
            </a:r>
            <a:r>
              <a:rPr lang="hu-HU" dirty="0"/>
              <a:t>&lt;</a:t>
            </a:r>
            <a:r>
              <a:rPr lang="hu-HU" dirty="0" err="1"/>
              <a:t>trigger</a:t>
            </a:r>
            <a:r>
              <a:rPr lang="hu-HU" dirty="0"/>
              <a:t> neve&gt;;</a:t>
            </a:r>
          </a:p>
        </p:txBody>
      </p:sp>
      <p:sp>
        <p:nvSpPr>
          <p:cNvPr id="5" name="Dia számának helye 4"/>
          <p:cNvSpPr>
            <a:spLocks noGrp="1"/>
          </p:cNvSpPr>
          <p:nvPr>
            <p:ph type="sldNum" sz="quarter" idx="4"/>
          </p:nvPr>
        </p:nvSpPr>
        <p:spPr/>
        <p:txBody>
          <a:bodyPr/>
          <a:lstStyle/>
          <a:p>
            <a:fld id="{39A938FA-6108-4A36-A74B-B1E67C707359}" type="slidenum">
              <a:rPr lang="hu-HU" smtClean="0"/>
              <a:t>168</a:t>
            </a:fld>
            <a:endParaRPr lang="hu-HU"/>
          </a:p>
        </p:txBody>
      </p:sp>
      <p:sp>
        <p:nvSpPr>
          <p:cNvPr id="4" name="Élőláb helye 3">
            <a:extLst>
              <a:ext uri="{FF2B5EF4-FFF2-40B4-BE49-F238E27FC236}">
                <a16:creationId xmlns:a16="http://schemas.microsoft.com/office/drawing/2014/main" id="{76E9D8FE-3C8C-4EC1-BF8A-06DED448F930}"/>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101075309"/>
      </p:ext>
    </p:extLst>
  </p:cSld>
  <p:clrMapOvr>
    <a:masterClrMapping/>
  </p:clrMapOvr>
  <p:transition spd="slow">
    <p:cove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DML</a:t>
            </a:r>
          </a:p>
        </p:txBody>
      </p:sp>
      <p:sp>
        <p:nvSpPr>
          <p:cNvPr id="3" name="Alcím 2"/>
          <p:cNvSpPr>
            <a:spLocks noGrp="1"/>
          </p:cNvSpPr>
          <p:nvPr>
            <p:ph type="subTitle" idx="1"/>
          </p:nvPr>
        </p:nvSpPr>
        <p:spPr/>
        <p:txBody>
          <a:bodyPr/>
          <a:lstStyle/>
          <a:p>
            <a:r>
              <a:rPr lang="hu-HU" dirty="0">
                <a:solidFill>
                  <a:srgbClr val="FF0000"/>
                </a:solidFill>
              </a:rPr>
              <a:t>D</a:t>
            </a:r>
            <a:r>
              <a:rPr lang="hu-HU" dirty="0"/>
              <a:t>ata </a:t>
            </a:r>
            <a:r>
              <a:rPr lang="hu-HU" dirty="0" err="1">
                <a:solidFill>
                  <a:srgbClr val="FF0000"/>
                </a:solidFill>
              </a:rPr>
              <a:t>M</a:t>
            </a:r>
            <a:r>
              <a:rPr lang="hu-HU" dirty="0" err="1"/>
              <a:t>anipulation</a:t>
            </a:r>
            <a:r>
              <a:rPr lang="hu-HU" dirty="0"/>
              <a:t> </a:t>
            </a:r>
            <a:r>
              <a:rPr lang="hu-HU" dirty="0" err="1">
                <a:solidFill>
                  <a:srgbClr val="FF0000"/>
                </a:solidFill>
              </a:rPr>
              <a:t>L</a:t>
            </a:r>
            <a:r>
              <a:rPr lang="hu-HU" dirty="0" err="1"/>
              <a:t>anguage</a:t>
            </a:r>
            <a:r>
              <a:rPr lang="hu-HU" dirty="0"/>
              <a:t> elemei</a:t>
            </a:r>
          </a:p>
        </p:txBody>
      </p:sp>
      <p:sp>
        <p:nvSpPr>
          <p:cNvPr id="5" name="Dia számának helye 4"/>
          <p:cNvSpPr>
            <a:spLocks noGrp="1"/>
          </p:cNvSpPr>
          <p:nvPr>
            <p:ph type="sldNum" sz="quarter" idx="4"/>
          </p:nvPr>
        </p:nvSpPr>
        <p:spPr/>
        <p:txBody>
          <a:bodyPr/>
          <a:lstStyle/>
          <a:p>
            <a:fld id="{39A938FA-6108-4A36-A74B-B1E67C707359}" type="slidenum">
              <a:rPr lang="hu-HU" smtClean="0"/>
              <a:t>169</a:t>
            </a:fld>
            <a:endParaRPr lang="hu-HU"/>
          </a:p>
        </p:txBody>
      </p:sp>
      <p:sp>
        <p:nvSpPr>
          <p:cNvPr id="4" name="Élőláb helye 3">
            <a:extLst>
              <a:ext uri="{FF2B5EF4-FFF2-40B4-BE49-F238E27FC236}">
                <a16:creationId xmlns:a16="http://schemas.microsoft.com/office/drawing/2014/main" id="{8E8CB089-3AE4-4647-9539-BB5BFFF83902}"/>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924169591"/>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Fájlba írás II.</a:t>
            </a:r>
          </a:p>
        </p:txBody>
      </p:sp>
      <p:sp>
        <p:nvSpPr>
          <p:cNvPr id="3" name="Tartalom helye 2"/>
          <p:cNvSpPr>
            <a:spLocks noGrp="1"/>
          </p:cNvSpPr>
          <p:nvPr>
            <p:ph idx="1"/>
          </p:nvPr>
        </p:nvSpPr>
        <p:spPr/>
        <p:txBody>
          <a:bodyPr>
            <a:normAutofit fontScale="92500"/>
          </a:bodyPr>
          <a:lstStyle/>
          <a:p>
            <a:r>
              <a:rPr lang="hu-HU" dirty="0"/>
              <a:t>További nagyon fontos információ, hogy az olvasással ellentétben itt példányosításkor nem feltétlen kerülünk a fájl legelejére.</a:t>
            </a:r>
          </a:p>
          <a:p>
            <a:r>
              <a:rPr lang="hu-HU" dirty="0"/>
              <a:t>Amennyiben a </a:t>
            </a:r>
            <a:r>
              <a:rPr lang="hu-HU" dirty="0" err="1">
                <a:solidFill>
                  <a:srgbClr val="009999"/>
                </a:solidFill>
              </a:rPr>
              <a:t>StreamWriter</a:t>
            </a:r>
            <a:r>
              <a:rPr lang="hu-HU" dirty="0">
                <a:solidFill>
                  <a:srgbClr val="009999"/>
                </a:solidFill>
              </a:rPr>
              <a:t> </a:t>
            </a:r>
            <a:r>
              <a:rPr lang="hu-HU" dirty="0"/>
              <a:t>osztályt csak egyszerűen fájlnév megadással példányosítjuk, úgy a </a:t>
            </a:r>
            <a:r>
              <a:rPr lang="hu-HU" dirty="0" err="1"/>
              <a:t>Rewrite</a:t>
            </a:r>
            <a:r>
              <a:rPr lang="hu-HU" dirty="0"/>
              <a:t> metódus fut le, mely törli az előzőt, és létrehozza az újat (meglévő fájl írása esetén). Azonban a 4. paraméterezés szerint van lehetőségünk hozzáfűzni a fájlhoz, </a:t>
            </a:r>
            <a:r>
              <a:rPr lang="hu-HU" dirty="0" err="1"/>
              <a:t>Append</a:t>
            </a:r>
            <a:r>
              <a:rPr lang="hu-HU" dirty="0"/>
              <a:t> metódus.</a:t>
            </a:r>
          </a:p>
          <a:p>
            <a:endParaRPr lang="hu-HU" dirty="0"/>
          </a:p>
        </p:txBody>
      </p:sp>
      <p:sp>
        <p:nvSpPr>
          <p:cNvPr id="5" name="Dia számának helye 4"/>
          <p:cNvSpPr>
            <a:spLocks noGrp="1"/>
          </p:cNvSpPr>
          <p:nvPr>
            <p:ph type="sldNum" sz="quarter" idx="4"/>
          </p:nvPr>
        </p:nvSpPr>
        <p:spPr/>
        <p:txBody>
          <a:bodyPr/>
          <a:lstStyle/>
          <a:p>
            <a:fld id="{8B715426-319D-4BC8-B3E8-3875AC431BEE}" type="slidenum">
              <a:rPr lang="hu-HU" smtClean="0"/>
              <a:t>17</a:t>
            </a:fld>
            <a:endParaRPr lang="hu-HU"/>
          </a:p>
        </p:txBody>
      </p:sp>
      <p:sp>
        <p:nvSpPr>
          <p:cNvPr id="4" name="Élőláb helye 3">
            <a:extLst>
              <a:ext uri="{FF2B5EF4-FFF2-40B4-BE49-F238E27FC236}">
                <a16:creationId xmlns:a16="http://schemas.microsoft.com/office/drawing/2014/main" id="{D6325D1E-3EDF-40B4-9BA8-245E7F525666}"/>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763800386"/>
      </p:ext>
    </p:extLst>
  </p:cSld>
  <p:clrMapOvr>
    <a:masterClrMapping/>
  </p:clrMapOvr>
  <p:transition spd="slow">
    <p:cove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DML I.</a:t>
            </a:r>
          </a:p>
        </p:txBody>
      </p:sp>
      <p:sp>
        <p:nvSpPr>
          <p:cNvPr id="3" name="Tartalom helye 2"/>
          <p:cNvSpPr>
            <a:spLocks noGrp="1"/>
          </p:cNvSpPr>
          <p:nvPr>
            <p:ph idx="1"/>
          </p:nvPr>
        </p:nvSpPr>
        <p:spPr/>
        <p:txBody>
          <a:bodyPr>
            <a:normAutofit/>
          </a:bodyPr>
          <a:lstStyle/>
          <a:p>
            <a:r>
              <a:rPr lang="hu-HU" dirty="0"/>
              <a:t>A DML felelős azért, hogy a már meglévő sémáinkat fel tudjuk tölteni adattal.</a:t>
            </a:r>
          </a:p>
          <a:p>
            <a:r>
              <a:rPr lang="hu-HU" dirty="0"/>
              <a:t>Ebből adódóan, ahogy a DDL főként az adatbázis kezelő eszköze volt, a DML az adatbázist felhasználók eszköze, hiszen az adatok feltöltése, lekérdezése, módosítása az ő feladatkörük.</a:t>
            </a:r>
          </a:p>
          <a:p>
            <a:r>
              <a:rPr lang="hu-HU" dirty="0"/>
              <a:t>A </a:t>
            </a:r>
            <a:r>
              <a:rPr lang="hu-HU" dirty="0" err="1"/>
              <a:t>DML-re</a:t>
            </a:r>
            <a:r>
              <a:rPr lang="hu-HU" dirty="0"/>
              <a:t> jellemző a CRUD jelző is.</a:t>
            </a:r>
          </a:p>
        </p:txBody>
      </p:sp>
      <p:sp>
        <p:nvSpPr>
          <p:cNvPr id="5" name="Dia számának helye 4"/>
          <p:cNvSpPr>
            <a:spLocks noGrp="1"/>
          </p:cNvSpPr>
          <p:nvPr>
            <p:ph type="sldNum" sz="quarter" idx="4"/>
          </p:nvPr>
        </p:nvSpPr>
        <p:spPr/>
        <p:txBody>
          <a:bodyPr/>
          <a:lstStyle/>
          <a:p>
            <a:fld id="{39A938FA-6108-4A36-A74B-B1E67C707359}" type="slidenum">
              <a:rPr lang="hu-HU" smtClean="0"/>
              <a:t>170</a:t>
            </a:fld>
            <a:endParaRPr lang="hu-HU"/>
          </a:p>
        </p:txBody>
      </p:sp>
      <p:sp>
        <p:nvSpPr>
          <p:cNvPr id="4" name="Élőláb helye 3">
            <a:extLst>
              <a:ext uri="{FF2B5EF4-FFF2-40B4-BE49-F238E27FC236}">
                <a16:creationId xmlns:a16="http://schemas.microsoft.com/office/drawing/2014/main" id="{6FD5C4BD-450E-41DE-950B-139EF268CB5B}"/>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794168247"/>
      </p:ext>
    </p:extLst>
  </p:cSld>
  <p:clrMapOvr>
    <a:masterClrMapping/>
  </p:clrMapOvr>
  <p:transition spd="slow">
    <p:cove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CRUD I.</a:t>
            </a:r>
          </a:p>
        </p:txBody>
      </p:sp>
      <p:sp>
        <p:nvSpPr>
          <p:cNvPr id="3" name="Tartalom helye 2"/>
          <p:cNvSpPr>
            <a:spLocks noGrp="1"/>
          </p:cNvSpPr>
          <p:nvPr>
            <p:ph idx="1"/>
          </p:nvPr>
        </p:nvSpPr>
        <p:spPr/>
        <p:txBody>
          <a:bodyPr>
            <a:normAutofit fontScale="92500"/>
          </a:bodyPr>
          <a:lstStyle/>
          <a:p>
            <a:r>
              <a:rPr lang="hu-HU" dirty="0"/>
              <a:t>A CRUD (</a:t>
            </a:r>
            <a:r>
              <a:rPr lang="hu-HU" dirty="0" err="1">
                <a:solidFill>
                  <a:srgbClr val="FF0000"/>
                </a:solidFill>
              </a:rPr>
              <a:t>C</a:t>
            </a:r>
            <a:r>
              <a:rPr lang="hu-HU" dirty="0" err="1"/>
              <a:t>reate</a:t>
            </a:r>
            <a:r>
              <a:rPr lang="hu-HU" dirty="0"/>
              <a:t>, </a:t>
            </a:r>
            <a:r>
              <a:rPr lang="hu-HU" dirty="0">
                <a:solidFill>
                  <a:srgbClr val="FF0000"/>
                </a:solidFill>
              </a:rPr>
              <a:t>R</a:t>
            </a:r>
            <a:r>
              <a:rPr lang="hu-HU" dirty="0"/>
              <a:t>ead, </a:t>
            </a:r>
            <a:r>
              <a:rPr lang="hu-HU" dirty="0">
                <a:solidFill>
                  <a:srgbClr val="FF0000"/>
                </a:solidFill>
              </a:rPr>
              <a:t>U</a:t>
            </a:r>
            <a:r>
              <a:rPr lang="hu-HU" dirty="0"/>
              <a:t>pdate, </a:t>
            </a:r>
            <a:r>
              <a:rPr lang="hu-HU" dirty="0" err="1">
                <a:solidFill>
                  <a:srgbClr val="FF0000"/>
                </a:solidFill>
              </a:rPr>
              <a:t>D</a:t>
            </a:r>
            <a:r>
              <a:rPr lang="hu-HU" dirty="0" err="1"/>
              <a:t>elete</a:t>
            </a:r>
            <a:r>
              <a:rPr lang="hu-HU" dirty="0"/>
              <a:t>) egy rendszer jellemző, mely a 80-as évektől használatos.</a:t>
            </a:r>
          </a:p>
          <a:p>
            <a:r>
              <a:rPr lang="hu-HU" dirty="0"/>
              <a:t>Mint ahogy a rövidítés egyes betűinek szavai is mutatják, a CRUD rendszerek képesek a következőkre:</a:t>
            </a:r>
          </a:p>
          <a:p>
            <a:pPr lvl="1"/>
            <a:r>
              <a:rPr lang="hu-HU" dirty="0"/>
              <a:t>Adatot (magukban) létrehozni / tárolni. (</a:t>
            </a:r>
            <a:r>
              <a:rPr lang="hu-HU" dirty="0" err="1"/>
              <a:t>Create</a:t>
            </a:r>
            <a:r>
              <a:rPr lang="hu-HU" dirty="0"/>
              <a:t>)</a:t>
            </a:r>
          </a:p>
          <a:p>
            <a:pPr lvl="1"/>
            <a:r>
              <a:rPr lang="hu-HU" dirty="0"/>
              <a:t>Adatot felolvasni / visszaadni. (Read / </a:t>
            </a:r>
            <a:r>
              <a:rPr lang="hu-HU" dirty="0" err="1"/>
              <a:t>Retrieve</a:t>
            </a:r>
            <a:r>
              <a:rPr lang="hu-HU" dirty="0"/>
              <a:t>)</a:t>
            </a:r>
          </a:p>
          <a:p>
            <a:pPr lvl="1"/>
            <a:r>
              <a:rPr lang="hu-HU" dirty="0"/>
              <a:t>Adatot frissíteni. (Update)</a:t>
            </a:r>
          </a:p>
          <a:p>
            <a:pPr lvl="1"/>
            <a:r>
              <a:rPr lang="hu-HU" dirty="0"/>
              <a:t>Adatot törölni. (</a:t>
            </a:r>
            <a:r>
              <a:rPr lang="hu-HU" dirty="0" err="1"/>
              <a:t>Delete</a:t>
            </a:r>
            <a:r>
              <a:rPr lang="hu-HU" dirty="0"/>
              <a:t> / </a:t>
            </a:r>
            <a:r>
              <a:rPr lang="hu-HU" dirty="0" err="1"/>
              <a:t>Destroy</a:t>
            </a:r>
            <a:r>
              <a:rPr lang="hu-HU" dirty="0"/>
              <a:t>)</a:t>
            </a:r>
          </a:p>
        </p:txBody>
      </p:sp>
      <p:sp>
        <p:nvSpPr>
          <p:cNvPr id="5" name="Dia számának helye 4"/>
          <p:cNvSpPr>
            <a:spLocks noGrp="1"/>
          </p:cNvSpPr>
          <p:nvPr>
            <p:ph type="sldNum" sz="quarter" idx="4"/>
          </p:nvPr>
        </p:nvSpPr>
        <p:spPr/>
        <p:txBody>
          <a:bodyPr/>
          <a:lstStyle/>
          <a:p>
            <a:fld id="{39A938FA-6108-4A36-A74B-B1E67C707359}" type="slidenum">
              <a:rPr lang="hu-HU" smtClean="0"/>
              <a:t>171</a:t>
            </a:fld>
            <a:endParaRPr lang="hu-HU"/>
          </a:p>
        </p:txBody>
      </p:sp>
      <p:sp>
        <p:nvSpPr>
          <p:cNvPr id="4" name="Élőláb helye 3">
            <a:extLst>
              <a:ext uri="{FF2B5EF4-FFF2-40B4-BE49-F238E27FC236}">
                <a16:creationId xmlns:a16="http://schemas.microsoft.com/office/drawing/2014/main" id="{62D7E48F-C731-432A-9FEF-044CB9E4D5CC}"/>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506747709"/>
      </p:ext>
    </p:extLst>
  </p:cSld>
  <p:clrMapOvr>
    <a:masterClrMapping/>
  </p:clrMapOvr>
  <p:transition spd="slow">
    <p:cove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CRUD II.</a:t>
            </a:r>
          </a:p>
        </p:txBody>
      </p:sp>
      <p:sp>
        <p:nvSpPr>
          <p:cNvPr id="3" name="Tartalom helye 2"/>
          <p:cNvSpPr>
            <a:spLocks noGrp="1"/>
          </p:cNvSpPr>
          <p:nvPr>
            <p:ph idx="1"/>
          </p:nvPr>
        </p:nvSpPr>
        <p:spPr/>
        <p:txBody>
          <a:bodyPr>
            <a:normAutofit fontScale="85000" lnSpcReduction="10000"/>
          </a:bodyPr>
          <a:lstStyle/>
          <a:p>
            <a:r>
              <a:rPr lang="hu-HU" dirty="0"/>
              <a:t>Ezen rendszereknek beépítetten rendelkezniük kell az előbbi műveletek végrajtását lehetővé tévő parancsokkal.</a:t>
            </a:r>
          </a:p>
          <a:p>
            <a:r>
              <a:rPr lang="hu-HU" dirty="0"/>
              <a:t>Fontos azonban, hogy a CRUD nem csak az adatbázisok jellemzője.</a:t>
            </a:r>
          </a:p>
          <a:p>
            <a:pPr lvl="1"/>
            <a:r>
              <a:rPr lang="hu-HU" dirty="0"/>
              <a:t>Minden olyan rendszer mely az előzőekben leírt feladatokra képes CRUD.</a:t>
            </a:r>
          </a:p>
          <a:p>
            <a:r>
              <a:rPr lang="hu-HU" dirty="0"/>
              <a:t>Az adatbázisokon kívül CRUD rendszerek lehetnek még:</a:t>
            </a:r>
          </a:p>
          <a:p>
            <a:pPr lvl="1"/>
            <a:r>
              <a:rPr lang="hu-HU" dirty="0"/>
              <a:t>REST web service (</a:t>
            </a:r>
            <a:r>
              <a:rPr lang="hu-HU" dirty="0" err="1">
                <a:solidFill>
                  <a:srgbClr val="FF0000"/>
                </a:solidFill>
              </a:rPr>
              <a:t>RE</a:t>
            </a:r>
            <a:r>
              <a:rPr lang="hu-HU" dirty="0" err="1"/>
              <a:t>presentational</a:t>
            </a:r>
            <a:r>
              <a:rPr lang="hu-HU" dirty="0"/>
              <a:t> </a:t>
            </a:r>
            <a:r>
              <a:rPr lang="hu-HU" dirty="0" err="1">
                <a:solidFill>
                  <a:srgbClr val="FF0000"/>
                </a:solidFill>
              </a:rPr>
              <a:t>S</a:t>
            </a:r>
            <a:r>
              <a:rPr lang="hu-HU" dirty="0" err="1"/>
              <a:t>tate</a:t>
            </a:r>
            <a:r>
              <a:rPr lang="hu-HU" dirty="0"/>
              <a:t> </a:t>
            </a:r>
            <a:r>
              <a:rPr lang="hu-HU" dirty="0" err="1">
                <a:solidFill>
                  <a:srgbClr val="FF0000"/>
                </a:solidFill>
              </a:rPr>
              <a:t>T</a:t>
            </a:r>
            <a:r>
              <a:rPr lang="hu-HU" dirty="0" err="1"/>
              <a:t>ransfer</a:t>
            </a:r>
            <a:r>
              <a:rPr lang="hu-HU" dirty="0"/>
              <a:t>)</a:t>
            </a:r>
          </a:p>
          <a:p>
            <a:pPr lvl="1"/>
            <a:r>
              <a:rPr lang="hu-HU" dirty="0"/>
              <a:t>Bármilyen egyedi rendszer, mely az előző tulajdonságokkal bír.</a:t>
            </a:r>
          </a:p>
        </p:txBody>
      </p:sp>
      <p:sp>
        <p:nvSpPr>
          <p:cNvPr id="5" name="Dia számának helye 4"/>
          <p:cNvSpPr>
            <a:spLocks noGrp="1"/>
          </p:cNvSpPr>
          <p:nvPr>
            <p:ph type="sldNum" sz="quarter" idx="4"/>
          </p:nvPr>
        </p:nvSpPr>
        <p:spPr/>
        <p:txBody>
          <a:bodyPr/>
          <a:lstStyle/>
          <a:p>
            <a:fld id="{39A938FA-6108-4A36-A74B-B1E67C707359}" type="slidenum">
              <a:rPr lang="hu-HU" smtClean="0"/>
              <a:t>172</a:t>
            </a:fld>
            <a:endParaRPr lang="hu-HU"/>
          </a:p>
        </p:txBody>
      </p:sp>
      <p:sp>
        <p:nvSpPr>
          <p:cNvPr id="4" name="Élőláb helye 3">
            <a:extLst>
              <a:ext uri="{FF2B5EF4-FFF2-40B4-BE49-F238E27FC236}">
                <a16:creationId xmlns:a16="http://schemas.microsoft.com/office/drawing/2014/main" id="{ECEA533B-716D-4659-989F-2237D416A7FD}"/>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695429387"/>
      </p:ext>
    </p:extLst>
  </p:cSld>
  <p:clrMapOvr>
    <a:masterClrMapping/>
  </p:clrMapOvr>
  <p:transition spd="slow">
    <p:cove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DML II.</a:t>
            </a:r>
          </a:p>
        </p:txBody>
      </p:sp>
      <p:sp>
        <p:nvSpPr>
          <p:cNvPr id="3" name="Tartalom helye 2"/>
          <p:cNvSpPr>
            <a:spLocks noGrp="1"/>
          </p:cNvSpPr>
          <p:nvPr>
            <p:ph idx="1"/>
          </p:nvPr>
        </p:nvSpPr>
        <p:spPr/>
        <p:txBody>
          <a:bodyPr/>
          <a:lstStyle/>
          <a:p>
            <a:r>
              <a:rPr lang="hu-HU" dirty="0"/>
              <a:t>A </a:t>
            </a:r>
            <a:r>
              <a:rPr lang="hu-HU" dirty="0">
                <a:solidFill>
                  <a:srgbClr val="0000FF"/>
                </a:solidFill>
              </a:rPr>
              <a:t>SELECT</a:t>
            </a:r>
            <a:r>
              <a:rPr lang="hu-HU" dirty="0"/>
              <a:t> parancs:</a:t>
            </a:r>
          </a:p>
          <a:p>
            <a:pPr lvl="1"/>
            <a:r>
              <a:rPr lang="hu-HU" dirty="0"/>
              <a:t>Segítségével tudunk bizonyos adatsémákból (tábla | nézettábla) adatokat úgy lekérdezni, hogy abban csak azokat az attribútum értékeket látjuk, ami nekünk szükséges (projekció) és csak azokat a rekordokat, amik az adott feltételeknek megfelelnek (szelekció).</a:t>
            </a:r>
          </a:p>
          <a:p>
            <a:pPr lvl="2"/>
            <a:r>
              <a:rPr lang="hu-HU" dirty="0"/>
              <a:t>Pl.: Szeretném tudni azon termékek nevét, amelyek 10000 Ft, vagy annál kisebb árral rendelkeznek.</a:t>
            </a:r>
          </a:p>
          <a:p>
            <a:pPr lvl="1"/>
            <a:r>
              <a:rPr lang="hu-HU" dirty="0"/>
              <a:t>A lekérdezés során sok más lehetőséget is beállíthatok.</a:t>
            </a:r>
          </a:p>
        </p:txBody>
      </p:sp>
      <p:sp>
        <p:nvSpPr>
          <p:cNvPr id="5" name="Dia számának helye 4"/>
          <p:cNvSpPr>
            <a:spLocks noGrp="1"/>
          </p:cNvSpPr>
          <p:nvPr>
            <p:ph type="sldNum" sz="quarter" idx="4"/>
          </p:nvPr>
        </p:nvSpPr>
        <p:spPr/>
        <p:txBody>
          <a:bodyPr/>
          <a:lstStyle/>
          <a:p>
            <a:fld id="{39A938FA-6108-4A36-A74B-B1E67C707359}" type="slidenum">
              <a:rPr lang="hu-HU" smtClean="0"/>
              <a:t>173</a:t>
            </a:fld>
            <a:endParaRPr lang="hu-HU"/>
          </a:p>
        </p:txBody>
      </p:sp>
      <p:sp>
        <p:nvSpPr>
          <p:cNvPr id="4" name="Élőláb helye 3">
            <a:extLst>
              <a:ext uri="{FF2B5EF4-FFF2-40B4-BE49-F238E27FC236}">
                <a16:creationId xmlns:a16="http://schemas.microsoft.com/office/drawing/2014/main" id="{A18A94EA-111A-48AD-93E5-7CBD2D96D929}"/>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016181378"/>
      </p:ext>
    </p:extLst>
  </p:cSld>
  <p:clrMapOvr>
    <a:masterClrMapping/>
  </p:clrMapOvr>
  <p:transition spd="slow">
    <p:cove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DML III.</a:t>
            </a:r>
          </a:p>
        </p:txBody>
      </p:sp>
      <p:sp>
        <p:nvSpPr>
          <p:cNvPr id="3" name="Tartalom helye 2"/>
          <p:cNvSpPr>
            <a:spLocks noGrp="1"/>
          </p:cNvSpPr>
          <p:nvPr>
            <p:ph idx="1"/>
          </p:nvPr>
        </p:nvSpPr>
        <p:spPr/>
        <p:txBody>
          <a:bodyPr>
            <a:normAutofit fontScale="92500" lnSpcReduction="10000"/>
          </a:bodyPr>
          <a:lstStyle/>
          <a:p>
            <a:pPr lvl="1"/>
            <a:r>
              <a:rPr lang="hu-HU" dirty="0"/>
              <a:t>Egyszerű lekérdezés:</a:t>
            </a:r>
          </a:p>
          <a:p>
            <a:pPr lvl="2"/>
            <a:r>
              <a:rPr lang="hu-HU" dirty="0"/>
              <a:t> </a:t>
            </a:r>
            <a:r>
              <a:rPr lang="hu-HU" dirty="0">
                <a:solidFill>
                  <a:srgbClr val="0000FF"/>
                </a:solidFill>
              </a:rPr>
              <a:t>SELECT</a:t>
            </a:r>
            <a:r>
              <a:rPr lang="hu-HU" dirty="0"/>
              <a:t> &lt;oszlopnevek_vesszővel&gt; </a:t>
            </a:r>
            <a:r>
              <a:rPr lang="hu-HU" dirty="0">
                <a:solidFill>
                  <a:srgbClr val="0000FF"/>
                </a:solidFill>
              </a:rPr>
              <a:t>FROM</a:t>
            </a:r>
            <a:r>
              <a:rPr lang="hu-HU" dirty="0"/>
              <a:t> &lt;</a:t>
            </a:r>
            <a:r>
              <a:rPr lang="hu-HU" dirty="0" err="1"/>
              <a:t>tbl</a:t>
            </a:r>
            <a:r>
              <a:rPr lang="hu-HU" dirty="0"/>
              <a:t>_neve&gt;;</a:t>
            </a:r>
          </a:p>
          <a:p>
            <a:pPr lvl="3"/>
            <a:r>
              <a:rPr lang="hu-HU" dirty="0"/>
              <a:t>Ez a lekérdezés, a kiválasztott oszlopok adatait adja vissza az összes rekordból. Ebben az esetben csak projekció történik, mivel megadhatjuk, mely oszlopok adatai érdekesek számunkra.</a:t>
            </a:r>
          </a:p>
          <a:p>
            <a:pPr lvl="3"/>
            <a:r>
              <a:rPr lang="hu-HU" dirty="0"/>
              <a:t>Amennyiben az összes oszlopot szeretnénk kiolvasni:</a:t>
            </a:r>
          </a:p>
          <a:p>
            <a:pPr lvl="4"/>
            <a:r>
              <a:rPr lang="hu-HU" dirty="0"/>
              <a:t> </a:t>
            </a:r>
            <a:r>
              <a:rPr lang="hu-HU" dirty="0">
                <a:solidFill>
                  <a:srgbClr val="0000FF"/>
                </a:solidFill>
              </a:rPr>
              <a:t>SELECT</a:t>
            </a:r>
            <a:r>
              <a:rPr lang="hu-HU" dirty="0"/>
              <a:t> * </a:t>
            </a:r>
            <a:r>
              <a:rPr lang="hu-HU" dirty="0">
                <a:solidFill>
                  <a:srgbClr val="0000FF"/>
                </a:solidFill>
              </a:rPr>
              <a:t>FROM</a:t>
            </a:r>
            <a:r>
              <a:rPr lang="hu-HU" dirty="0"/>
              <a:t> &lt;</a:t>
            </a:r>
            <a:r>
              <a:rPr lang="hu-HU" dirty="0" err="1"/>
              <a:t>tbl</a:t>
            </a:r>
            <a:r>
              <a:rPr lang="hu-HU" dirty="0"/>
              <a:t>_neve&gt;;</a:t>
            </a:r>
          </a:p>
          <a:p>
            <a:pPr lvl="1"/>
            <a:r>
              <a:rPr lang="hu-HU" dirty="0"/>
              <a:t>Feltételes lekérdezés:</a:t>
            </a:r>
          </a:p>
          <a:p>
            <a:pPr lvl="2"/>
            <a:r>
              <a:rPr lang="hu-HU" dirty="0"/>
              <a:t> </a:t>
            </a:r>
            <a:r>
              <a:rPr lang="hu-HU" dirty="0">
                <a:solidFill>
                  <a:srgbClr val="0000FF"/>
                </a:solidFill>
              </a:rPr>
              <a:t>SELECT</a:t>
            </a:r>
            <a:r>
              <a:rPr lang="hu-HU" dirty="0"/>
              <a:t> &lt;oszlopnevek_vesszővel&gt; </a:t>
            </a:r>
            <a:r>
              <a:rPr lang="hu-HU" dirty="0">
                <a:solidFill>
                  <a:srgbClr val="0000FF"/>
                </a:solidFill>
              </a:rPr>
              <a:t>FROM</a:t>
            </a:r>
            <a:r>
              <a:rPr lang="hu-HU" dirty="0"/>
              <a:t> &lt;</a:t>
            </a:r>
            <a:r>
              <a:rPr lang="hu-HU" dirty="0" err="1"/>
              <a:t>tbl</a:t>
            </a:r>
            <a:r>
              <a:rPr lang="hu-HU" dirty="0"/>
              <a:t>_neve&gt; </a:t>
            </a:r>
            <a:r>
              <a:rPr lang="hu-HU" dirty="0">
                <a:solidFill>
                  <a:srgbClr val="0000FF"/>
                </a:solidFill>
              </a:rPr>
              <a:t>WHERE</a:t>
            </a:r>
            <a:r>
              <a:rPr lang="hu-HU" dirty="0"/>
              <a:t> &lt;logikai_feltétel&gt;;</a:t>
            </a:r>
          </a:p>
          <a:p>
            <a:pPr lvl="3"/>
            <a:r>
              <a:rPr lang="hu-HU" dirty="0"/>
              <a:t>A </a:t>
            </a:r>
            <a:r>
              <a:rPr lang="hu-HU" dirty="0">
                <a:solidFill>
                  <a:srgbClr val="0000FF"/>
                </a:solidFill>
              </a:rPr>
              <a:t>WHERE</a:t>
            </a:r>
            <a:r>
              <a:rPr lang="hu-HU" dirty="0"/>
              <a:t> kulcsszó után fel tudunk vinni logikai feltételeket, így a lekérdezés eredménye csak azon rekordok halmaza lesz, amelyek ezt a logikai feltételt teljesítik. Ez maga a szelekció.</a:t>
            </a:r>
          </a:p>
          <a:p>
            <a:pPr lvl="2"/>
            <a:endParaRPr lang="hu-HU" dirty="0"/>
          </a:p>
        </p:txBody>
      </p:sp>
      <p:sp>
        <p:nvSpPr>
          <p:cNvPr id="5" name="Dia számának helye 4"/>
          <p:cNvSpPr>
            <a:spLocks noGrp="1"/>
          </p:cNvSpPr>
          <p:nvPr>
            <p:ph type="sldNum" sz="quarter" idx="4"/>
          </p:nvPr>
        </p:nvSpPr>
        <p:spPr/>
        <p:txBody>
          <a:bodyPr/>
          <a:lstStyle/>
          <a:p>
            <a:fld id="{39A938FA-6108-4A36-A74B-B1E67C707359}" type="slidenum">
              <a:rPr lang="hu-HU" smtClean="0"/>
              <a:t>174</a:t>
            </a:fld>
            <a:endParaRPr lang="hu-HU"/>
          </a:p>
        </p:txBody>
      </p:sp>
      <p:sp>
        <p:nvSpPr>
          <p:cNvPr id="4" name="Élőláb helye 3">
            <a:extLst>
              <a:ext uri="{FF2B5EF4-FFF2-40B4-BE49-F238E27FC236}">
                <a16:creationId xmlns:a16="http://schemas.microsoft.com/office/drawing/2014/main" id="{8065C3D8-3000-425E-A356-773C6C4EF74E}"/>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708342068"/>
      </p:ext>
    </p:extLst>
  </p:cSld>
  <p:clrMapOvr>
    <a:masterClrMapping/>
  </p:clrMapOvr>
  <p:transition spd="slow">
    <p:cove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DML IV.</a:t>
            </a:r>
          </a:p>
        </p:txBody>
      </p:sp>
      <p:sp>
        <p:nvSpPr>
          <p:cNvPr id="3" name="Tartalom helye 2"/>
          <p:cNvSpPr>
            <a:spLocks noGrp="1"/>
          </p:cNvSpPr>
          <p:nvPr>
            <p:ph idx="1"/>
          </p:nvPr>
        </p:nvSpPr>
        <p:spPr/>
        <p:txBody>
          <a:bodyPr>
            <a:normAutofit fontScale="77500" lnSpcReduction="20000"/>
          </a:bodyPr>
          <a:lstStyle/>
          <a:p>
            <a:pPr lvl="1"/>
            <a:r>
              <a:rPr lang="hu-HU" dirty="0"/>
              <a:t>Sorba rendezett lekérdezés:</a:t>
            </a:r>
          </a:p>
          <a:p>
            <a:pPr lvl="2"/>
            <a:r>
              <a:rPr lang="hu-HU" dirty="0"/>
              <a:t> </a:t>
            </a:r>
            <a:r>
              <a:rPr lang="hu-HU" dirty="0">
                <a:solidFill>
                  <a:srgbClr val="0000FF"/>
                </a:solidFill>
              </a:rPr>
              <a:t>SELECT</a:t>
            </a:r>
            <a:r>
              <a:rPr lang="hu-HU" dirty="0"/>
              <a:t> &lt;oszlopnevek_vesszővel&gt; </a:t>
            </a:r>
            <a:r>
              <a:rPr lang="hu-HU" dirty="0">
                <a:solidFill>
                  <a:srgbClr val="0000FF"/>
                </a:solidFill>
              </a:rPr>
              <a:t>FROM</a:t>
            </a:r>
            <a:r>
              <a:rPr lang="hu-HU" dirty="0"/>
              <a:t> &lt;</a:t>
            </a:r>
            <a:r>
              <a:rPr lang="hu-HU" dirty="0" err="1"/>
              <a:t>tbl</a:t>
            </a:r>
            <a:r>
              <a:rPr lang="hu-HU" dirty="0"/>
              <a:t>_neve&gt; </a:t>
            </a:r>
            <a:r>
              <a:rPr lang="hu-HU" dirty="0">
                <a:solidFill>
                  <a:srgbClr val="0000FF"/>
                </a:solidFill>
              </a:rPr>
              <a:t>ORDER BY </a:t>
            </a:r>
            <a:r>
              <a:rPr lang="hu-HU" dirty="0"/>
              <a:t>&lt;oszlop_neve&gt;;</a:t>
            </a:r>
          </a:p>
          <a:p>
            <a:pPr lvl="3"/>
            <a:r>
              <a:rPr lang="hu-HU" dirty="0"/>
              <a:t>Ebben az esetben a kijelölt oszlopok szerint sorba rendezi a lekérdezésből kijövő rekordokat a megadott oszlop alapján.</a:t>
            </a:r>
          </a:p>
          <a:p>
            <a:pPr lvl="3"/>
            <a:r>
              <a:rPr lang="hu-HU" dirty="0"/>
              <a:t>Meg lehet adni, hogy hogyan rendezze azokat:</a:t>
            </a:r>
          </a:p>
          <a:p>
            <a:pPr lvl="4"/>
            <a:r>
              <a:rPr lang="hu-HU" dirty="0"/>
              <a:t>A-Z </a:t>
            </a:r>
            <a:r>
              <a:rPr lang="hu-HU" dirty="0">
                <a:sym typeface="Wingdings" panose="05000000000000000000" pitchFamily="2" charset="2"/>
              </a:rPr>
              <a:t> ASC (Alapértelmezett)</a:t>
            </a:r>
          </a:p>
          <a:p>
            <a:pPr lvl="4"/>
            <a:r>
              <a:rPr lang="hu-HU" dirty="0">
                <a:sym typeface="Wingdings" panose="05000000000000000000" pitchFamily="2" charset="2"/>
              </a:rPr>
              <a:t>Z-A  DESC</a:t>
            </a:r>
          </a:p>
          <a:p>
            <a:pPr lvl="3"/>
            <a:r>
              <a:rPr lang="hu-HU" dirty="0"/>
              <a:t>Vesszővel fel lehet sorolni több oszlopot is, ekkor ennek megfelelően fogja rendezni a táblát sorrendben.</a:t>
            </a:r>
          </a:p>
          <a:p>
            <a:pPr lvl="1"/>
            <a:r>
              <a:rPr lang="hu-HU" dirty="0"/>
              <a:t>Csoportosított lekérdezés:</a:t>
            </a:r>
          </a:p>
          <a:p>
            <a:pPr lvl="2"/>
            <a:r>
              <a:rPr lang="hu-HU" dirty="0"/>
              <a:t> </a:t>
            </a:r>
            <a:r>
              <a:rPr lang="hu-HU" dirty="0">
                <a:solidFill>
                  <a:srgbClr val="0000FF"/>
                </a:solidFill>
              </a:rPr>
              <a:t>SELECT</a:t>
            </a:r>
            <a:r>
              <a:rPr lang="hu-HU" dirty="0"/>
              <a:t> &lt;oszlopnevek_vesszővel&gt; </a:t>
            </a:r>
            <a:r>
              <a:rPr lang="hu-HU" dirty="0">
                <a:solidFill>
                  <a:srgbClr val="0000FF"/>
                </a:solidFill>
              </a:rPr>
              <a:t>FROM</a:t>
            </a:r>
            <a:r>
              <a:rPr lang="hu-HU" dirty="0"/>
              <a:t> &lt;</a:t>
            </a:r>
            <a:r>
              <a:rPr lang="hu-HU" dirty="0" err="1"/>
              <a:t>tbl</a:t>
            </a:r>
            <a:r>
              <a:rPr lang="hu-HU" dirty="0"/>
              <a:t>_neve&gt; </a:t>
            </a:r>
            <a:r>
              <a:rPr lang="hu-HU" dirty="0">
                <a:solidFill>
                  <a:srgbClr val="0000FF"/>
                </a:solidFill>
              </a:rPr>
              <a:t>GROUP BY </a:t>
            </a:r>
            <a:r>
              <a:rPr lang="hu-HU" dirty="0"/>
              <a:t>&lt;oszlop_neve&gt; </a:t>
            </a:r>
            <a:r>
              <a:rPr lang="hu-HU" dirty="0">
                <a:solidFill>
                  <a:srgbClr val="0000FF"/>
                </a:solidFill>
              </a:rPr>
              <a:t>HAVING</a:t>
            </a:r>
            <a:r>
              <a:rPr lang="hu-HU" dirty="0"/>
              <a:t> &lt;logikai_feltétel&gt;;</a:t>
            </a:r>
          </a:p>
          <a:p>
            <a:pPr lvl="3"/>
            <a:r>
              <a:rPr lang="hu-HU" dirty="0"/>
              <a:t>A </a:t>
            </a:r>
            <a:r>
              <a:rPr lang="hu-HU" dirty="0">
                <a:solidFill>
                  <a:srgbClr val="0000FF"/>
                </a:solidFill>
              </a:rPr>
              <a:t>GROUP BY</a:t>
            </a:r>
            <a:r>
              <a:rPr lang="hu-HU" dirty="0"/>
              <a:t> csoportosítást tesz lehetővé, ami azért fontos, mert egyes esetekben nem akarjuk egyben kezelni az összes rekordot, hanem bizonyos oszlopok alapján csoportokba osztjuk őket, így egy rekord részhalmazzal tudunk dolgozni.</a:t>
            </a:r>
          </a:p>
          <a:p>
            <a:pPr lvl="3"/>
            <a:r>
              <a:rPr lang="hu-HU" dirty="0"/>
              <a:t>A </a:t>
            </a:r>
            <a:r>
              <a:rPr lang="hu-HU" dirty="0">
                <a:solidFill>
                  <a:srgbClr val="0000FF"/>
                </a:solidFill>
              </a:rPr>
              <a:t>HAVING</a:t>
            </a:r>
            <a:r>
              <a:rPr lang="hu-HU" dirty="0"/>
              <a:t> a csoportba osztás utáni feltételeket adhatja meg. A </a:t>
            </a:r>
            <a:r>
              <a:rPr lang="hu-HU" dirty="0">
                <a:solidFill>
                  <a:srgbClr val="0000FF"/>
                </a:solidFill>
              </a:rPr>
              <a:t>HAVING</a:t>
            </a:r>
            <a:r>
              <a:rPr lang="hu-HU" dirty="0"/>
              <a:t> nem kötelező, de a </a:t>
            </a:r>
            <a:r>
              <a:rPr lang="hu-HU" dirty="0">
                <a:solidFill>
                  <a:srgbClr val="0000FF"/>
                </a:solidFill>
              </a:rPr>
              <a:t>GROUP BY </a:t>
            </a:r>
            <a:r>
              <a:rPr lang="hu-HU" dirty="0"/>
              <a:t>meg kell előzze, különben nem értelmezhető.</a:t>
            </a:r>
          </a:p>
        </p:txBody>
      </p:sp>
      <p:sp>
        <p:nvSpPr>
          <p:cNvPr id="5" name="Dia számának helye 4"/>
          <p:cNvSpPr>
            <a:spLocks noGrp="1"/>
          </p:cNvSpPr>
          <p:nvPr>
            <p:ph type="sldNum" sz="quarter" idx="4"/>
          </p:nvPr>
        </p:nvSpPr>
        <p:spPr/>
        <p:txBody>
          <a:bodyPr/>
          <a:lstStyle/>
          <a:p>
            <a:fld id="{39A938FA-6108-4A36-A74B-B1E67C707359}" type="slidenum">
              <a:rPr lang="hu-HU" smtClean="0"/>
              <a:t>175</a:t>
            </a:fld>
            <a:endParaRPr lang="hu-HU"/>
          </a:p>
        </p:txBody>
      </p:sp>
      <p:sp>
        <p:nvSpPr>
          <p:cNvPr id="4" name="Élőláb helye 3">
            <a:extLst>
              <a:ext uri="{FF2B5EF4-FFF2-40B4-BE49-F238E27FC236}">
                <a16:creationId xmlns:a16="http://schemas.microsoft.com/office/drawing/2014/main" id="{846A45DE-C5D6-4859-AFB2-F1C0DCCC24F1}"/>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317794288"/>
      </p:ext>
    </p:extLst>
  </p:cSld>
  <p:clrMapOvr>
    <a:masterClrMapping/>
  </p:clrMapOvr>
  <p:transition spd="slow">
    <p:cove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DML V.</a:t>
            </a:r>
          </a:p>
        </p:txBody>
      </p:sp>
      <p:sp>
        <p:nvSpPr>
          <p:cNvPr id="3" name="Tartalom helye 2"/>
          <p:cNvSpPr>
            <a:spLocks noGrp="1"/>
          </p:cNvSpPr>
          <p:nvPr>
            <p:ph idx="1"/>
          </p:nvPr>
        </p:nvSpPr>
        <p:spPr/>
        <p:txBody>
          <a:bodyPr>
            <a:normAutofit fontScale="85000" lnSpcReduction="10000"/>
          </a:bodyPr>
          <a:lstStyle/>
          <a:p>
            <a:pPr lvl="1"/>
            <a:r>
              <a:rPr lang="hu-HU" dirty="0"/>
              <a:t>Lekérdezés új táblába:</a:t>
            </a:r>
          </a:p>
          <a:p>
            <a:pPr lvl="2"/>
            <a:r>
              <a:rPr lang="hu-HU" dirty="0"/>
              <a:t> </a:t>
            </a:r>
            <a:r>
              <a:rPr lang="hu-HU" dirty="0">
                <a:solidFill>
                  <a:srgbClr val="0000FF"/>
                </a:solidFill>
              </a:rPr>
              <a:t>SELECT</a:t>
            </a:r>
            <a:r>
              <a:rPr lang="hu-HU" dirty="0"/>
              <a:t> &lt;oszlopnevek_vesszővel&gt; </a:t>
            </a:r>
            <a:r>
              <a:rPr lang="hu-HU" dirty="0">
                <a:solidFill>
                  <a:srgbClr val="0000FF"/>
                </a:solidFill>
              </a:rPr>
              <a:t>INTO</a:t>
            </a:r>
            <a:r>
              <a:rPr lang="hu-HU" dirty="0"/>
              <a:t> &lt;</a:t>
            </a:r>
            <a:r>
              <a:rPr lang="hu-HU" dirty="0" err="1"/>
              <a:t>ujtbl</a:t>
            </a:r>
            <a:r>
              <a:rPr lang="hu-HU" dirty="0"/>
              <a:t>_neve&gt; </a:t>
            </a:r>
            <a:r>
              <a:rPr lang="hu-HU" dirty="0">
                <a:solidFill>
                  <a:srgbClr val="0000FF"/>
                </a:solidFill>
              </a:rPr>
              <a:t>FROM</a:t>
            </a:r>
            <a:r>
              <a:rPr lang="hu-HU" dirty="0"/>
              <a:t> &lt;</a:t>
            </a:r>
            <a:r>
              <a:rPr lang="hu-HU" dirty="0" err="1"/>
              <a:t>tbl</a:t>
            </a:r>
            <a:r>
              <a:rPr lang="hu-HU" dirty="0"/>
              <a:t>_neve&gt;;</a:t>
            </a:r>
          </a:p>
          <a:p>
            <a:pPr lvl="3"/>
            <a:r>
              <a:rPr lang="hu-HU" dirty="0"/>
              <a:t>Ezzel létrejön egy új tábla, amiben azok az oszlopok és rekordok lesznek benne, amiket a lekérdezés kijelölt.</a:t>
            </a:r>
          </a:p>
          <a:p>
            <a:pPr lvl="1"/>
            <a:r>
              <a:rPr lang="hu-HU" dirty="0"/>
              <a:t>Átnevezhetőség:</a:t>
            </a:r>
          </a:p>
          <a:p>
            <a:pPr lvl="2"/>
            <a:r>
              <a:rPr lang="hu-HU" dirty="0"/>
              <a:t> </a:t>
            </a:r>
            <a:r>
              <a:rPr lang="hu-HU" dirty="0">
                <a:solidFill>
                  <a:srgbClr val="0000FF"/>
                </a:solidFill>
              </a:rPr>
              <a:t>SELECT</a:t>
            </a:r>
            <a:r>
              <a:rPr lang="hu-HU" dirty="0"/>
              <a:t> &lt;oszlopnév&gt; </a:t>
            </a:r>
            <a:r>
              <a:rPr lang="hu-HU" dirty="0">
                <a:solidFill>
                  <a:srgbClr val="0000FF"/>
                </a:solidFill>
              </a:rPr>
              <a:t>AS</a:t>
            </a:r>
            <a:r>
              <a:rPr lang="hu-HU" dirty="0"/>
              <a:t> &lt;megadott_név&gt; </a:t>
            </a:r>
            <a:r>
              <a:rPr lang="hu-HU" dirty="0">
                <a:solidFill>
                  <a:srgbClr val="0000FF"/>
                </a:solidFill>
              </a:rPr>
              <a:t>FROM</a:t>
            </a:r>
            <a:r>
              <a:rPr lang="hu-HU" dirty="0"/>
              <a:t> &lt;</a:t>
            </a:r>
            <a:r>
              <a:rPr lang="hu-HU" dirty="0" err="1"/>
              <a:t>tbl</a:t>
            </a:r>
            <a:r>
              <a:rPr lang="hu-HU" dirty="0"/>
              <a:t>_neve&gt;;</a:t>
            </a:r>
          </a:p>
          <a:p>
            <a:pPr lvl="3"/>
            <a:r>
              <a:rPr lang="hu-HU" dirty="0"/>
              <a:t>Az AS kulcsszó segítségével meg tudjuk adni, hogy egy bizonyos oszlop neve, a jelenlegi lekérdezés folyamán, mi legyen.</a:t>
            </a:r>
          </a:p>
          <a:p>
            <a:pPr lvl="2"/>
            <a:r>
              <a:rPr lang="hu-HU" dirty="0"/>
              <a:t> </a:t>
            </a:r>
            <a:r>
              <a:rPr lang="hu-HU" dirty="0">
                <a:solidFill>
                  <a:srgbClr val="0000FF"/>
                </a:solidFill>
              </a:rPr>
              <a:t>SELECT</a:t>
            </a:r>
            <a:r>
              <a:rPr lang="hu-HU" dirty="0"/>
              <a:t> &lt;oszlopok_vesszővel&gt; </a:t>
            </a:r>
            <a:r>
              <a:rPr lang="hu-HU" dirty="0">
                <a:solidFill>
                  <a:srgbClr val="0000FF"/>
                </a:solidFill>
              </a:rPr>
              <a:t>FROM</a:t>
            </a:r>
            <a:r>
              <a:rPr lang="hu-HU" dirty="0"/>
              <a:t> &lt;</a:t>
            </a:r>
            <a:r>
              <a:rPr lang="hu-HU" dirty="0" err="1"/>
              <a:t>tbl</a:t>
            </a:r>
            <a:r>
              <a:rPr lang="hu-HU" dirty="0"/>
              <a:t>_neve&gt; </a:t>
            </a:r>
            <a:r>
              <a:rPr lang="hu-HU" dirty="0">
                <a:solidFill>
                  <a:srgbClr val="0000FF"/>
                </a:solidFill>
              </a:rPr>
              <a:t>AS</a:t>
            </a:r>
            <a:r>
              <a:rPr lang="hu-HU" dirty="0"/>
              <a:t> &lt;megadott_név&gt;;</a:t>
            </a:r>
          </a:p>
          <a:p>
            <a:pPr lvl="3"/>
            <a:r>
              <a:rPr lang="hu-HU" dirty="0"/>
              <a:t>Ebben az esetben a táblát tudtuk átnevezni a lekérdezés idejére, későbbiekben ez még fontos lesz.</a:t>
            </a:r>
          </a:p>
          <a:p>
            <a:pPr lvl="1"/>
            <a:r>
              <a:rPr lang="hu-HU" dirty="0"/>
              <a:t>Maximális rekordszám definiálása:</a:t>
            </a:r>
          </a:p>
          <a:p>
            <a:pPr lvl="2"/>
            <a:r>
              <a:rPr lang="hu-HU" dirty="0"/>
              <a:t> </a:t>
            </a:r>
            <a:r>
              <a:rPr lang="hu-HU" dirty="0">
                <a:solidFill>
                  <a:srgbClr val="0000FF"/>
                </a:solidFill>
              </a:rPr>
              <a:t>SELECT TOP</a:t>
            </a:r>
            <a:r>
              <a:rPr lang="hu-HU" dirty="0"/>
              <a:t> (2) &lt;oszlopok_vesszővel&gt; </a:t>
            </a:r>
            <a:r>
              <a:rPr lang="hu-HU" dirty="0">
                <a:solidFill>
                  <a:srgbClr val="0000FF"/>
                </a:solidFill>
              </a:rPr>
              <a:t>FROM</a:t>
            </a:r>
            <a:r>
              <a:rPr lang="hu-HU" dirty="0"/>
              <a:t> &lt;</a:t>
            </a:r>
            <a:r>
              <a:rPr lang="hu-HU" dirty="0" err="1"/>
              <a:t>tbl</a:t>
            </a:r>
            <a:r>
              <a:rPr lang="hu-HU" dirty="0"/>
              <a:t>_neve&gt;;</a:t>
            </a:r>
          </a:p>
          <a:p>
            <a:pPr lvl="3"/>
            <a:r>
              <a:rPr lang="hu-HU" dirty="0"/>
              <a:t>A legfelső 2 rekord lesz megjelenítve a lekérdezésből.</a:t>
            </a:r>
          </a:p>
        </p:txBody>
      </p:sp>
      <p:sp>
        <p:nvSpPr>
          <p:cNvPr id="5" name="Dia számának helye 4"/>
          <p:cNvSpPr>
            <a:spLocks noGrp="1"/>
          </p:cNvSpPr>
          <p:nvPr>
            <p:ph type="sldNum" sz="quarter" idx="4"/>
          </p:nvPr>
        </p:nvSpPr>
        <p:spPr/>
        <p:txBody>
          <a:bodyPr/>
          <a:lstStyle/>
          <a:p>
            <a:fld id="{39A938FA-6108-4A36-A74B-B1E67C707359}" type="slidenum">
              <a:rPr lang="hu-HU" smtClean="0"/>
              <a:t>176</a:t>
            </a:fld>
            <a:endParaRPr lang="hu-HU"/>
          </a:p>
        </p:txBody>
      </p:sp>
      <p:sp>
        <p:nvSpPr>
          <p:cNvPr id="4" name="Élőláb helye 3">
            <a:extLst>
              <a:ext uri="{FF2B5EF4-FFF2-40B4-BE49-F238E27FC236}">
                <a16:creationId xmlns:a16="http://schemas.microsoft.com/office/drawing/2014/main" id="{4C2FB49F-585D-4718-B293-57B39EE6D37E}"/>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133848961"/>
      </p:ext>
    </p:extLst>
  </p:cSld>
  <p:clrMapOvr>
    <a:masterClrMapping/>
  </p:clrMapOvr>
  <p:transition spd="slow">
    <p:cove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DML VI.</a:t>
            </a:r>
          </a:p>
        </p:txBody>
      </p:sp>
      <p:sp>
        <p:nvSpPr>
          <p:cNvPr id="3" name="Tartalom helye 2"/>
          <p:cNvSpPr>
            <a:spLocks noGrp="1"/>
          </p:cNvSpPr>
          <p:nvPr>
            <p:ph idx="1"/>
          </p:nvPr>
        </p:nvSpPr>
        <p:spPr/>
        <p:txBody>
          <a:bodyPr>
            <a:normAutofit lnSpcReduction="10000"/>
          </a:bodyPr>
          <a:lstStyle/>
          <a:p>
            <a:r>
              <a:rPr lang="hu-HU" dirty="0"/>
              <a:t>Az </a:t>
            </a:r>
            <a:r>
              <a:rPr lang="hu-HU" dirty="0">
                <a:solidFill>
                  <a:srgbClr val="0000FF"/>
                </a:solidFill>
              </a:rPr>
              <a:t>INSERT</a:t>
            </a:r>
            <a:r>
              <a:rPr lang="hu-HU" dirty="0"/>
              <a:t> parancs:</a:t>
            </a:r>
          </a:p>
          <a:p>
            <a:pPr lvl="1"/>
            <a:r>
              <a:rPr lang="hu-HU" dirty="0"/>
              <a:t>Az </a:t>
            </a:r>
            <a:r>
              <a:rPr lang="hu-HU" dirty="0">
                <a:solidFill>
                  <a:srgbClr val="0000FF"/>
                </a:solidFill>
              </a:rPr>
              <a:t>INSERT</a:t>
            </a:r>
            <a:r>
              <a:rPr lang="hu-HU" dirty="0"/>
              <a:t> segítségével hozzá tudunk adni új rekordot az adott táblához.</a:t>
            </a:r>
          </a:p>
          <a:p>
            <a:pPr lvl="1"/>
            <a:r>
              <a:rPr lang="hu-HU" dirty="0"/>
              <a:t>A hozzáadás formája:</a:t>
            </a:r>
          </a:p>
          <a:p>
            <a:pPr lvl="2"/>
            <a:r>
              <a:rPr lang="hu-HU" dirty="0"/>
              <a:t> </a:t>
            </a:r>
            <a:r>
              <a:rPr lang="hu-HU" dirty="0">
                <a:solidFill>
                  <a:srgbClr val="0000FF"/>
                </a:solidFill>
              </a:rPr>
              <a:t>INSERT INTO </a:t>
            </a:r>
            <a:r>
              <a:rPr lang="hu-HU" dirty="0"/>
              <a:t>&lt;</a:t>
            </a:r>
            <a:r>
              <a:rPr lang="hu-HU" dirty="0" err="1"/>
              <a:t>tbl</a:t>
            </a:r>
            <a:r>
              <a:rPr lang="hu-HU" dirty="0"/>
              <a:t>_neve&gt; </a:t>
            </a:r>
            <a:r>
              <a:rPr lang="hu-HU" dirty="0">
                <a:solidFill>
                  <a:srgbClr val="0000FF"/>
                </a:solidFill>
              </a:rPr>
              <a:t>VALUES</a:t>
            </a:r>
            <a:r>
              <a:rPr lang="hu-HU" dirty="0"/>
              <a:t> (&lt;értékek_a_tábla_oszlopainak_sorrendjében_vesszővel&gt;);</a:t>
            </a:r>
          </a:p>
          <a:p>
            <a:pPr lvl="3"/>
            <a:r>
              <a:rPr lang="hu-HU" dirty="0"/>
              <a:t>Ebben az esetben minden oszlop értékét meg akarjuk adni.</a:t>
            </a:r>
          </a:p>
          <a:p>
            <a:pPr lvl="2"/>
            <a:r>
              <a:rPr lang="hu-HU" dirty="0"/>
              <a:t> </a:t>
            </a:r>
            <a:r>
              <a:rPr lang="hu-HU" dirty="0">
                <a:solidFill>
                  <a:srgbClr val="0000FF"/>
                </a:solidFill>
              </a:rPr>
              <a:t>INSERT INTO </a:t>
            </a:r>
            <a:r>
              <a:rPr lang="hu-HU" dirty="0"/>
              <a:t>&lt;</a:t>
            </a:r>
            <a:r>
              <a:rPr lang="hu-HU" dirty="0" err="1"/>
              <a:t>tbl</a:t>
            </a:r>
            <a:r>
              <a:rPr lang="hu-HU" dirty="0"/>
              <a:t>_neve&gt;(&lt;oszlopok_vesszővel&gt;) </a:t>
            </a:r>
            <a:r>
              <a:rPr lang="hu-HU" dirty="0">
                <a:solidFill>
                  <a:srgbClr val="0000FF"/>
                </a:solidFill>
              </a:rPr>
              <a:t>VALUES</a:t>
            </a:r>
            <a:r>
              <a:rPr lang="hu-HU" dirty="0"/>
              <a:t> (&lt;értékek_a_felsorolás_sorrendjében_vesszővel&gt;);</a:t>
            </a:r>
          </a:p>
          <a:p>
            <a:pPr lvl="3"/>
            <a:r>
              <a:rPr lang="hu-HU" dirty="0"/>
              <a:t>Ebben az esetben nem feltétlenül minden oszlopot akarunk megadni, és a sorrendet is mi szabjuk meg.</a:t>
            </a:r>
          </a:p>
        </p:txBody>
      </p:sp>
      <p:sp>
        <p:nvSpPr>
          <p:cNvPr id="5" name="Dia számának helye 4"/>
          <p:cNvSpPr>
            <a:spLocks noGrp="1"/>
          </p:cNvSpPr>
          <p:nvPr>
            <p:ph type="sldNum" sz="quarter" idx="4"/>
          </p:nvPr>
        </p:nvSpPr>
        <p:spPr/>
        <p:txBody>
          <a:bodyPr/>
          <a:lstStyle/>
          <a:p>
            <a:fld id="{39A938FA-6108-4A36-A74B-B1E67C707359}" type="slidenum">
              <a:rPr lang="hu-HU" smtClean="0"/>
              <a:t>177</a:t>
            </a:fld>
            <a:endParaRPr lang="hu-HU"/>
          </a:p>
        </p:txBody>
      </p:sp>
      <p:sp>
        <p:nvSpPr>
          <p:cNvPr id="4" name="Élőláb helye 3">
            <a:extLst>
              <a:ext uri="{FF2B5EF4-FFF2-40B4-BE49-F238E27FC236}">
                <a16:creationId xmlns:a16="http://schemas.microsoft.com/office/drawing/2014/main" id="{425EA8A2-1D56-4FE4-916A-C24827186E2E}"/>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264430925"/>
      </p:ext>
    </p:extLst>
  </p:cSld>
  <p:clrMapOvr>
    <a:masterClrMapping/>
  </p:clrMapOvr>
  <p:transition spd="slow">
    <p:cove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DML VII.</a:t>
            </a:r>
          </a:p>
        </p:txBody>
      </p:sp>
      <p:sp>
        <p:nvSpPr>
          <p:cNvPr id="3" name="Tartalom helye 2"/>
          <p:cNvSpPr>
            <a:spLocks noGrp="1"/>
          </p:cNvSpPr>
          <p:nvPr>
            <p:ph idx="1"/>
          </p:nvPr>
        </p:nvSpPr>
        <p:spPr/>
        <p:txBody>
          <a:bodyPr>
            <a:normAutofit fontScale="92500"/>
          </a:bodyPr>
          <a:lstStyle/>
          <a:p>
            <a:r>
              <a:rPr lang="hu-HU" dirty="0"/>
              <a:t>Az </a:t>
            </a:r>
            <a:r>
              <a:rPr lang="hu-HU" dirty="0">
                <a:solidFill>
                  <a:srgbClr val="0000FF"/>
                </a:solidFill>
              </a:rPr>
              <a:t>UPDATE</a:t>
            </a:r>
            <a:r>
              <a:rPr lang="hu-HU" dirty="0"/>
              <a:t> parancs:</a:t>
            </a:r>
          </a:p>
          <a:p>
            <a:pPr lvl="1"/>
            <a:r>
              <a:rPr lang="hu-HU" dirty="0"/>
              <a:t>Segítségével módosítani tudunk a meglévő rekordok attribútumainak értékein.</a:t>
            </a:r>
          </a:p>
          <a:p>
            <a:pPr lvl="1"/>
            <a:r>
              <a:rPr lang="hu-HU" dirty="0"/>
              <a:t>Módosítás formája:</a:t>
            </a:r>
          </a:p>
          <a:p>
            <a:pPr lvl="2"/>
            <a:r>
              <a:rPr lang="hu-HU" dirty="0"/>
              <a:t> </a:t>
            </a:r>
            <a:r>
              <a:rPr lang="hu-HU" dirty="0">
                <a:solidFill>
                  <a:srgbClr val="0000FF"/>
                </a:solidFill>
              </a:rPr>
              <a:t>UPDATE</a:t>
            </a:r>
            <a:r>
              <a:rPr lang="hu-HU" dirty="0"/>
              <a:t> &lt;</a:t>
            </a:r>
            <a:r>
              <a:rPr lang="hu-HU" dirty="0" err="1"/>
              <a:t>tbl</a:t>
            </a:r>
            <a:r>
              <a:rPr lang="hu-HU" dirty="0"/>
              <a:t>_neve&gt; </a:t>
            </a:r>
            <a:r>
              <a:rPr lang="hu-HU" dirty="0">
                <a:solidFill>
                  <a:srgbClr val="0000FF"/>
                </a:solidFill>
              </a:rPr>
              <a:t>SET</a:t>
            </a:r>
            <a:r>
              <a:rPr lang="hu-HU" dirty="0"/>
              <a:t> &lt;oszlop_neve&gt; = &lt;</a:t>
            </a:r>
            <a:r>
              <a:rPr lang="hu-HU" dirty="0" err="1"/>
              <a:t>uj</a:t>
            </a:r>
            <a:r>
              <a:rPr lang="hu-HU" dirty="0"/>
              <a:t>_</a:t>
            </a:r>
            <a:r>
              <a:rPr lang="hu-HU" dirty="0" err="1"/>
              <a:t>ertek</a:t>
            </a:r>
            <a:r>
              <a:rPr lang="hu-HU" dirty="0"/>
              <a:t>&gt;, &lt;oszlop_neve2&gt; = &lt;</a:t>
            </a:r>
            <a:r>
              <a:rPr lang="hu-HU" dirty="0" err="1"/>
              <a:t>uj</a:t>
            </a:r>
            <a:r>
              <a:rPr lang="hu-HU" dirty="0"/>
              <a:t>_ertek2&gt;, stb.;</a:t>
            </a:r>
          </a:p>
          <a:p>
            <a:pPr lvl="3"/>
            <a:r>
              <a:rPr lang="hu-HU" dirty="0"/>
              <a:t>Minden rekord módosítása egy táblában.</a:t>
            </a:r>
          </a:p>
          <a:p>
            <a:pPr lvl="2"/>
            <a:r>
              <a:rPr lang="hu-HU" dirty="0"/>
              <a:t> </a:t>
            </a:r>
            <a:r>
              <a:rPr lang="hu-HU" dirty="0">
                <a:solidFill>
                  <a:srgbClr val="0000FF"/>
                </a:solidFill>
              </a:rPr>
              <a:t>UPDATE</a:t>
            </a:r>
            <a:r>
              <a:rPr lang="hu-HU" dirty="0"/>
              <a:t> &lt;</a:t>
            </a:r>
            <a:r>
              <a:rPr lang="hu-HU" dirty="0" err="1"/>
              <a:t>tbl</a:t>
            </a:r>
            <a:r>
              <a:rPr lang="hu-HU" dirty="0"/>
              <a:t>_neve&gt; </a:t>
            </a:r>
            <a:r>
              <a:rPr lang="hu-HU" dirty="0">
                <a:solidFill>
                  <a:srgbClr val="0000FF"/>
                </a:solidFill>
              </a:rPr>
              <a:t>SET</a:t>
            </a:r>
            <a:r>
              <a:rPr lang="hu-HU" dirty="0"/>
              <a:t> &lt;oszlop_neve&gt; = &lt;</a:t>
            </a:r>
            <a:r>
              <a:rPr lang="hu-HU" dirty="0" err="1"/>
              <a:t>uj</a:t>
            </a:r>
            <a:r>
              <a:rPr lang="hu-HU" dirty="0"/>
              <a:t>_</a:t>
            </a:r>
            <a:r>
              <a:rPr lang="hu-HU" dirty="0" err="1"/>
              <a:t>ertek</a:t>
            </a:r>
            <a:r>
              <a:rPr lang="hu-HU" dirty="0"/>
              <a:t>&gt;, &lt;oszlop_neve2&gt; = &lt;</a:t>
            </a:r>
            <a:r>
              <a:rPr lang="hu-HU" dirty="0" err="1"/>
              <a:t>uj</a:t>
            </a:r>
            <a:r>
              <a:rPr lang="hu-HU" dirty="0"/>
              <a:t>_ertek2&gt;, stb. </a:t>
            </a:r>
            <a:r>
              <a:rPr lang="hu-HU" dirty="0">
                <a:solidFill>
                  <a:srgbClr val="0000FF"/>
                </a:solidFill>
              </a:rPr>
              <a:t>WHERE</a:t>
            </a:r>
            <a:r>
              <a:rPr lang="hu-HU" dirty="0"/>
              <a:t> &lt;logikai_feltétel&gt;;</a:t>
            </a:r>
          </a:p>
          <a:p>
            <a:pPr lvl="3"/>
            <a:r>
              <a:rPr lang="hu-HU" dirty="0"/>
              <a:t>Megadott logikai feltételnek eleget tevő rekordok módosítása a táblában.</a:t>
            </a:r>
          </a:p>
          <a:p>
            <a:pPr lvl="2"/>
            <a:endParaRPr lang="hu-HU" dirty="0"/>
          </a:p>
        </p:txBody>
      </p:sp>
      <p:sp>
        <p:nvSpPr>
          <p:cNvPr id="5" name="Dia számának helye 4"/>
          <p:cNvSpPr>
            <a:spLocks noGrp="1"/>
          </p:cNvSpPr>
          <p:nvPr>
            <p:ph type="sldNum" sz="quarter" idx="4"/>
          </p:nvPr>
        </p:nvSpPr>
        <p:spPr/>
        <p:txBody>
          <a:bodyPr/>
          <a:lstStyle/>
          <a:p>
            <a:fld id="{39A938FA-6108-4A36-A74B-B1E67C707359}" type="slidenum">
              <a:rPr lang="hu-HU" smtClean="0"/>
              <a:t>178</a:t>
            </a:fld>
            <a:endParaRPr lang="hu-HU"/>
          </a:p>
        </p:txBody>
      </p:sp>
      <p:sp>
        <p:nvSpPr>
          <p:cNvPr id="4" name="Élőláb helye 3">
            <a:extLst>
              <a:ext uri="{FF2B5EF4-FFF2-40B4-BE49-F238E27FC236}">
                <a16:creationId xmlns:a16="http://schemas.microsoft.com/office/drawing/2014/main" id="{8C19DBD6-7870-4817-B8A3-64D020EE3D67}"/>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612753153"/>
      </p:ext>
    </p:extLst>
  </p:cSld>
  <p:clrMapOvr>
    <a:masterClrMapping/>
  </p:clrMapOvr>
  <p:transition spd="slow">
    <p:cove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DML VIII.</a:t>
            </a:r>
          </a:p>
        </p:txBody>
      </p:sp>
      <p:sp>
        <p:nvSpPr>
          <p:cNvPr id="3" name="Tartalom helye 2"/>
          <p:cNvSpPr>
            <a:spLocks noGrp="1"/>
          </p:cNvSpPr>
          <p:nvPr>
            <p:ph idx="1"/>
          </p:nvPr>
        </p:nvSpPr>
        <p:spPr/>
        <p:txBody>
          <a:bodyPr>
            <a:normAutofit fontScale="92500" lnSpcReduction="20000"/>
          </a:bodyPr>
          <a:lstStyle/>
          <a:p>
            <a:r>
              <a:rPr lang="hu-HU" dirty="0"/>
              <a:t>A </a:t>
            </a:r>
            <a:r>
              <a:rPr lang="hu-HU" dirty="0">
                <a:solidFill>
                  <a:srgbClr val="0000FF"/>
                </a:solidFill>
              </a:rPr>
              <a:t>DELETE</a:t>
            </a:r>
            <a:r>
              <a:rPr lang="hu-HU" dirty="0"/>
              <a:t> parancs:</a:t>
            </a:r>
          </a:p>
          <a:p>
            <a:pPr lvl="1"/>
            <a:r>
              <a:rPr lang="hu-HU" dirty="0"/>
              <a:t>Segítségével törölni tudunk, bizonyos feltételnek eleget tevő rekordokat.</a:t>
            </a:r>
          </a:p>
          <a:p>
            <a:pPr lvl="1"/>
            <a:r>
              <a:rPr lang="hu-HU" dirty="0"/>
              <a:t>Nagyon fontos, hogy a </a:t>
            </a:r>
            <a:r>
              <a:rPr lang="hu-HU" dirty="0">
                <a:solidFill>
                  <a:srgbClr val="0000FF"/>
                </a:solidFill>
              </a:rPr>
              <a:t>DELETE</a:t>
            </a:r>
            <a:r>
              <a:rPr lang="hu-HU" dirty="0"/>
              <a:t> feltétel nélkül nem ekvivalens a </a:t>
            </a:r>
            <a:r>
              <a:rPr lang="hu-HU" dirty="0">
                <a:solidFill>
                  <a:srgbClr val="0000FF"/>
                </a:solidFill>
              </a:rPr>
              <a:t>TRUNCATE</a:t>
            </a:r>
            <a:r>
              <a:rPr lang="hu-HU" dirty="0"/>
              <a:t> paranccsal, mivel az a DDL részét képezi, a </a:t>
            </a:r>
            <a:r>
              <a:rPr lang="hu-HU" dirty="0">
                <a:solidFill>
                  <a:srgbClr val="0000FF"/>
                </a:solidFill>
              </a:rPr>
              <a:t>DELETE</a:t>
            </a:r>
            <a:r>
              <a:rPr lang="hu-HU" dirty="0"/>
              <a:t> a DML részét – és a </a:t>
            </a:r>
            <a:r>
              <a:rPr lang="hu-HU" dirty="0">
                <a:solidFill>
                  <a:srgbClr val="0000FF"/>
                </a:solidFill>
              </a:rPr>
              <a:t>TRUNCATE</a:t>
            </a:r>
            <a:r>
              <a:rPr lang="hu-HU" dirty="0"/>
              <a:t> azért törli a tábla tartalmát mert visszaállítja a táblát alapállapotra.</a:t>
            </a:r>
          </a:p>
          <a:p>
            <a:pPr lvl="1"/>
            <a:r>
              <a:rPr lang="hu-HU" dirty="0"/>
              <a:t>Törlés formája:</a:t>
            </a:r>
          </a:p>
          <a:p>
            <a:pPr lvl="2"/>
            <a:r>
              <a:rPr lang="hu-HU" dirty="0"/>
              <a:t> </a:t>
            </a:r>
            <a:r>
              <a:rPr lang="hu-HU" dirty="0">
                <a:solidFill>
                  <a:srgbClr val="0000FF"/>
                </a:solidFill>
              </a:rPr>
              <a:t>DELETE FROM </a:t>
            </a:r>
            <a:r>
              <a:rPr lang="hu-HU" dirty="0"/>
              <a:t>&lt;</a:t>
            </a:r>
            <a:r>
              <a:rPr lang="hu-HU" dirty="0" err="1"/>
              <a:t>tbl</a:t>
            </a:r>
            <a:r>
              <a:rPr lang="hu-HU" dirty="0"/>
              <a:t>_neve&gt;;</a:t>
            </a:r>
          </a:p>
          <a:p>
            <a:pPr lvl="3"/>
            <a:r>
              <a:rPr lang="hu-HU" dirty="0"/>
              <a:t>Törli az összes rekordot az adott táblából.</a:t>
            </a:r>
          </a:p>
          <a:p>
            <a:pPr lvl="2"/>
            <a:r>
              <a:rPr lang="hu-HU" dirty="0"/>
              <a:t> </a:t>
            </a:r>
            <a:r>
              <a:rPr lang="hu-HU" dirty="0">
                <a:solidFill>
                  <a:srgbClr val="0000FF"/>
                </a:solidFill>
              </a:rPr>
              <a:t>DELETE FROM </a:t>
            </a:r>
            <a:r>
              <a:rPr lang="hu-HU" dirty="0"/>
              <a:t>&lt;</a:t>
            </a:r>
            <a:r>
              <a:rPr lang="hu-HU" dirty="0" err="1"/>
              <a:t>tbl</a:t>
            </a:r>
            <a:r>
              <a:rPr lang="hu-HU" dirty="0"/>
              <a:t>_neve&gt; </a:t>
            </a:r>
            <a:r>
              <a:rPr lang="hu-HU" dirty="0">
                <a:solidFill>
                  <a:srgbClr val="0000FF"/>
                </a:solidFill>
              </a:rPr>
              <a:t>WHERE</a:t>
            </a:r>
            <a:r>
              <a:rPr lang="hu-HU" dirty="0"/>
              <a:t> &lt;logikai_feltétel&gt;;</a:t>
            </a:r>
          </a:p>
          <a:p>
            <a:pPr lvl="3"/>
            <a:r>
              <a:rPr lang="hu-HU" dirty="0"/>
              <a:t>Törli az összes olyan rekordot, ami teljesíti a feltételt.</a:t>
            </a:r>
          </a:p>
        </p:txBody>
      </p:sp>
      <p:sp>
        <p:nvSpPr>
          <p:cNvPr id="5" name="Dia számának helye 4"/>
          <p:cNvSpPr>
            <a:spLocks noGrp="1"/>
          </p:cNvSpPr>
          <p:nvPr>
            <p:ph type="sldNum" sz="quarter" idx="4"/>
          </p:nvPr>
        </p:nvSpPr>
        <p:spPr/>
        <p:txBody>
          <a:bodyPr/>
          <a:lstStyle/>
          <a:p>
            <a:fld id="{39A938FA-6108-4A36-A74B-B1E67C707359}" type="slidenum">
              <a:rPr lang="hu-HU" smtClean="0"/>
              <a:t>179</a:t>
            </a:fld>
            <a:endParaRPr lang="hu-HU"/>
          </a:p>
        </p:txBody>
      </p:sp>
      <p:sp>
        <p:nvSpPr>
          <p:cNvPr id="4" name="Élőláb helye 3">
            <a:extLst>
              <a:ext uri="{FF2B5EF4-FFF2-40B4-BE49-F238E27FC236}">
                <a16:creationId xmlns:a16="http://schemas.microsoft.com/office/drawing/2014/main" id="{D8B35D34-501D-4A87-849D-D241FD676113}"/>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058595598"/>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Fájlba írás III.</a:t>
            </a:r>
          </a:p>
        </p:txBody>
      </p:sp>
      <p:sp>
        <p:nvSpPr>
          <p:cNvPr id="3" name="Tartalom helye 2"/>
          <p:cNvSpPr>
            <a:spLocks noGrp="1"/>
          </p:cNvSpPr>
          <p:nvPr>
            <p:ph idx="1"/>
          </p:nvPr>
        </p:nvSpPr>
        <p:spPr/>
        <p:txBody>
          <a:bodyPr/>
          <a:lstStyle/>
          <a:p>
            <a:r>
              <a:rPr lang="hu-HU" dirty="0"/>
              <a:t>Példányosítás:</a:t>
            </a:r>
          </a:p>
          <a:p>
            <a:pPr lvl="1"/>
            <a:r>
              <a:rPr lang="hu-HU" dirty="0"/>
              <a:t> </a:t>
            </a:r>
            <a:r>
              <a:rPr lang="hu-HU" dirty="0" err="1">
                <a:solidFill>
                  <a:srgbClr val="009999"/>
                </a:solidFill>
              </a:rPr>
              <a:t>StreamWriter</a:t>
            </a:r>
            <a:r>
              <a:rPr lang="hu-HU" dirty="0">
                <a:solidFill>
                  <a:srgbClr val="009999"/>
                </a:solidFill>
              </a:rPr>
              <a:t> </a:t>
            </a:r>
            <a:r>
              <a:rPr lang="hu-HU" dirty="0"/>
              <a:t>file = </a:t>
            </a:r>
            <a:r>
              <a:rPr lang="hu-HU" dirty="0" err="1">
                <a:solidFill>
                  <a:srgbClr val="0000FF"/>
                </a:solidFill>
              </a:rPr>
              <a:t>new</a:t>
            </a:r>
            <a:r>
              <a:rPr lang="hu-HU" dirty="0"/>
              <a:t> </a:t>
            </a:r>
            <a:r>
              <a:rPr lang="hu-HU" dirty="0" err="1">
                <a:solidFill>
                  <a:srgbClr val="009999"/>
                </a:solidFill>
              </a:rPr>
              <a:t>StreamWriter</a:t>
            </a:r>
            <a:r>
              <a:rPr lang="hu-HU" dirty="0"/>
              <a:t>(</a:t>
            </a:r>
            <a:r>
              <a:rPr lang="hu-HU" dirty="0">
                <a:solidFill>
                  <a:srgbClr val="A50021"/>
                </a:solidFill>
              </a:rPr>
              <a:t>”fájl”</a:t>
            </a:r>
            <a:r>
              <a:rPr lang="hu-HU" dirty="0"/>
              <a:t>,</a:t>
            </a:r>
            <a:r>
              <a:rPr lang="hu-HU" dirty="0" err="1">
                <a:solidFill>
                  <a:srgbClr val="0000FF"/>
                </a:solidFill>
              </a:rPr>
              <a:t>true</a:t>
            </a:r>
            <a:r>
              <a:rPr lang="hu-HU" dirty="0"/>
              <a:t>);</a:t>
            </a:r>
          </a:p>
          <a:p>
            <a:r>
              <a:rPr lang="hu-HU" dirty="0"/>
              <a:t>Beírás:</a:t>
            </a:r>
          </a:p>
          <a:p>
            <a:pPr lvl="1"/>
            <a:r>
              <a:rPr lang="hu-HU" dirty="0"/>
              <a:t> </a:t>
            </a:r>
            <a:r>
              <a:rPr lang="hu-HU" dirty="0" err="1"/>
              <a:t>file.WriteLine</a:t>
            </a:r>
            <a:r>
              <a:rPr lang="hu-HU" dirty="0"/>
              <a:t>(</a:t>
            </a:r>
            <a:r>
              <a:rPr lang="hu-HU" dirty="0">
                <a:solidFill>
                  <a:srgbClr val="A50021"/>
                </a:solidFill>
              </a:rPr>
              <a:t>”szöveg”</a:t>
            </a:r>
            <a:r>
              <a:rPr lang="hu-HU" dirty="0"/>
              <a:t>);</a:t>
            </a:r>
          </a:p>
          <a:p>
            <a:r>
              <a:rPr lang="hu-HU" dirty="0"/>
              <a:t>Azonnali </a:t>
            </a:r>
            <a:r>
              <a:rPr lang="hu-HU" dirty="0" err="1"/>
              <a:t>dump</a:t>
            </a:r>
            <a:r>
              <a:rPr lang="hu-HU" dirty="0"/>
              <a:t>:</a:t>
            </a:r>
          </a:p>
          <a:p>
            <a:pPr lvl="1"/>
            <a:r>
              <a:rPr lang="hu-HU" dirty="0"/>
              <a:t> </a:t>
            </a:r>
            <a:r>
              <a:rPr lang="hu-HU" dirty="0" err="1"/>
              <a:t>file.Flush</a:t>
            </a:r>
            <a:r>
              <a:rPr lang="hu-HU" dirty="0"/>
              <a:t>();</a:t>
            </a:r>
          </a:p>
          <a:p>
            <a:r>
              <a:rPr lang="hu-HU" dirty="0"/>
              <a:t>Lezárás:</a:t>
            </a:r>
          </a:p>
          <a:p>
            <a:pPr lvl="1"/>
            <a:r>
              <a:rPr lang="hu-HU" dirty="0"/>
              <a:t> </a:t>
            </a:r>
            <a:r>
              <a:rPr lang="hu-HU" dirty="0" err="1"/>
              <a:t>file.Close</a:t>
            </a:r>
            <a:r>
              <a:rPr lang="hu-HU" dirty="0"/>
              <a:t>();</a:t>
            </a:r>
          </a:p>
          <a:p>
            <a:endParaRPr lang="hu-HU" dirty="0"/>
          </a:p>
        </p:txBody>
      </p:sp>
      <p:sp>
        <p:nvSpPr>
          <p:cNvPr id="5" name="Dia számának helye 4"/>
          <p:cNvSpPr>
            <a:spLocks noGrp="1"/>
          </p:cNvSpPr>
          <p:nvPr>
            <p:ph type="sldNum" sz="quarter" idx="4"/>
          </p:nvPr>
        </p:nvSpPr>
        <p:spPr/>
        <p:txBody>
          <a:bodyPr/>
          <a:lstStyle/>
          <a:p>
            <a:fld id="{8B715426-319D-4BC8-B3E8-3875AC431BEE}" type="slidenum">
              <a:rPr lang="hu-HU" smtClean="0"/>
              <a:t>18</a:t>
            </a:fld>
            <a:endParaRPr lang="hu-HU"/>
          </a:p>
        </p:txBody>
      </p:sp>
      <p:sp>
        <p:nvSpPr>
          <p:cNvPr id="4" name="Élőláb helye 3">
            <a:extLst>
              <a:ext uri="{FF2B5EF4-FFF2-40B4-BE49-F238E27FC236}">
                <a16:creationId xmlns:a16="http://schemas.microsoft.com/office/drawing/2014/main" id="{8F7450CE-EFC2-439B-AE93-981C96EE3C28}"/>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543856784"/>
      </p:ext>
    </p:extLst>
  </p:cSld>
  <p:clrMapOvr>
    <a:masterClrMapping/>
  </p:clrMapOvr>
  <p:transition spd="slow">
    <p:cove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Adatbázis-kezelés C#</a:t>
            </a:r>
            <a:r>
              <a:rPr lang="hu-HU" dirty="0" err="1"/>
              <a:t>-ban</a:t>
            </a:r>
            <a:endParaRPr lang="hu-HU" dirty="0"/>
          </a:p>
        </p:txBody>
      </p:sp>
      <p:sp>
        <p:nvSpPr>
          <p:cNvPr id="3" name="Alcím 2"/>
          <p:cNvSpPr>
            <a:spLocks noGrp="1"/>
          </p:cNvSpPr>
          <p:nvPr>
            <p:ph type="subTitle" idx="1"/>
          </p:nvPr>
        </p:nvSpPr>
        <p:spPr/>
        <p:txBody>
          <a:bodyPr/>
          <a:lstStyle/>
          <a:p>
            <a:r>
              <a:rPr lang="hu-HU" dirty="0"/>
              <a:t>Felhasználási, alkalmazási lehetőségei</a:t>
            </a:r>
          </a:p>
        </p:txBody>
      </p:sp>
      <p:sp>
        <p:nvSpPr>
          <p:cNvPr id="5" name="Dia számának helye 4"/>
          <p:cNvSpPr>
            <a:spLocks noGrp="1"/>
          </p:cNvSpPr>
          <p:nvPr>
            <p:ph type="sldNum" sz="quarter" idx="4"/>
          </p:nvPr>
        </p:nvSpPr>
        <p:spPr/>
        <p:txBody>
          <a:bodyPr/>
          <a:lstStyle/>
          <a:p>
            <a:fld id="{3ED70B18-C81D-48FB-A4D8-1172ABDE8C3E}" type="slidenum">
              <a:rPr lang="hu-HU" smtClean="0"/>
              <a:t>180</a:t>
            </a:fld>
            <a:endParaRPr lang="hu-HU"/>
          </a:p>
        </p:txBody>
      </p:sp>
      <p:sp>
        <p:nvSpPr>
          <p:cNvPr id="6" name="Élőláb helye 5">
            <a:extLst>
              <a:ext uri="{FF2B5EF4-FFF2-40B4-BE49-F238E27FC236}">
                <a16:creationId xmlns:a16="http://schemas.microsoft.com/office/drawing/2014/main" id="{A981F3BB-E36B-4630-B463-25E7B8E59DC5}"/>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017876342"/>
      </p:ext>
    </p:extLst>
  </p:cSld>
  <p:clrMapOvr>
    <a:masterClrMapping/>
  </p:clrMapOvr>
  <p:transition spd="slow">
    <p:cove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Adatbáziskezelés</a:t>
            </a:r>
            <a:r>
              <a:rPr lang="hu-HU" dirty="0"/>
              <a:t> C#</a:t>
            </a:r>
            <a:r>
              <a:rPr lang="hu-HU" dirty="0" err="1"/>
              <a:t>-ban</a:t>
            </a:r>
            <a:r>
              <a:rPr lang="hu-HU" dirty="0"/>
              <a:t> I.</a:t>
            </a:r>
          </a:p>
        </p:txBody>
      </p:sp>
      <p:sp>
        <p:nvSpPr>
          <p:cNvPr id="3" name="Tartalom helye 2"/>
          <p:cNvSpPr>
            <a:spLocks noGrp="1"/>
          </p:cNvSpPr>
          <p:nvPr>
            <p:ph idx="1"/>
          </p:nvPr>
        </p:nvSpPr>
        <p:spPr/>
        <p:txBody>
          <a:bodyPr/>
          <a:lstStyle/>
          <a:p>
            <a:r>
              <a:rPr lang="hu-HU" dirty="0"/>
              <a:t>Az eddigiekben megnéztük, hogy hogyan lehet adatbázist tervezni, létrehozni, illetve SQL segítségével kezelni azt.</a:t>
            </a:r>
          </a:p>
          <a:p>
            <a:r>
              <a:rPr lang="hu-HU" dirty="0"/>
              <a:t>A következőekben megnézzük, hogy a programban való felhasználása milyen módon történhet, illetve az OO modellben létrejövő program, milyen módon lesz kompatibilis a relációs sémában lévő adatbázissal.</a:t>
            </a:r>
          </a:p>
        </p:txBody>
      </p:sp>
      <p:sp>
        <p:nvSpPr>
          <p:cNvPr id="5" name="Dia számának helye 4"/>
          <p:cNvSpPr>
            <a:spLocks noGrp="1"/>
          </p:cNvSpPr>
          <p:nvPr>
            <p:ph type="sldNum" sz="quarter" idx="4"/>
          </p:nvPr>
        </p:nvSpPr>
        <p:spPr/>
        <p:txBody>
          <a:bodyPr/>
          <a:lstStyle/>
          <a:p>
            <a:fld id="{3ED70B18-C81D-48FB-A4D8-1172ABDE8C3E}" type="slidenum">
              <a:rPr lang="hu-HU" smtClean="0"/>
              <a:t>181</a:t>
            </a:fld>
            <a:endParaRPr lang="hu-HU"/>
          </a:p>
        </p:txBody>
      </p:sp>
      <p:sp>
        <p:nvSpPr>
          <p:cNvPr id="6" name="Élőláb helye 5">
            <a:extLst>
              <a:ext uri="{FF2B5EF4-FFF2-40B4-BE49-F238E27FC236}">
                <a16:creationId xmlns:a16="http://schemas.microsoft.com/office/drawing/2014/main" id="{8344B313-B649-4D12-B17A-EDFCC2ECE949}"/>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717919356"/>
      </p:ext>
    </p:extLst>
  </p:cSld>
  <p:clrMapOvr>
    <a:masterClrMapping/>
  </p:clrMapOvr>
  <p:transition spd="slow">
    <p:cove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Adatbáziskezelés</a:t>
            </a:r>
            <a:r>
              <a:rPr lang="hu-HU" dirty="0"/>
              <a:t> C#</a:t>
            </a:r>
            <a:r>
              <a:rPr lang="hu-HU" dirty="0" err="1"/>
              <a:t>-ban</a:t>
            </a:r>
            <a:r>
              <a:rPr lang="hu-HU" dirty="0"/>
              <a:t> II.</a:t>
            </a:r>
          </a:p>
        </p:txBody>
      </p:sp>
      <p:sp>
        <p:nvSpPr>
          <p:cNvPr id="3" name="Tartalom helye 2"/>
          <p:cNvSpPr>
            <a:spLocks noGrp="1"/>
          </p:cNvSpPr>
          <p:nvPr>
            <p:ph idx="1"/>
          </p:nvPr>
        </p:nvSpPr>
        <p:spPr/>
        <p:txBody>
          <a:bodyPr>
            <a:normAutofit fontScale="92500" lnSpcReduction="10000"/>
          </a:bodyPr>
          <a:lstStyle/>
          <a:p>
            <a:r>
              <a:rPr lang="hu-HU" dirty="0"/>
              <a:t>C#</a:t>
            </a:r>
            <a:r>
              <a:rPr lang="hu-HU" dirty="0" err="1"/>
              <a:t>-ban</a:t>
            </a:r>
            <a:r>
              <a:rPr lang="hu-HU" dirty="0"/>
              <a:t> alapvetően ki van építve az adatbázis kezeléséhez szükséges OO háttér, így a .NET beépített osztályok segítségével tudunk adatbázist kezelni.</a:t>
            </a:r>
          </a:p>
          <a:p>
            <a:r>
              <a:rPr lang="hu-HU" dirty="0"/>
              <a:t>A .NET </a:t>
            </a:r>
            <a:r>
              <a:rPr lang="hu-HU" u="sng" dirty="0"/>
              <a:t>alapvetően</a:t>
            </a:r>
            <a:r>
              <a:rPr lang="hu-HU" dirty="0"/>
              <a:t> 2 adatbázismotorral kompatibilis:</a:t>
            </a:r>
          </a:p>
          <a:p>
            <a:pPr lvl="1"/>
            <a:r>
              <a:rPr lang="hu-HU" dirty="0"/>
              <a:t>MSSQL és az összes Microsoft alapú adatbázis (Access, stb.).</a:t>
            </a:r>
          </a:p>
          <a:p>
            <a:pPr lvl="1"/>
            <a:r>
              <a:rPr lang="hu-HU" dirty="0"/>
              <a:t>Oracle, mint üzleti szinten a világ legelterjedtebb adatbázismotorja.</a:t>
            </a:r>
          </a:p>
          <a:p>
            <a:r>
              <a:rPr lang="hu-HU" dirty="0"/>
              <a:t>Azonban a legtöbb adatbázishoz található külső osztálykönyvtár.</a:t>
            </a:r>
          </a:p>
        </p:txBody>
      </p:sp>
      <p:sp>
        <p:nvSpPr>
          <p:cNvPr id="5" name="Dia számának helye 4"/>
          <p:cNvSpPr>
            <a:spLocks noGrp="1"/>
          </p:cNvSpPr>
          <p:nvPr>
            <p:ph type="sldNum" sz="quarter" idx="4"/>
          </p:nvPr>
        </p:nvSpPr>
        <p:spPr/>
        <p:txBody>
          <a:bodyPr/>
          <a:lstStyle/>
          <a:p>
            <a:fld id="{3ED70B18-C81D-48FB-A4D8-1172ABDE8C3E}" type="slidenum">
              <a:rPr lang="hu-HU" smtClean="0"/>
              <a:t>182</a:t>
            </a:fld>
            <a:endParaRPr lang="hu-HU"/>
          </a:p>
        </p:txBody>
      </p:sp>
      <p:sp>
        <p:nvSpPr>
          <p:cNvPr id="6" name="Élőláb helye 5">
            <a:extLst>
              <a:ext uri="{FF2B5EF4-FFF2-40B4-BE49-F238E27FC236}">
                <a16:creationId xmlns:a16="http://schemas.microsoft.com/office/drawing/2014/main" id="{8B3814A9-0B8A-4587-B5B6-E98275FB1F44}"/>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495447260"/>
      </p:ext>
    </p:extLst>
  </p:cSld>
  <p:clrMapOvr>
    <a:masterClrMapping/>
  </p:clrMapOvr>
  <p:transition spd="slow">
    <p:cove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Adatbáziskezelés</a:t>
            </a:r>
            <a:r>
              <a:rPr lang="hu-HU" dirty="0"/>
              <a:t> C#</a:t>
            </a:r>
            <a:r>
              <a:rPr lang="hu-HU" dirty="0" err="1"/>
              <a:t>-ban</a:t>
            </a:r>
            <a:r>
              <a:rPr lang="hu-HU" dirty="0"/>
              <a:t> III.</a:t>
            </a:r>
          </a:p>
        </p:txBody>
      </p:sp>
      <p:sp>
        <p:nvSpPr>
          <p:cNvPr id="3" name="Tartalom helye 2"/>
          <p:cNvSpPr>
            <a:spLocks noGrp="1"/>
          </p:cNvSpPr>
          <p:nvPr>
            <p:ph idx="1"/>
          </p:nvPr>
        </p:nvSpPr>
        <p:spPr/>
        <p:txBody>
          <a:bodyPr>
            <a:normAutofit lnSpcReduction="10000"/>
          </a:bodyPr>
          <a:lstStyle/>
          <a:p>
            <a:r>
              <a:rPr lang="hu-HU" dirty="0"/>
              <a:t>Az adatbázis programból való kezelésének fontos pontjai:</a:t>
            </a:r>
          </a:p>
          <a:p>
            <a:pPr lvl="1"/>
            <a:r>
              <a:rPr lang="hu-HU" dirty="0"/>
              <a:t>Az adatbázisban használt relációs adatszerkezet nem lehet kihatással az OO modellre.</a:t>
            </a:r>
          </a:p>
          <a:p>
            <a:pPr lvl="1"/>
            <a:r>
              <a:rPr lang="hu-HU" dirty="0"/>
              <a:t>Az adatbázisban a program által kezelt objektumok tárolását fogjuk végezni.</a:t>
            </a:r>
          </a:p>
          <a:p>
            <a:pPr lvl="1"/>
            <a:r>
              <a:rPr lang="hu-HU" dirty="0"/>
              <a:t>Az adatbázisban, főleg több felhasználós rendszerek esetén, azonnali </a:t>
            </a:r>
            <a:r>
              <a:rPr lang="hu-HU" dirty="0" err="1"/>
              <a:t>szinkronizációra</a:t>
            </a:r>
            <a:r>
              <a:rPr lang="hu-HU" dirty="0"/>
              <a:t> van szükség, hogy az egyes tranzakciókat a többi programokban is látni, használni lehessen.</a:t>
            </a:r>
          </a:p>
        </p:txBody>
      </p:sp>
      <p:sp>
        <p:nvSpPr>
          <p:cNvPr id="5" name="Dia számának helye 4"/>
          <p:cNvSpPr>
            <a:spLocks noGrp="1"/>
          </p:cNvSpPr>
          <p:nvPr>
            <p:ph type="sldNum" sz="quarter" idx="4"/>
          </p:nvPr>
        </p:nvSpPr>
        <p:spPr/>
        <p:txBody>
          <a:bodyPr/>
          <a:lstStyle/>
          <a:p>
            <a:fld id="{3ED70B18-C81D-48FB-A4D8-1172ABDE8C3E}" type="slidenum">
              <a:rPr lang="hu-HU" smtClean="0"/>
              <a:t>183</a:t>
            </a:fld>
            <a:endParaRPr lang="hu-HU"/>
          </a:p>
        </p:txBody>
      </p:sp>
      <p:sp>
        <p:nvSpPr>
          <p:cNvPr id="6" name="Élőláb helye 5">
            <a:extLst>
              <a:ext uri="{FF2B5EF4-FFF2-40B4-BE49-F238E27FC236}">
                <a16:creationId xmlns:a16="http://schemas.microsoft.com/office/drawing/2014/main" id="{B90B2F70-3C07-4379-BA2B-26F736D5C737}"/>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911067492"/>
      </p:ext>
    </p:extLst>
  </p:cSld>
  <p:clrMapOvr>
    <a:masterClrMapping/>
  </p:clrMapOvr>
  <p:transition spd="slow">
    <p:cove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Adatbázis-kezelés C#</a:t>
            </a:r>
            <a:r>
              <a:rPr lang="hu-HU" dirty="0" err="1"/>
              <a:t>-ban</a:t>
            </a:r>
            <a:r>
              <a:rPr lang="hu-HU" dirty="0"/>
              <a:t> IV.</a:t>
            </a:r>
          </a:p>
        </p:txBody>
      </p:sp>
      <p:sp>
        <p:nvSpPr>
          <p:cNvPr id="3" name="Tartalom helye 2"/>
          <p:cNvSpPr>
            <a:spLocks noGrp="1"/>
          </p:cNvSpPr>
          <p:nvPr>
            <p:ph idx="1"/>
          </p:nvPr>
        </p:nvSpPr>
        <p:spPr/>
        <p:txBody>
          <a:bodyPr>
            <a:normAutofit fontScale="85000" lnSpcReduction="20000"/>
          </a:bodyPr>
          <a:lstStyle/>
          <a:p>
            <a:r>
              <a:rPr lang="hu-HU" dirty="0"/>
              <a:t>Az adatbázis használatának további fontos tényezője az adatbázis helye, elérhetősége.</a:t>
            </a:r>
          </a:p>
          <a:p>
            <a:r>
              <a:rPr lang="hu-HU" dirty="0"/>
              <a:t>Alapvetően 2 helyen lehet adatbázis a program szempontjából:</a:t>
            </a:r>
          </a:p>
          <a:p>
            <a:pPr lvl="1"/>
            <a:r>
              <a:rPr lang="hu-HU" dirty="0"/>
              <a:t>Lokális adatbázis:</a:t>
            </a:r>
          </a:p>
          <a:p>
            <a:pPr lvl="2"/>
            <a:r>
              <a:rPr lang="hu-HU" dirty="0"/>
              <a:t>Ebben az esetben az adatbázis lényegében hordozható, így a program mellett, vagy valahol a lokális számítógépen elérhető fájl formájában, és ahhoz a fájlhoz kell csatlakozni.</a:t>
            </a:r>
          </a:p>
          <a:p>
            <a:pPr lvl="1"/>
            <a:r>
              <a:rPr lang="hu-HU" dirty="0"/>
              <a:t>Adatbázisszerver:</a:t>
            </a:r>
          </a:p>
          <a:p>
            <a:pPr lvl="2"/>
            <a:r>
              <a:rPr lang="hu-HU" dirty="0"/>
              <a:t>Ebben az esetben az adatbázis elérést egy futó szerver biztosítja, melyhez egyszerre akár több kliens is csatlakozhat, és nem géphez kötött az adatbázis, tehát megfelelő hálózati elérés biztosításával bárhonnan lehet hozzá csatlakozni.</a:t>
            </a:r>
          </a:p>
          <a:p>
            <a:pPr lvl="3"/>
            <a:r>
              <a:rPr lang="hu-HU" dirty="0"/>
              <a:t>Ide tartozik a felhő alapú adatbázis-kezelés is</a:t>
            </a:r>
          </a:p>
        </p:txBody>
      </p:sp>
      <p:sp>
        <p:nvSpPr>
          <p:cNvPr id="5" name="Dia számának helye 4"/>
          <p:cNvSpPr>
            <a:spLocks noGrp="1"/>
          </p:cNvSpPr>
          <p:nvPr>
            <p:ph type="sldNum" sz="quarter" idx="4"/>
          </p:nvPr>
        </p:nvSpPr>
        <p:spPr/>
        <p:txBody>
          <a:bodyPr/>
          <a:lstStyle/>
          <a:p>
            <a:fld id="{3ED70B18-C81D-48FB-A4D8-1172ABDE8C3E}" type="slidenum">
              <a:rPr lang="hu-HU" smtClean="0"/>
              <a:t>184</a:t>
            </a:fld>
            <a:endParaRPr lang="hu-HU"/>
          </a:p>
        </p:txBody>
      </p:sp>
      <p:sp>
        <p:nvSpPr>
          <p:cNvPr id="6" name="Élőláb helye 5">
            <a:extLst>
              <a:ext uri="{FF2B5EF4-FFF2-40B4-BE49-F238E27FC236}">
                <a16:creationId xmlns:a16="http://schemas.microsoft.com/office/drawing/2014/main" id="{04053B4B-6790-449D-A934-1F053E6978AD}"/>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341295298"/>
      </p:ext>
    </p:extLst>
  </p:cSld>
  <p:clrMapOvr>
    <a:masterClrMapping/>
  </p:clrMapOvr>
  <p:transition spd="slow">
    <p:cove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err="1"/>
              <a:t>Service-based</a:t>
            </a:r>
            <a:r>
              <a:rPr lang="hu-HU" dirty="0"/>
              <a:t> </a:t>
            </a:r>
            <a:r>
              <a:rPr lang="hu-HU" dirty="0" err="1"/>
              <a:t>Database</a:t>
            </a:r>
            <a:endParaRPr lang="hu-HU" dirty="0"/>
          </a:p>
        </p:txBody>
      </p:sp>
      <p:sp>
        <p:nvSpPr>
          <p:cNvPr id="3" name="Alcím 2"/>
          <p:cNvSpPr>
            <a:spLocks noGrp="1"/>
          </p:cNvSpPr>
          <p:nvPr>
            <p:ph type="subTitle" idx="1"/>
          </p:nvPr>
        </p:nvSpPr>
        <p:spPr/>
        <p:txBody>
          <a:bodyPr/>
          <a:lstStyle/>
          <a:p>
            <a:r>
              <a:rPr lang="hu-HU" dirty="0" err="1"/>
              <a:t>Service-based</a:t>
            </a:r>
            <a:r>
              <a:rPr lang="hu-HU" dirty="0"/>
              <a:t> </a:t>
            </a:r>
            <a:r>
              <a:rPr lang="hu-HU" dirty="0" err="1"/>
              <a:t>Database</a:t>
            </a:r>
            <a:r>
              <a:rPr lang="hu-HU" dirty="0"/>
              <a:t> létrehozása, beállítása</a:t>
            </a:r>
          </a:p>
        </p:txBody>
      </p:sp>
      <p:sp>
        <p:nvSpPr>
          <p:cNvPr id="5" name="Dia számának helye 4"/>
          <p:cNvSpPr>
            <a:spLocks noGrp="1"/>
          </p:cNvSpPr>
          <p:nvPr>
            <p:ph type="sldNum" sz="quarter" idx="4"/>
          </p:nvPr>
        </p:nvSpPr>
        <p:spPr/>
        <p:txBody>
          <a:bodyPr/>
          <a:lstStyle/>
          <a:p>
            <a:fld id="{3ED70B18-C81D-48FB-A4D8-1172ABDE8C3E}" type="slidenum">
              <a:rPr lang="hu-HU" smtClean="0"/>
              <a:t>185</a:t>
            </a:fld>
            <a:endParaRPr lang="hu-HU"/>
          </a:p>
        </p:txBody>
      </p:sp>
      <p:sp>
        <p:nvSpPr>
          <p:cNvPr id="6" name="Élőláb helye 5">
            <a:extLst>
              <a:ext uri="{FF2B5EF4-FFF2-40B4-BE49-F238E27FC236}">
                <a16:creationId xmlns:a16="http://schemas.microsoft.com/office/drawing/2014/main" id="{9D26C627-7D2B-4286-A12C-D00E5B464041}"/>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399306443"/>
      </p:ext>
    </p:extLst>
  </p:cSld>
  <p:clrMapOvr>
    <a:masterClrMapping/>
  </p:clrMapOvr>
  <p:transition spd="slow">
    <p:cove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Service-based</a:t>
            </a:r>
            <a:r>
              <a:rPr lang="hu-HU" dirty="0"/>
              <a:t> </a:t>
            </a:r>
            <a:r>
              <a:rPr lang="hu-HU" dirty="0" err="1"/>
              <a:t>Database</a:t>
            </a:r>
            <a:r>
              <a:rPr lang="hu-HU" dirty="0"/>
              <a:t> I.</a:t>
            </a:r>
          </a:p>
        </p:txBody>
      </p:sp>
      <p:sp>
        <p:nvSpPr>
          <p:cNvPr id="3" name="Tartalom helye 2"/>
          <p:cNvSpPr>
            <a:spLocks noGrp="1"/>
          </p:cNvSpPr>
          <p:nvPr>
            <p:ph idx="1"/>
          </p:nvPr>
        </p:nvSpPr>
        <p:spPr/>
        <p:txBody>
          <a:bodyPr>
            <a:normAutofit fontScale="85000" lnSpcReduction="20000"/>
          </a:bodyPr>
          <a:lstStyle/>
          <a:p>
            <a:r>
              <a:rPr lang="hu-HU" dirty="0"/>
              <a:t>A </a:t>
            </a:r>
            <a:r>
              <a:rPr lang="hu-HU" dirty="0" err="1"/>
              <a:t>Service-based</a:t>
            </a:r>
            <a:r>
              <a:rPr lang="hu-HU" dirty="0"/>
              <a:t> </a:t>
            </a:r>
            <a:r>
              <a:rPr lang="hu-HU" dirty="0" err="1"/>
              <a:t>Database</a:t>
            </a:r>
            <a:r>
              <a:rPr lang="hu-HU" dirty="0"/>
              <a:t> .NET 4.5.1 óta az egyetlen elérhető, beépített lokális adatbázis típus.</a:t>
            </a:r>
          </a:p>
          <a:p>
            <a:r>
              <a:rPr lang="hu-HU" dirty="0"/>
              <a:t>.NET 4.5.1 előtt a Local </a:t>
            </a:r>
            <a:r>
              <a:rPr lang="hu-HU" dirty="0" err="1"/>
              <a:t>Database</a:t>
            </a:r>
            <a:r>
              <a:rPr lang="hu-HU" dirty="0"/>
              <a:t> is elérhető volt, ami a Microsoft SQL Server </a:t>
            </a:r>
            <a:r>
              <a:rPr lang="hu-HU" dirty="0" err="1"/>
              <a:t>Compact</a:t>
            </a:r>
            <a:r>
              <a:rPr lang="hu-HU" dirty="0"/>
              <a:t> </a:t>
            </a:r>
            <a:r>
              <a:rPr lang="hu-HU" dirty="0" err="1"/>
              <a:t>Edition</a:t>
            </a:r>
            <a:r>
              <a:rPr lang="hu-HU" dirty="0"/>
              <a:t> változatát használta.</a:t>
            </a:r>
          </a:p>
          <a:p>
            <a:pPr lvl="1"/>
            <a:r>
              <a:rPr lang="hu-HU" dirty="0"/>
              <a:t>Azonban ennek a támogatását a Microsoft megszüntette .NET 4.5.1-től, mivel a korlátolt funkciók miatt ezt mára szinte senki sem alkalmazza.</a:t>
            </a:r>
          </a:p>
          <a:p>
            <a:pPr lvl="1"/>
            <a:r>
              <a:rPr lang="hu-HU" dirty="0"/>
              <a:t>Eredetileg olyan eszközökre szánt butított adatbázis alapnak szánták, ahol a teljesítmény nem elegendő egy teljes funkcionalitású SQL Server futtatásához. (pl.: Mobil)</a:t>
            </a:r>
          </a:p>
          <a:p>
            <a:pPr lvl="2"/>
            <a:r>
              <a:rPr lang="hu-HU" dirty="0"/>
              <a:t>Azonban mára már minden olyan eszköz ami lokálisa adatbázist tud kezelni, olyan teljesítménnyel bír, mely egy normál SQL Server futtatásához is elegendő.</a:t>
            </a:r>
          </a:p>
        </p:txBody>
      </p:sp>
      <p:sp>
        <p:nvSpPr>
          <p:cNvPr id="5" name="Dia számának helye 4"/>
          <p:cNvSpPr>
            <a:spLocks noGrp="1"/>
          </p:cNvSpPr>
          <p:nvPr>
            <p:ph type="sldNum" sz="quarter" idx="4"/>
          </p:nvPr>
        </p:nvSpPr>
        <p:spPr/>
        <p:txBody>
          <a:bodyPr/>
          <a:lstStyle/>
          <a:p>
            <a:fld id="{3ED70B18-C81D-48FB-A4D8-1172ABDE8C3E}" type="slidenum">
              <a:rPr lang="hu-HU" smtClean="0"/>
              <a:t>186</a:t>
            </a:fld>
            <a:endParaRPr lang="hu-HU"/>
          </a:p>
        </p:txBody>
      </p:sp>
      <p:sp>
        <p:nvSpPr>
          <p:cNvPr id="6" name="Élőláb helye 5">
            <a:extLst>
              <a:ext uri="{FF2B5EF4-FFF2-40B4-BE49-F238E27FC236}">
                <a16:creationId xmlns:a16="http://schemas.microsoft.com/office/drawing/2014/main" id="{1955A797-819F-47B0-AA0A-2990F9F28888}"/>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376106590"/>
      </p:ext>
    </p:extLst>
  </p:cSld>
  <p:clrMapOvr>
    <a:masterClrMapping/>
  </p:clrMapOvr>
  <p:transition spd="slow">
    <p:cove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Service-based</a:t>
            </a:r>
            <a:r>
              <a:rPr lang="hu-HU" dirty="0"/>
              <a:t> </a:t>
            </a:r>
            <a:r>
              <a:rPr lang="hu-HU" dirty="0" err="1"/>
              <a:t>Database</a:t>
            </a:r>
            <a:r>
              <a:rPr lang="hu-HU" dirty="0"/>
              <a:t> II.</a:t>
            </a:r>
          </a:p>
        </p:txBody>
      </p:sp>
      <p:sp>
        <p:nvSpPr>
          <p:cNvPr id="3" name="Tartalom helye 2"/>
          <p:cNvSpPr>
            <a:spLocks noGrp="1"/>
          </p:cNvSpPr>
          <p:nvPr>
            <p:ph idx="1"/>
          </p:nvPr>
        </p:nvSpPr>
        <p:spPr/>
        <p:txBody>
          <a:bodyPr/>
          <a:lstStyle/>
          <a:p>
            <a:r>
              <a:rPr lang="hu-HU" dirty="0"/>
              <a:t>A </a:t>
            </a:r>
            <a:r>
              <a:rPr lang="hu-HU" dirty="0" err="1"/>
              <a:t>Service-based</a:t>
            </a:r>
            <a:r>
              <a:rPr lang="hu-HU" dirty="0"/>
              <a:t> </a:t>
            </a:r>
            <a:r>
              <a:rPr lang="hu-HU" dirty="0" err="1"/>
              <a:t>Database</a:t>
            </a:r>
            <a:r>
              <a:rPr lang="hu-HU" dirty="0"/>
              <a:t> </a:t>
            </a:r>
            <a:r>
              <a:rPr lang="hu-HU" dirty="0" err="1"/>
              <a:t>a</a:t>
            </a:r>
            <a:r>
              <a:rPr lang="hu-HU" dirty="0"/>
              <a:t> Local </a:t>
            </a:r>
            <a:r>
              <a:rPr lang="hu-HU" dirty="0" err="1"/>
              <a:t>Database-el</a:t>
            </a:r>
            <a:r>
              <a:rPr lang="hu-HU" dirty="0"/>
              <a:t> szemben, a szimpla SQL Server alapjain fut, így egy központban futó adatbázis szerverrel megegyező képességekkel rendelkezik.</a:t>
            </a:r>
          </a:p>
          <a:p>
            <a:r>
              <a:rPr lang="hu-HU" dirty="0"/>
              <a:t>A következőekben a </a:t>
            </a:r>
            <a:r>
              <a:rPr lang="hu-HU" dirty="0" err="1"/>
              <a:t>Service-based</a:t>
            </a:r>
            <a:r>
              <a:rPr lang="hu-HU" dirty="0"/>
              <a:t> </a:t>
            </a:r>
            <a:r>
              <a:rPr lang="hu-HU" dirty="0" err="1"/>
              <a:t>Database</a:t>
            </a:r>
            <a:r>
              <a:rPr lang="hu-HU" dirty="0"/>
              <a:t> létrehozásának lépéseit fogjuk átnézni.</a:t>
            </a:r>
          </a:p>
        </p:txBody>
      </p:sp>
      <p:sp>
        <p:nvSpPr>
          <p:cNvPr id="5" name="Dia számának helye 4"/>
          <p:cNvSpPr>
            <a:spLocks noGrp="1"/>
          </p:cNvSpPr>
          <p:nvPr>
            <p:ph type="sldNum" sz="quarter" idx="4"/>
          </p:nvPr>
        </p:nvSpPr>
        <p:spPr/>
        <p:txBody>
          <a:bodyPr/>
          <a:lstStyle/>
          <a:p>
            <a:fld id="{3ED70B18-C81D-48FB-A4D8-1172ABDE8C3E}" type="slidenum">
              <a:rPr lang="hu-HU" smtClean="0"/>
              <a:t>187</a:t>
            </a:fld>
            <a:endParaRPr lang="hu-HU"/>
          </a:p>
        </p:txBody>
      </p:sp>
      <p:sp>
        <p:nvSpPr>
          <p:cNvPr id="6" name="Élőláb helye 5">
            <a:extLst>
              <a:ext uri="{FF2B5EF4-FFF2-40B4-BE49-F238E27FC236}">
                <a16:creationId xmlns:a16="http://schemas.microsoft.com/office/drawing/2014/main" id="{77401E02-06B2-423A-A5C2-E2000163B6CB}"/>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524623089"/>
      </p:ext>
    </p:extLst>
  </p:cSld>
  <p:clrMapOvr>
    <a:masterClrMapping/>
  </p:clrMapOvr>
  <p:transition spd="slow">
    <p:cove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Service-based</a:t>
            </a:r>
            <a:r>
              <a:rPr lang="hu-HU" dirty="0"/>
              <a:t> </a:t>
            </a:r>
            <a:r>
              <a:rPr lang="hu-HU" dirty="0" err="1"/>
              <a:t>Database</a:t>
            </a:r>
            <a:r>
              <a:rPr lang="hu-HU" dirty="0"/>
              <a:t> III.</a:t>
            </a:r>
          </a:p>
        </p:txBody>
      </p:sp>
      <p:sp>
        <p:nvSpPr>
          <p:cNvPr id="3" name="Tartalom helye 2"/>
          <p:cNvSpPr>
            <a:spLocks noGrp="1"/>
          </p:cNvSpPr>
          <p:nvPr>
            <p:ph idx="1"/>
          </p:nvPr>
        </p:nvSpPr>
        <p:spPr/>
        <p:txBody>
          <a:bodyPr/>
          <a:lstStyle/>
          <a:p>
            <a:r>
              <a:rPr lang="hu-HU" dirty="0"/>
              <a:t>Első lépésünk, a projektünkhöz hozzá adunk, egy </a:t>
            </a:r>
            <a:r>
              <a:rPr lang="hu-HU" dirty="0" err="1"/>
              <a:t>Service-based</a:t>
            </a:r>
            <a:r>
              <a:rPr lang="hu-HU" dirty="0"/>
              <a:t> </a:t>
            </a:r>
            <a:r>
              <a:rPr lang="hu-HU" dirty="0" err="1"/>
              <a:t>Database</a:t>
            </a:r>
            <a:r>
              <a:rPr lang="hu-HU" dirty="0"/>
              <a:t> </a:t>
            </a:r>
            <a:r>
              <a:rPr lang="hu-HU" dirty="0" err="1"/>
              <a:t>item-et</a:t>
            </a:r>
            <a:r>
              <a:rPr lang="hu-HU" dirty="0"/>
              <a:t>.</a:t>
            </a:r>
          </a:p>
          <a:p>
            <a:pPr lvl="1"/>
            <a:r>
              <a:rPr lang="hu-HU" dirty="0"/>
              <a:t>A hozzáadást követően felugrik a Data </a:t>
            </a:r>
            <a:r>
              <a:rPr lang="hu-HU" dirty="0" err="1"/>
              <a:t>Source</a:t>
            </a:r>
            <a:r>
              <a:rPr lang="hu-HU" dirty="0"/>
              <a:t> </a:t>
            </a:r>
            <a:r>
              <a:rPr lang="hu-HU" dirty="0" err="1"/>
              <a:t>Configuration</a:t>
            </a:r>
            <a:r>
              <a:rPr lang="hu-HU" dirty="0"/>
              <a:t> </a:t>
            </a:r>
            <a:r>
              <a:rPr lang="hu-HU" dirty="0" err="1"/>
              <a:t>Wizard</a:t>
            </a:r>
            <a:r>
              <a:rPr lang="hu-HU" dirty="0"/>
              <a:t>, melyet elutasítunk </a:t>
            </a:r>
            <a:r>
              <a:rPr lang="hu-HU" dirty="0" err="1"/>
              <a:t>Cancel-el</a:t>
            </a:r>
            <a:r>
              <a:rPr lang="hu-HU" dirty="0"/>
              <a:t>. (Visual </a:t>
            </a:r>
            <a:r>
              <a:rPr lang="hu-HU" dirty="0" err="1"/>
              <a:t>Studio</a:t>
            </a:r>
            <a:r>
              <a:rPr lang="hu-HU" dirty="0"/>
              <a:t> 2013-tól már nem ugrik fel ekkor)</a:t>
            </a:r>
          </a:p>
          <a:p>
            <a:r>
              <a:rPr lang="hu-HU" dirty="0"/>
              <a:t>Második lépésünk, a Server Explorer fül alatt a létrehozott adatbázisba felvisszük a kívánt táblákat, nézeteket, eljárásokat, </a:t>
            </a:r>
            <a:r>
              <a:rPr lang="hu-HU" dirty="0" err="1"/>
              <a:t>trigger-eket</a:t>
            </a:r>
            <a:r>
              <a:rPr lang="hu-HU" dirty="0"/>
              <a:t>, stb.</a:t>
            </a:r>
          </a:p>
        </p:txBody>
      </p:sp>
      <p:sp>
        <p:nvSpPr>
          <p:cNvPr id="5" name="Dia számának helye 4"/>
          <p:cNvSpPr>
            <a:spLocks noGrp="1"/>
          </p:cNvSpPr>
          <p:nvPr>
            <p:ph type="sldNum" sz="quarter" idx="4"/>
          </p:nvPr>
        </p:nvSpPr>
        <p:spPr/>
        <p:txBody>
          <a:bodyPr/>
          <a:lstStyle/>
          <a:p>
            <a:fld id="{3ED70B18-C81D-48FB-A4D8-1172ABDE8C3E}" type="slidenum">
              <a:rPr lang="hu-HU" smtClean="0"/>
              <a:t>188</a:t>
            </a:fld>
            <a:endParaRPr lang="hu-HU"/>
          </a:p>
        </p:txBody>
      </p:sp>
      <p:sp>
        <p:nvSpPr>
          <p:cNvPr id="6" name="Élőláb helye 5">
            <a:extLst>
              <a:ext uri="{FF2B5EF4-FFF2-40B4-BE49-F238E27FC236}">
                <a16:creationId xmlns:a16="http://schemas.microsoft.com/office/drawing/2014/main" id="{9537921E-62CA-4C76-83FC-BF5160010ACB}"/>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29764382"/>
      </p:ext>
    </p:extLst>
  </p:cSld>
  <p:clrMapOvr>
    <a:masterClrMapping/>
  </p:clrMapOvr>
  <p:transition spd="slow">
    <p:cove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Service-based</a:t>
            </a:r>
            <a:r>
              <a:rPr lang="hu-HU" dirty="0"/>
              <a:t> </a:t>
            </a:r>
            <a:r>
              <a:rPr lang="hu-HU" dirty="0" err="1"/>
              <a:t>Database</a:t>
            </a:r>
            <a:r>
              <a:rPr lang="hu-HU" dirty="0"/>
              <a:t> IV.</a:t>
            </a:r>
          </a:p>
        </p:txBody>
      </p:sp>
      <p:sp>
        <p:nvSpPr>
          <p:cNvPr id="3" name="Tartalom helye 2"/>
          <p:cNvSpPr>
            <a:spLocks noGrp="1"/>
          </p:cNvSpPr>
          <p:nvPr>
            <p:ph idx="1"/>
          </p:nvPr>
        </p:nvSpPr>
        <p:spPr/>
        <p:txBody>
          <a:bodyPr>
            <a:normAutofit fontScale="92500" lnSpcReduction="10000"/>
          </a:bodyPr>
          <a:lstStyle/>
          <a:p>
            <a:r>
              <a:rPr lang="hu-HU" dirty="0"/>
              <a:t>Miután felvittük a kívánt adatbázis elemeket, a Project menüpont alatt található Add New Data </a:t>
            </a:r>
            <a:r>
              <a:rPr lang="hu-HU" dirty="0" err="1"/>
              <a:t>Source</a:t>
            </a:r>
            <a:r>
              <a:rPr lang="hu-HU" dirty="0"/>
              <a:t> menü segítségével hozzáadjuk a programunkhoz az adatbázist, mint adatforrást.</a:t>
            </a:r>
          </a:p>
          <a:p>
            <a:pPr lvl="1"/>
            <a:r>
              <a:rPr lang="hu-HU" dirty="0"/>
              <a:t>A Data </a:t>
            </a:r>
            <a:r>
              <a:rPr lang="hu-HU" dirty="0" err="1"/>
              <a:t>Source</a:t>
            </a:r>
            <a:r>
              <a:rPr lang="hu-HU" dirty="0"/>
              <a:t> </a:t>
            </a:r>
            <a:r>
              <a:rPr lang="hu-HU" dirty="0" err="1"/>
              <a:t>Configuration</a:t>
            </a:r>
            <a:r>
              <a:rPr lang="hu-HU" dirty="0"/>
              <a:t> </a:t>
            </a:r>
            <a:r>
              <a:rPr lang="hu-HU" dirty="0" err="1"/>
              <a:t>Wizard</a:t>
            </a:r>
            <a:r>
              <a:rPr lang="hu-HU" dirty="0"/>
              <a:t> beállításánál átveszünk minden kívánt elemet az adatbázisból, illetve mentetjük az </a:t>
            </a:r>
            <a:r>
              <a:rPr lang="hu-HU" i="1" dirty="0" err="1"/>
              <a:t>app.config</a:t>
            </a:r>
            <a:r>
              <a:rPr lang="hu-HU" dirty="0"/>
              <a:t> fájlba a </a:t>
            </a:r>
            <a:r>
              <a:rPr lang="hu-HU" dirty="0" err="1"/>
              <a:t>Connection</a:t>
            </a:r>
            <a:r>
              <a:rPr lang="hu-HU" dirty="0"/>
              <a:t> </a:t>
            </a:r>
            <a:r>
              <a:rPr lang="hu-HU" dirty="0" err="1"/>
              <a:t>String-et</a:t>
            </a:r>
            <a:r>
              <a:rPr lang="hu-HU" dirty="0"/>
              <a:t>.</a:t>
            </a:r>
          </a:p>
          <a:p>
            <a:r>
              <a:rPr lang="hu-HU" dirty="0"/>
              <a:t>Fontos, hogy Data </a:t>
            </a:r>
            <a:r>
              <a:rPr lang="hu-HU" dirty="0" err="1"/>
              <a:t>Source-ot</a:t>
            </a:r>
            <a:r>
              <a:rPr lang="hu-HU" dirty="0"/>
              <a:t> hozzáadni nem lehet minden projekthez, így megeshet, hogy a </a:t>
            </a:r>
            <a:r>
              <a:rPr lang="hu-HU" dirty="0" err="1"/>
              <a:t>Connection</a:t>
            </a:r>
            <a:r>
              <a:rPr lang="hu-HU" dirty="0"/>
              <a:t> </a:t>
            </a:r>
            <a:r>
              <a:rPr lang="hu-HU" dirty="0" err="1"/>
              <a:t>String-et</a:t>
            </a:r>
            <a:r>
              <a:rPr lang="hu-HU" dirty="0"/>
              <a:t> manuálisan kell az </a:t>
            </a:r>
            <a:r>
              <a:rPr lang="hu-HU" i="1" dirty="0" err="1"/>
              <a:t>app.config</a:t>
            </a:r>
            <a:r>
              <a:rPr lang="hu-HU" dirty="0"/>
              <a:t> fájlba beleírni.</a:t>
            </a:r>
          </a:p>
          <a:p>
            <a:pPr marL="0" indent="0">
              <a:buNone/>
            </a:pPr>
            <a:endParaRPr lang="hu-HU" dirty="0"/>
          </a:p>
        </p:txBody>
      </p:sp>
      <p:sp>
        <p:nvSpPr>
          <p:cNvPr id="5" name="Dia számának helye 4"/>
          <p:cNvSpPr>
            <a:spLocks noGrp="1"/>
          </p:cNvSpPr>
          <p:nvPr>
            <p:ph type="sldNum" sz="quarter" idx="4"/>
          </p:nvPr>
        </p:nvSpPr>
        <p:spPr/>
        <p:txBody>
          <a:bodyPr/>
          <a:lstStyle/>
          <a:p>
            <a:fld id="{3ED70B18-C81D-48FB-A4D8-1172ABDE8C3E}" type="slidenum">
              <a:rPr lang="hu-HU" smtClean="0"/>
              <a:t>189</a:t>
            </a:fld>
            <a:endParaRPr lang="hu-HU"/>
          </a:p>
        </p:txBody>
      </p:sp>
      <p:sp>
        <p:nvSpPr>
          <p:cNvPr id="6" name="Élőláb helye 5">
            <a:extLst>
              <a:ext uri="{FF2B5EF4-FFF2-40B4-BE49-F238E27FC236}">
                <a16:creationId xmlns:a16="http://schemas.microsoft.com/office/drawing/2014/main" id="{0C08897A-E688-49B1-B6D5-627399E719AD}"/>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4000463549"/>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Fájlba írás IV.</a:t>
            </a:r>
          </a:p>
        </p:txBody>
      </p:sp>
      <p:sp>
        <p:nvSpPr>
          <p:cNvPr id="3" name="Tartalom helye 2"/>
          <p:cNvSpPr>
            <a:spLocks noGrp="1"/>
          </p:cNvSpPr>
          <p:nvPr>
            <p:ph idx="1"/>
          </p:nvPr>
        </p:nvSpPr>
        <p:spPr/>
        <p:txBody>
          <a:bodyPr>
            <a:normAutofit lnSpcReduction="10000"/>
          </a:bodyPr>
          <a:lstStyle/>
          <a:p>
            <a:r>
              <a:rPr lang="hu-HU" dirty="0"/>
              <a:t>Csakúgy mint a beolvasásnál a File osztály az írásnál is alkalmazható:</a:t>
            </a:r>
          </a:p>
          <a:p>
            <a:pPr lvl="1"/>
            <a:r>
              <a:rPr lang="hu-HU" dirty="0"/>
              <a:t>Fájlba írás szöveggel:</a:t>
            </a:r>
          </a:p>
          <a:p>
            <a:pPr lvl="2"/>
            <a:r>
              <a:rPr lang="hu-HU" dirty="0"/>
              <a:t> </a:t>
            </a:r>
            <a:r>
              <a:rPr lang="hu-HU" dirty="0" err="1">
                <a:solidFill>
                  <a:srgbClr val="009999"/>
                </a:solidFill>
              </a:rPr>
              <a:t>File</a:t>
            </a:r>
            <a:r>
              <a:rPr lang="hu-HU" dirty="0" err="1"/>
              <a:t>.WriteAllText</a:t>
            </a:r>
            <a:r>
              <a:rPr lang="hu-HU" dirty="0"/>
              <a:t>(</a:t>
            </a:r>
            <a:r>
              <a:rPr lang="hu-HU" dirty="0">
                <a:solidFill>
                  <a:srgbClr val="C00000"/>
                </a:solidFill>
              </a:rPr>
              <a:t>”fájl”</a:t>
            </a:r>
            <a:r>
              <a:rPr lang="hu-HU" dirty="0"/>
              <a:t>,</a:t>
            </a:r>
            <a:r>
              <a:rPr lang="hu-HU" dirty="0">
                <a:solidFill>
                  <a:srgbClr val="C00000"/>
                </a:solidFill>
              </a:rPr>
              <a:t> ”szöveg”</a:t>
            </a:r>
            <a:r>
              <a:rPr lang="hu-HU" dirty="0"/>
              <a:t>);</a:t>
            </a:r>
          </a:p>
          <a:p>
            <a:pPr lvl="2"/>
            <a:r>
              <a:rPr lang="hu-HU" dirty="0"/>
              <a:t> </a:t>
            </a:r>
            <a:r>
              <a:rPr lang="hu-HU" dirty="0" err="1">
                <a:solidFill>
                  <a:srgbClr val="009999"/>
                </a:solidFill>
              </a:rPr>
              <a:t>File</a:t>
            </a:r>
            <a:r>
              <a:rPr lang="hu-HU" dirty="0" err="1"/>
              <a:t>.AppendAllText</a:t>
            </a:r>
            <a:r>
              <a:rPr lang="hu-HU" dirty="0"/>
              <a:t>(</a:t>
            </a:r>
            <a:r>
              <a:rPr lang="hu-HU" dirty="0">
                <a:solidFill>
                  <a:srgbClr val="C00000"/>
                </a:solidFill>
              </a:rPr>
              <a:t>”fájl”</a:t>
            </a:r>
            <a:r>
              <a:rPr lang="hu-HU" dirty="0"/>
              <a:t>,</a:t>
            </a:r>
            <a:r>
              <a:rPr lang="hu-HU" dirty="0">
                <a:solidFill>
                  <a:srgbClr val="C00000"/>
                </a:solidFill>
              </a:rPr>
              <a:t> ”szöveg”</a:t>
            </a:r>
            <a:r>
              <a:rPr lang="hu-HU" dirty="0"/>
              <a:t>);</a:t>
            </a:r>
          </a:p>
          <a:p>
            <a:pPr lvl="1"/>
            <a:r>
              <a:rPr lang="hu-HU" dirty="0"/>
              <a:t>Fájlba írás több sorral:</a:t>
            </a:r>
          </a:p>
          <a:p>
            <a:pPr lvl="2"/>
            <a:r>
              <a:rPr lang="hu-HU" dirty="0"/>
              <a:t> </a:t>
            </a:r>
            <a:r>
              <a:rPr lang="hu-HU" dirty="0" err="1">
                <a:solidFill>
                  <a:srgbClr val="009999"/>
                </a:solidFill>
              </a:rPr>
              <a:t>File</a:t>
            </a:r>
            <a:r>
              <a:rPr lang="hu-HU" dirty="0" err="1"/>
              <a:t>.WriteAllLines</a:t>
            </a:r>
            <a:r>
              <a:rPr lang="hu-HU" dirty="0"/>
              <a:t>(</a:t>
            </a:r>
            <a:r>
              <a:rPr lang="hu-HU" dirty="0">
                <a:solidFill>
                  <a:srgbClr val="C00000"/>
                </a:solidFill>
              </a:rPr>
              <a:t>”fájl”</a:t>
            </a:r>
            <a:r>
              <a:rPr lang="hu-HU" dirty="0"/>
              <a:t>,</a:t>
            </a:r>
            <a:r>
              <a:rPr lang="hu-HU" dirty="0">
                <a:solidFill>
                  <a:srgbClr val="C00000"/>
                </a:solidFill>
              </a:rPr>
              <a:t> </a:t>
            </a:r>
            <a:r>
              <a:rPr lang="hu-HU" dirty="0" err="1"/>
              <a:t>tomb</a:t>
            </a:r>
            <a:r>
              <a:rPr lang="hu-HU" dirty="0"/>
              <a:t>);</a:t>
            </a:r>
          </a:p>
          <a:p>
            <a:pPr lvl="2"/>
            <a:r>
              <a:rPr lang="hu-HU" dirty="0"/>
              <a:t> </a:t>
            </a:r>
            <a:r>
              <a:rPr lang="hu-HU" dirty="0" err="1">
                <a:solidFill>
                  <a:srgbClr val="009999"/>
                </a:solidFill>
              </a:rPr>
              <a:t>File</a:t>
            </a:r>
            <a:r>
              <a:rPr lang="hu-HU" dirty="0" err="1"/>
              <a:t>.AppendAllLines</a:t>
            </a:r>
            <a:r>
              <a:rPr lang="hu-HU" dirty="0"/>
              <a:t>(</a:t>
            </a:r>
            <a:r>
              <a:rPr lang="hu-HU" dirty="0">
                <a:solidFill>
                  <a:srgbClr val="C00000"/>
                </a:solidFill>
              </a:rPr>
              <a:t>”fájl”</a:t>
            </a:r>
            <a:r>
              <a:rPr lang="hu-HU" dirty="0"/>
              <a:t>,</a:t>
            </a:r>
            <a:r>
              <a:rPr lang="hu-HU" dirty="0">
                <a:solidFill>
                  <a:srgbClr val="C00000"/>
                </a:solidFill>
              </a:rPr>
              <a:t> </a:t>
            </a:r>
            <a:r>
              <a:rPr lang="hu-HU" dirty="0" err="1"/>
              <a:t>tomb</a:t>
            </a:r>
            <a:r>
              <a:rPr lang="hu-HU" dirty="0"/>
              <a:t>);</a:t>
            </a:r>
          </a:p>
          <a:p>
            <a:pPr lvl="1"/>
            <a:r>
              <a:rPr lang="hu-HU" dirty="0"/>
              <a:t>Ugyancsak megadható mindegyik beírásnál 3. paraméterként a karakterkódolás is.</a:t>
            </a:r>
          </a:p>
        </p:txBody>
      </p:sp>
      <p:sp>
        <p:nvSpPr>
          <p:cNvPr id="5" name="Dia számának helye 4"/>
          <p:cNvSpPr>
            <a:spLocks noGrp="1"/>
          </p:cNvSpPr>
          <p:nvPr>
            <p:ph type="sldNum" sz="quarter" idx="4"/>
          </p:nvPr>
        </p:nvSpPr>
        <p:spPr/>
        <p:txBody>
          <a:bodyPr/>
          <a:lstStyle/>
          <a:p>
            <a:fld id="{8B715426-319D-4BC8-B3E8-3875AC431BEE}" type="slidenum">
              <a:rPr lang="hu-HU" smtClean="0"/>
              <a:t>19</a:t>
            </a:fld>
            <a:endParaRPr lang="hu-HU"/>
          </a:p>
        </p:txBody>
      </p:sp>
      <p:sp>
        <p:nvSpPr>
          <p:cNvPr id="4" name="Élőláb helye 3">
            <a:extLst>
              <a:ext uri="{FF2B5EF4-FFF2-40B4-BE49-F238E27FC236}">
                <a16:creationId xmlns:a16="http://schemas.microsoft.com/office/drawing/2014/main" id="{98D21D57-8673-4079-AFC2-113D8D6F1C97}"/>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938978916"/>
      </p:ext>
    </p:extLst>
  </p:cSld>
  <p:clrMapOvr>
    <a:masterClrMapping/>
  </p:clrMapOvr>
  <p:transition spd="slow">
    <p:cove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Service-based</a:t>
            </a:r>
            <a:r>
              <a:rPr lang="hu-HU" dirty="0"/>
              <a:t> </a:t>
            </a:r>
            <a:r>
              <a:rPr lang="hu-HU" dirty="0" err="1"/>
              <a:t>Database</a:t>
            </a:r>
            <a:r>
              <a:rPr lang="hu-HU" dirty="0"/>
              <a:t> V.</a:t>
            </a:r>
          </a:p>
        </p:txBody>
      </p:sp>
      <p:sp>
        <p:nvSpPr>
          <p:cNvPr id="3" name="Tartalom helye 2"/>
          <p:cNvSpPr>
            <a:spLocks noGrp="1"/>
          </p:cNvSpPr>
          <p:nvPr>
            <p:ph idx="1"/>
          </p:nvPr>
        </p:nvSpPr>
        <p:spPr/>
        <p:txBody>
          <a:bodyPr>
            <a:normAutofit lnSpcReduction="10000"/>
          </a:bodyPr>
          <a:lstStyle/>
          <a:p>
            <a:r>
              <a:rPr lang="hu-HU" dirty="0"/>
              <a:t>Mivel a </a:t>
            </a:r>
            <a:r>
              <a:rPr lang="hu-HU" dirty="0" err="1"/>
              <a:t>Service-based</a:t>
            </a:r>
            <a:r>
              <a:rPr lang="hu-HU" dirty="0"/>
              <a:t> </a:t>
            </a:r>
            <a:r>
              <a:rPr lang="hu-HU" dirty="0" err="1"/>
              <a:t>Database</a:t>
            </a:r>
            <a:r>
              <a:rPr lang="hu-HU" dirty="0"/>
              <a:t> </a:t>
            </a:r>
            <a:r>
              <a:rPr lang="hu-HU" dirty="0" err="1"/>
              <a:t>item-et</a:t>
            </a:r>
            <a:r>
              <a:rPr lang="hu-HU" dirty="0"/>
              <a:t> </a:t>
            </a:r>
            <a:r>
              <a:rPr lang="hu-HU" dirty="0" err="1"/>
              <a:t>a</a:t>
            </a:r>
            <a:r>
              <a:rPr lang="hu-HU" dirty="0"/>
              <a:t> központi SQL Server alá kell csatlakoztatni, kizárólag abszolút eléréssel lehet megadni a hivatkozását a </a:t>
            </a:r>
            <a:r>
              <a:rPr lang="hu-HU" dirty="0" err="1"/>
              <a:t>ConnectionString-ben</a:t>
            </a:r>
            <a:r>
              <a:rPr lang="hu-HU" dirty="0"/>
              <a:t>, ami azonban változhat mikor a programot másik számítógépre hordozzuk.</a:t>
            </a:r>
          </a:p>
          <a:p>
            <a:r>
              <a:rPr lang="hu-HU" dirty="0"/>
              <a:t>Valamilyen módon meg kell oldjuk, hogy ez dinamikus legyen.</a:t>
            </a:r>
          </a:p>
          <a:p>
            <a:pPr lvl="1"/>
            <a:r>
              <a:rPr lang="hu-HU" dirty="0"/>
              <a:t>Ennek több megoldása is létezik.</a:t>
            </a:r>
          </a:p>
        </p:txBody>
      </p:sp>
      <p:sp>
        <p:nvSpPr>
          <p:cNvPr id="5" name="Dia számának helye 4"/>
          <p:cNvSpPr>
            <a:spLocks noGrp="1"/>
          </p:cNvSpPr>
          <p:nvPr>
            <p:ph type="sldNum" sz="quarter" idx="4"/>
          </p:nvPr>
        </p:nvSpPr>
        <p:spPr/>
        <p:txBody>
          <a:bodyPr/>
          <a:lstStyle/>
          <a:p>
            <a:fld id="{3ED70B18-C81D-48FB-A4D8-1172ABDE8C3E}" type="slidenum">
              <a:rPr lang="hu-HU" smtClean="0"/>
              <a:t>190</a:t>
            </a:fld>
            <a:endParaRPr lang="hu-HU"/>
          </a:p>
        </p:txBody>
      </p:sp>
      <p:sp>
        <p:nvSpPr>
          <p:cNvPr id="6" name="Élőláb helye 5">
            <a:extLst>
              <a:ext uri="{FF2B5EF4-FFF2-40B4-BE49-F238E27FC236}">
                <a16:creationId xmlns:a16="http://schemas.microsoft.com/office/drawing/2014/main" id="{C763BE8C-E88A-4358-BB86-9F2C7F6B45CE}"/>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4166028566"/>
      </p:ext>
    </p:extLst>
  </p:cSld>
  <p:clrMapOvr>
    <a:masterClrMapping/>
  </p:clrMapOvr>
  <p:transition spd="slow">
    <p:cove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Service-based</a:t>
            </a:r>
            <a:r>
              <a:rPr lang="hu-HU" dirty="0"/>
              <a:t> </a:t>
            </a:r>
            <a:r>
              <a:rPr lang="hu-HU" dirty="0" err="1"/>
              <a:t>Database</a:t>
            </a:r>
            <a:r>
              <a:rPr lang="hu-HU" dirty="0"/>
              <a:t> VI.</a:t>
            </a:r>
          </a:p>
        </p:txBody>
      </p:sp>
      <p:sp>
        <p:nvSpPr>
          <p:cNvPr id="3" name="Tartalom helye 2"/>
          <p:cNvSpPr>
            <a:spLocks noGrp="1"/>
          </p:cNvSpPr>
          <p:nvPr>
            <p:ph idx="1"/>
          </p:nvPr>
        </p:nvSpPr>
        <p:spPr/>
        <p:txBody>
          <a:bodyPr>
            <a:normAutofit lnSpcReduction="10000"/>
          </a:bodyPr>
          <a:lstStyle/>
          <a:p>
            <a:r>
              <a:rPr lang="hu-HU" dirty="0"/>
              <a:t>Alapvetően 3 lehetőségünk van:</a:t>
            </a:r>
          </a:p>
          <a:p>
            <a:pPr lvl="1"/>
            <a:r>
              <a:rPr lang="hu-HU" dirty="0"/>
              <a:t>A legkézenfekvőbb, valamilyen olyan útvonalra helyezni az adatbázist, aminek abszolút elérése nem változik másik gépen sem, vagy például az </a:t>
            </a:r>
            <a:r>
              <a:rPr lang="hu-HU" dirty="0" err="1"/>
              <a:t>Application</a:t>
            </a:r>
            <a:r>
              <a:rPr lang="hu-HU" dirty="0"/>
              <a:t> Data mappába rakni, amit relatív egyszerű megtalálni.</a:t>
            </a:r>
          </a:p>
          <a:p>
            <a:pPr lvl="1"/>
            <a:r>
              <a:rPr lang="hu-HU" dirty="0"/>
              <a:t>A Második megoldás, hogy az </a:t>
            </a:r>
            <a:r>
              <a:rPr lang="hu-HU" dirty="0" err="1">
                <a:solidFill>
                  <a:srgbClr val="009999"/>
                </a:solidFill>
              </a:rPr>
              <a:t>Environment</a:t>
            </a:r>
            <a:r>
              <a:rPr lang="hu-HU" dirty="0"/>
              <a:t> osztály segítségével megtudjuk, hogy hol fut jelenleg a program. A létrehozott *.</a:t>
            </a:r>
            <a:r>
              <a:rPr lang="hu-HU" dirty="0" err="1"/>
              <a:t>mdf</a:t>
            </a:r>
            <a:r>
              <a:rPr lang="hu-HU" dirty="0"/>
              <a:t> fájl pedig ott lesz mellette.</a:t>
            </a:r>
          </a:p>
          <a:p>
            <a:pPr lvl="2"/>
            <a:r>
              <a:rPr lang="hu-HU" dirty="0"/>
              <a:t> </a:t>
            </a:r>
            <a:r>
              <a:rPr lang="hu-HU" dirty="0" err="1">
                <a:solidFill>
                  <a:srgbClr val="009999"/>
                </a:solidFill>
              </a:rPr>
              <a:t>Environment</a:t>
            </a:r>
            <a:r>
              <a:rPr lang="hu-HU" dirty="0" err="1"/>
              <a:t>.CurrentDirectory</a:t>
            </a:r>
            <a:endParaRPr lang="hu-HU" dirty="0"/>
          </a:p>
          <a:p>
            <a:endParaRPr lang="hu-HU" dirty="0"/>
          </a:p>
        </p:txBody>
      </p:sp>
      <p:sp>
        <p:nvSpPr>
          <p:cNvPr id="5" name="Dia számának helye 4"/>
          <p:cNvSpPr>
            <a:spLocks noGrp="1"/>
          </p:cNvSpPr>
          <p:nvPr>
            <p:ph type="sldNum" sz="quarter" idx="4"/>
          </p:nvPr>
        </p:nvSpPr>
        <p:spPr/>
        <p:txBody>
          <a:bodyPr/>
          <a:lstStyle/>
          <a:p>
            <a:fld id="{3ED70B18-C81D-48FB-A4D8-1172ABDE8C3E}" type="slidenum">
              <a:rPr lang="hu-HU" smtClean="0"/>
              <a:t>191</a:t>
            </a:fld>
            <a:endParaRPr lang="hu-HU"/>
          </a:p>
        </p:txBody>
      </p:sp>
      <p:sp>
        <p:nvSpPr>
          <p:cNvPr id="6" name="Élőláb helye 5">
            <a:extLst>
              <a:ext uri="{FF2B5EF4-FFF2-40B4-BE49-F238E27FC236}">
                <a16:creationId xmlns:a16="http://schemas.microsoft.com/office/drawing/2014/main" id="{6C357229-101C-4C2B-BA40-1F323F49388F}"/>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420589662"/>
      </p:ext>
    </p:extLst>
  </p:cSld>
  <p:clrMapOvr>
    <a:masterClrMapping/>
  </p:clrMapOvr>
  <p:transition spd="slow">
    <p:cove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Service-based</a:t>
            </a:r>
            <a:r>
              <a:rPr lang="hu-HU" dirty="0"/>
              <a:t> </a:t>
            </a:r>
            <a:r>
              <a:rPr lang="hu-HU" dirty="0" err="1"/>
              <a:t>Database</a:t>
            </a:r>
            <a:r>
              <a:rPr lang="hu-HU" dirty="0"/>
              <a:t> VII.</a:t>
            </a:r>
          </a:p>
        </p:txBody>
      </p:sp>
      <p:sp>
        <p:nvSpPr>
          <p:cNvPr id="3" name="Tartalom helye 2"/>
          <p:cNvSpPr>
            <a:spLocks noGrp="1"/>
          </p:cNvSpPr>
          <p:nvPr>
            <p:ph idx="1"/>
          </p:nvPr>
        </p:nvSpPr>
        <p:spPr/>
        <p:txBody>
          <a:bodyPr>
            <a:normAutofit fontScale="92500" lnSpcReduction="10000"/>
          </a:bodyPr>
          <a:lstStyle/>
          <a:p>
            <a:pPr lvl="1"/>
            <a:r>
              <a:rPr lang="hu-HU" dirty="0"/>
              <a:t>Harmadik, talán legkevésbé kézenfekvőbb, azonban hivatalos megoldás, hogy amikor létrehoztuk a </a:t>
            </a:r>
            <a:r>
              <a:rPr lang="hu-HU" dirty="0" err="1"/>
              <a:t>DataSet-et</a:t>
            </a:r>
            <a:r>
              <a:rPr lang="hu-HU" dirty="0"/>
              <a:t> </a:t>
            </a:r>
            <a:r>
              <a:rPr lang="hu-HU" dirty="0" err="1"/>
              <a:t>a</a:t>
            </a:r>
            <a:r>
              <a:rPr lang="hu-HU" dirty="0"/>
              <a:t> </a:t>
            </a:r>
            <a:r>
              <a:rPr lang="hu-HU" dirty="0" err="1"/>
              <a:t>ConnectionString</a:t>
            </a:r>
            <a:r>
              <a:rPr lang="hu-HU" dirty="0"/>
              <a:t> egy általános formáját a Visual </a:t>
            </a:r>
            <a:r>
              <a:rPr lang="hu-HU" dirty="0" err="1"/>
              <a:t>Studio</a:t>
            </a:r>
            <a:r>
              <a:rPr lang="hu-HU" dirty="0"/>
              <a:t> már csatolta az </a:t>
            </a:r>
            <a:r>
              <a:rPr lang="hu-HU" i="1" dirty="0" err="1"/>
              <a:t>app.config</a:t>
            </a:r>
            <a:r>
              <a:rPr lang="hu-HU" dirty="0"/>
              <a:t> fájlhoz, amit azonban vissza kellene olvasni:</a:t>
            </a:r>
          </a:p>
          <a:p>
            <a:pPr lvl="2"/>
            <a:r>
              <a:rPr lang="hu-HU" dirty="0"/>
              <a:t>Ehhez kell egy új referencia a programunkba </a:t>
            </a:r>
            <a:r>
              <a:rPr lang="hu-HU" dirty="0">
                <a:sym typeface="Wingdings" panose="05000000000000000000" pitchFamily="2" charset="2"/>
              </a:rPr>
              <a:t> </a:t>
            </a:r>
            <a:r>
              <a:rPr lang="hu-HU" dirty="0" err="1">
                <a:sym typeface="Wingdings" panose="05000000000000000000" pitchFamily="2" charset="2"/>
              </a:rPr>
              <a:t>System.Configuration</a:t>
            </a:r>
            <a:endParaRPr lang="hu-HU" dirty="0">
              <a:sym typeface="Wingdings" panose="05000000000000000000" pitchFamily="2" charset="2"/>
            </a:endParaRPr>
          </a:p>
          <a:p>
            <a:pPr lvl="2"/>
            <a:r>
              <a:rPr lang="hu-HU" dirty="0">
                <a:sym typeface="Wingdings" panose="05000000000000000000" pitchFamily="2" charset="2"/>
              </a:rPr>
              <a:t>Ebben a </a:t>
            </a:r>
            <a:r>
              <a:rPr lang="hu-HU" dirty="0" err="1">
                <a:sym typeface="Wingdings" panose="05000000000000000000" pitchFamily="2" charset="2"/>
              </a:rPr>
              <a:t>namespace-ben</a:t>
            </a:r>
            <a:r>
              <a:rPr lang="hu-HU" dirty="0">
                <a:sym typeface="Wingdings" panose="05000000000000000000" pitchFamily="2" charset="2"/>
              </a:rPr>
              <a:t> található a </a:t>
            </a:r>
            <a:r>
              <a:rPr lang="hu-HU" dirty="0" err="1">
                <a:solidFill>
                  <a:srgbClr val="009999"/>
                </a:solidFill>
                <a:sym typeface="Wingdings" panose="05000000000000000000" pitchFamily="2" charset="2"/>
              </a:rPr>
              <a:t>ConfigurationManager</a:t>
            </a:r>
            <a:r>
              <a:rPr lang="hu-HU" dirty="0">
                <a:sym typeface="Wingdings" panose="05000000000000000000" pitchFamily="2" charset="2"/>
              </a:rPr>
              <a:t> statikus osztály, mely képes a különböző konfigurációs fájlokat írni, olvasni.</a:t>
            </a:r>
          </a:p>
          <a:p>
            <a:pPr lvl="3"/>
            <a:r>
              <a:rPr lang="hu-HU" dirty="0">
                <a:sym typeface="Wingdings" panose="05000000000000000000" pitchFamily="2" charset="2"/>
              </a:rPr>
              <a:t>Ebből a </a:t>
            </a:r>
            <a:r>
              <a:rPr lang="hu-HU" dirty="0" err="1">
                <a:solidFill>
                  <a:srgbClr val="009999"/>
                </a:solidFill>
              </a:rPr>
              <a:t>ConfigurationManager</a:t>
            </a:r>
            <a:r>
              <a:rPr lang="hu-HU" dirty="0" err="1"/>
              <a:t>.ConnectionStrings</a:t>
            </a:r>
            <a:r>
              <a:rPr lang="hu-HU" dirty="0"/>
              <a:t>[</a:t>
            </a:r>
            <a:r>
              <a:rPr lang="hu-HU" dirty="0">
                <a:solidFill>
                  <a:srgbClr val="A50021"/>
                </a:solidFill>
              </a:rPr>
              <a:t>"{</a:t>
            </a:r>
            <a:r>
              <a:rPr lang="hu-HU" dirty="0" err="1">
                <a:solidFill>
                  <a:srgbClr val="A50021"/>
                </a:solidFill>
              </a:rPr>
              <a:t>appconfig-ban</a:t>
            </a:r>
            <a:r>
              <a:rPr lang="hu-HU" dirty="0">
                <a:solidFill>
                  <a:srgbClr val="A50021"/>
                </a:solidFill>
              </a:rPr>
              <a:t> tárolt kulcs}"</a:t>
            </a:r>
            <a:r>
              <a:rPr lang="hu-HU" dirty="0"/>
              <a:t>].</a:t>
            </a:r>
            <a:r>
              <a:rPr lang="hu-HU" dirty="0" err="1"/>
              <a:t>ConnectionString</a:t>
            </a:r>
            <a:r>
              <a:rPr lang="hu-HU" dirty="0"/>
              <a:t> - segítségével kiemelhető az adatbázis elérése.</a:t>
            </a:r>
          </a:p>
        </p:txBody>
      </p:sp>
      <p:sp>
        <p:nvSpPr>
          <p:cNvPr id="5" name="Dia számának helye 4"/>
          <p:cNvSpPr>
            <a:spLocks noGrp="1"/>
          </p:cNvSpPr>
          <p:nvPr>
            <p:ph type="sldNum" sz="quarter" idx="4"/>
          </p:nvPr>
        </p:nvSpPr>
        <p:spPr/>
        <p:txBody>
          <a:bodyPr/>
          <a:lstStyle/>
          <a:p>
            <a:fld id="{3ED70B18-C81D-48FB-A4D8-1172ABDE8C3E}" type="slidenum">
              <a:rPr lang="hu-HU" smtClean="0"/>
              <a:t>192</a:t>
            </a:fld>
            <a:endParaRPr lang="hu-HU"/>
          </a:p>
        </p:txBody>
      </p:sp>
      <p:sp>
        <p:nvSpPr>
          <p:cNvPr id="6" name="Élőláb helye 5">
            <a:extLst>
              <a:ext uri="{FF2B5EF4-FFF2-40B4-BE49-F238E27FC236}">
                <a16:creationId xmlns:a16="http://schemas.microsoft.com/office/drawing/2014/main" id="{A6C3FAD1-422B-426E-9D63-035CFD242D18}"/>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125662577"/>
      </p:ext>
    </p:extLst>
  </p:cSld>
  <p:clrMapOvr>
    <a:masterClrMapping/>
  </p:clrMapOvr>
  <p:transition spd="slow">
    <p:cove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Service-based</a:t>
            </a:r>
            <a:r>
              <a:rPr lang="hu-HU" dirty="0"/>
              <a:t> </a:t>
            </a:r>
            <a:r>
              <a:rPr lang="hu-HU" dirty="0" err="1"/>
              <a:t>Database</a:t>
            </a:r>
            <a:r>
              <a:rPr lang="hu-HU" dirty="0"/>
              <a:t> VIII.</a:t>
            </a:r>
          </a:p>
        </p:txBody>
      </p:sp>
      <p:sp>
        <p:nvSpPr>
          <p:cNvPr id="3" name="Tartalom helye 2"/>
          <p:cNvSpPr>
            <a:spLocks noGrp="1"/>
          </p:cNvSpPr>
          <p:nvPr>
            <p:ph idx="1"/>
          </p:nvPr>
        </p:nvSpPr>
        <p:spPr/>
        <p:txBody>
          <a:bodyPr/>
          <a:lstStyle/>
          <a:p>
            <a:r>
              <a:rPr lang="hu-HU" dirty="0"/>
              <a:t>Bármelyik módszer segítségével előállított </a:t>
            </a:r>
            <a:r>
              <a:rPr lang="hu-HU" dirty="0" err="1"/>
              <a:t>ConnectionString</a:t>
            </a:r>
            <a:r>
              <a:rPr lang="hu-HU" dirty="0"/>
              <a:t> segítségével már tudunk csatlakozni az adatbázishoz, így ezek után már használhatjuk az adatbázist.</a:t>
            </a:r>
          </a:p>
          <a:p>
            <a:r>
              <a:rPr lang="hu-HU" dirty="0"/>
              <a:t>Egyetlen fontos beállítás maradt hátra mielőtt megkezdenénk az adatbázis használatát:</a:t>
            </a:r>
          </a:p>
          <a:p>
            <a:pPr lvl="1"/>
            <a:r>
              <a:rPr lang="hu-HU" dirty="0"/>
              <a:t>Be kell állítani, hogy a kimeneti mappába csak akkor másolja be az előzőekben létrehozott adatbázist, ha az újabb, mint az amúgy már ott lévő.</a:t>
            </a:r>
          </a:p>
          <a:p>
            <a:endParaRPr lang="hu-HU" dirty="0"/>
          </a:p>
        </p:txBody>
      </p:sp>
      <p:sp>
        <p:nvSpPr>
          <p:cNvPr id="5" name="Dia számának helye 4"/>
          <p:cNvSpPr>
            <a:spLocks noGrp="1"/>
          </p:cNvSpPr>
          <p:nvPr>
            <p:ph type="sldNum" sz="quarter" idx="4"/>
          </p:nvPr>
        </p:nvSpPr>
        <p:spPr/>
        <p:txBody>
          <a:bodyPr/>
          <a:lstStyle/>
          <a:p>
            <a:fld id="{3ED70B18-C81D-48FB-A4D8-1172ABDE8C3E}" type="slidenum">
              <a:rPr lang="hu-HU" smtClean="0"/>
              <a:t>193</a:t>
            </a:fld>
            <a:endParaRPr lang="hu-HU"/>
          </a:p>
        </p:txBody>
      </p:sp>
      <p:sp>
        <p:nvSpPr>
          <p:cNvPr id="6" name="Élőláb helye 5">
            <a:extLst>
              <a:ext uri="{FF2B5EF4-FFF2-40B4-BE49-F238E27FC236}">
                <a16:creationId xmlns:a16="http://schemas.microsoft.com/office/drawing/2014/main" id="{1CAF75AD-3195-4990-B37F-1A78A62D9B70}"/>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554814425"/>
      </p:ext>
    </p:extLst>
  </p:cSld>
  <p:clrMapOvr>
    <a:masterClrMapping/>
  </p:clrMapOvr>
  <p:transition spd="slow">
    <p:cove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Service-based</a:t>
            </a:r>
            <a:r>
              <a:rPr lang="hu-HU" dirty="0"/>
              <a:t> </a:t>
            </a:r>
            <a:r>
              <a:rPr lang="hu-HU" dirty="0" err="1"/>
              <a:t>Database</a:t>
            </a:r>
            <a:r>
              <a:rPr lang="hu-HU" dirty="0"/>
              <a:t> IX.</a:t>
            </a:r>
          </a:p>
        </p:txBody>
      </p:sp>
      <p:sp>
        <p:nvSpPr>
          <p:cNvPr id="3" name="Tartalom helye 2"/>
          <p:cNvSpPr>
            <a:spLocks noGrp="1"/>
          </p:cNvSpPr>
          <p:nvPr>
            <p:ph idx="1"/>
          </p:nvPr>
        </p:nvSpPr>
        <p:spPr/>
        <p:txBody>
          <a:bodyPr/>
          <a:lstStyle/>
          <a:p>
            <a:r>
              <a:rPr lang="hu-HU" dirty="0"/>
              <a:t>Mivel A létrehozáskor a Visual </a:t>
            </a:r>
            <a:r>
              <a:rPr lang="hu-HU" dirty="0" err="1"/>
              <a:t>Studio</a:t>
            </a:r>
            <a:r>
              <a:rPr lang="hu-HU" dirty="0"/>
              <a:t> tulajdonképpen 2 adatbázist hoz létre.</a:t>
            </a:r>
          </a:p>
          <a:p>
            <a:pPr lvl="1"/>
            <a:r>
              <a:rPr lang="hu-HU" dirty="0"/>
              <a:t>Egyiket a Project-be</a:t>
            </a:r>
          </a:p>
          <a:p>
            <a:pPr lvl="1"/>
            <a:r>
              <a:rPr lang="hu-HU" dirty="0"/>
              <a:t>Egyiket a </a:t>
            </a:r>
            <a:r>
              <a:rPr lang="hu-HU" dirty="0" err="1"/>
              <a:t>Debug-ba</a:t>
            </a:r>
            <a:endParaRPr lang="hu-HU" dirty="0"/>
          </a:p>
          <a:p>
            <a:r>
              <a:rPr lang="hu-HU" dirty="0"/>
              <a:t>Ez azért okoz kellemetlenséget, mert mi a </a:t>
            </a:r>
            <a:r>
              <a:rPr lang="hu-HU" dirty="0" err="1"/>
              <a:t>Debug-ban</a:t>
            </a:r>
            <a:r>
              <a:rPr lang="hu-HU" dirty="0"/>
              <a:t> lévőt használjuk futtatás során, azonban a Visual </a:t>
            </a:r>
            <a:r>
              <a:rPr lang="hu-HU" dirty="0" err="1"/>
              <a:t>Studio</a:t>
            </a:r>
            <a:r>
              <a:rPr lang="hu-HU" dirty="0"/>
              <a:t> ezt minden fordítás alakalmával felülírja az üres, </a:t>
            </a:r>
            <a:r>
              <a:rPr lang="hu-HU" dirty="0" err="1"/>
              <a:t>Project-ben</a:t>
            </a:r>
            <a:r>
              <a:rPr lang="hu-HU" dirty="0"/>
              <a:t> találhatóval.</a:t>
            </a:r>
          </a:p>
        </p:txBody>
      </p:sp>
      <p:sp>
        <p:nvSpPr>
          <p:cNvPr id="5" name="Dia számának helye 4"/>
          <p:cNvSpPr>
            <a:spLocks noGrp="1"/>
          </p:cNvSpPr>
          <p:nvPr>
            <p:ph type="sldNum" sz="quarter" idx="4"/>
          </p:nvPr>
        </p:nvSpPr>
        <p:spPr/>
        <p:txBody>
          <a:bodyPr/>
          <a:lstStyle/>
          <a:p>
            <a:fld id="{3ED70B18-C81D-48FB-A4D8-1172ABDE8C3E}" type="slidenum">
              <a:rPr lang="hu-HU" smtClean="0"/>
              <a:t>194</a:t>
            </a:fld>
            <a:endParaRPr lang="hu-HU"/>
          </a:p>
        </p:txBody>
      </p:sp>
      <p:sp>
        <p:nvSpPr>
          <p:cNvPr id="6" name="Élőláb helye 5">
            <a:extLst>
              <a:ext uri="{FF2B5EF4-FFF2-40B4-BE49-F238E27FC236}">
                <a16:creationId xmlns:a16="http://schemas.microsoft.com/office/drawing/2014/main" id="{B71647AC-BA17-4141-B4CE-FC8E2000C7F8}"/>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261495319"/>
      </p:ext>
    </p:extLst>
  </p:cSld>
  <p:clrMapOvr>
    <a:masterClrMapping/>
  </p:clrMapOvr>
  <p:transition spd="slow">
    <p:cove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Service-based</a:t>
            </a:r>
            <a:r>
              <a:rPr lang="hu-HU" dirty="0"/>
              <a:t> </a:t>
            </a:r>
            <a:r>
              <a:rPr lang="hu-HU" dirty="0" err="1"/>
              <a:t>Database</a:t>
            </a:r>
            <a:r>
              <a:rPr lang="hu-HU" dirty="0"/>
              <a:t> X.</a:t>
            </a:r>
          </a:p>
        </p:txBody>
      </p:sp>
      <p:sp>
        <p:nvSpPr>
          <p:cNvPr id="3" name="Tartalom helye 2"/>
          <p:cNvSpPr>
            <a:spLocks noGrp="1"/>
          </p:cNvSpPr>
          <p:nvPr>
            <p:ph idx="1"/>
          </p:nvPr>
        </p:nvSpPr>
        <p:spPr/>
        <p:txBody>
          <a:bodyPr>
            <a:normAutofit fontScale="92500" lnSpcReduction="20000"/>
          </a:bodyPr>
          <a:lstStyle/>
          <a:p>
            <a:r>
              <a:rPr lang="hu-HU" dirty="0"/>
              <a:t>Továbbá ez azért is zavaró lehet, mert a Server </a:t>
            </a:r>
            <a:r>
              <a:rPr lang="hu-HU" dirty="0" err="1"/>
              <a:t>Explorer-ben</a:t>
            </a:r>
            <a:r>
              <a:rPr lang="hu-HU" dirty="0"/>
              <a:t> nem tudunk belenézni a táblák jelenlegi tartalmaikba.</a:t>
            </a:r>
          </a:p>
          <a:p>
            <a:r>
              <a:rPr lang="hu-HU" dirty="0"/>
              <a:t>A probléma megoldása, mely csak a használatot oldja meg:</a:t>
            </a:r>
          </a:p>
          <a:p>
            <a:pPr lvl="1"/>
            <a:r>
              <a:rPr lang="hu-HU" dirty="0"/>
              <a:t>A létrehozott </a:t>
            </a:r>
            <a:r>
              <a:rPr lang="hu-HU" dirty="0" err="1"/>
              <a:t>Service-based</a:t>
            </a:r>
            <a:r>
              <a:rPr lang="hu-HU" dirty="0"/>
              <a:t> </a:t>
            </a:r>
            <a:r>
              <a:rPr lang="hu-HU" dirty="0" err="1"/>
              <a:t>Database</a:t>
            </a:r>
            <a:r>
              <a:rPr lang="hu-HU" dirty="0"/>
              <a:t> </a:t>
            </a:r>
            <a:r>
              <a:rPr lang="hu-HU" dirty="0" err="1"/>
              <a:t>item-en</a:t>
            </a:r>
            <a:r>
              <a:rPr lang="hu-HU" dirty="0"/>
              <a:t> kattintva a </a:t>
            </a:r>
            <a:r>
              <a:rPr lang="hu-HU" dirty="0" err="1"/>
              <a:t>Properties</a:t>
            </a:r>
            <a:r>
              <a:rPr lang="hu-HU" dirty="0"/>
              <a:t> </a:t>
            </a:r>
            <a:r>
              <a:rPr lang="hu-HU" dirty="0" err="1"/>
              <a:t>window-ban</a:t>
            </a:r>
            <a:r>
              <a:rPr lang="hu-HU" dirty="0"/>
              <a:t> be lehet állítani, a „</a:t>
            </a:r>
            <a:r>
              <a:rPr lang="hu-HU" dirty="0" err="1"/>
              <a:t>Copy</a:t>
            </a:r>
            <a:r>
              <a:rPr lang="hu-HU" dirty="0"/>
              <a:t> </a:t>
            </a:r>
            <a:r>
              <a:rPr lang="hu-HU" dirty="0" err="1"/>
              <a:t>to</a:t>
            </a:r>
            <a:r>
              <a:rPr lang="hu-HU" dirty="0"/>
              <a:t> Output </a:t>
            </a:r>
            <a:r>
              <a:rPr lang="hu-HU" dirty="0" err="1"/>
              <a:t>Directory</a:t>
            </a:r>
            <a:r>
              <a:rPr lang="hu-HU" dirty="0"/>
              <a:t>”</a:t>
            </a:r>
            <a:r>
              <a:rPr lang="hu-HU" dirty="0" err="1"/>
              <a:t>-nál</a:t>
            </a:r>
            <a:r>
              <a:rPr lang="hu-HU" dirty="0"/>
              <a:t> „</a:t>
            </a:r>
            <a:r>
              <a:rPr lang="hu-HU" dirty="0" err="1"/>
              <a:t>Copy</a:t>
            </a:r>
            <a:r>
              <a:rPr lang="hu-HU" dirty="0"/>
              <a:t> </a:t>
            </a:r>
            <a:r>
              <a:rPr lang="hu-HU" dirty="0" err="1"/>
              <a:t>if</a:t>
            </a:r>
            <a:r>
              <a:rPr lang="hu-HU" dirty="0"/>
              <a:t> </a:t>
            </a:r>
            <a:r>
              <a:rPr lang="hu-HU" dirty="0" err="1"/>
              <a:t>newer</a:t>
            </a:r>
            <a:r>
              <a:rPr lang="hu-HU" dirty="0"/>
              <a:t>” opciót, így csak akkor írja felül a használható adatbázist a </a:t>
            </a:r>
            <a:r>
              <a:rPr lang="hu-HU" dirty="0" err="1"/>
              <a:t>Debug-ban</a:t>
            </a:r>
            <a:r>
              <a:rPr lang="hu-HU" dirty="0"/>
              <a:t>, ha az szerkezetileg változott. (Vagy adatot vittünk fel bele.)</a:t>
            </a:r>
          </a:p>
          <a:p>
            <a:pPr lvl="1"/>
            <a:r>
              <a:rPr lang="hu-HU" dirty="0"/>
              <a:t>Ha már nem üríthető az adatbázis, akkor a céladatbázison, egy script segítségével kell elérni a kívánt módosításokat.</a:t>
            </a:r>
          </a:p>
        </p:txBody>
      </p:sp>
      <p:sp>
        <p:nvSpPr>
          <p:cNvPr id="5" name="Dia számának helye 4"/>
          <p:cNvSpPr>
            <a:spLocks noGrp="1"/>
          </p:cNvSpPr>
          <p:nvPr>
            <p:ph type="sldNum" sz="quarter" idx="4"/>
          </p:nvPr>
        </p:nvSpPr>
        <p:spPr/>
        <p:txBody>
          <a:bodyPr/>
          <a:lstStyle/>
          <a:p>
            <a:fld id="{3ED70B18-C81D-48FB-A4D8-1172ABDE8C3E}" type="slidenum">
              <a:rPr lang="hu-HU" smtClean="0"/>
              <a:t>195</a:t>
            </a:fld>
            <a:endParaRPr lang="hu-HU"/>
          </a:p>
        </p:txBody>
      </p:sp>
      <p:sp>
        <p:nvSpPr>
          <p:cNvPr id="6" name="Élőláb helye 5">
            <a:extLst>
              <a:ext uri="{FF2B5EF4-FFF2-40B4-BE49-F238E27FC236}">
                <a16:creationId xmlns:a16="http://schemas.microsoft.com/office/drawing/2014/main" id="{B65CFE67-21DA-498A-899A-C354598D0D52}"/>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664491548"/>
      </p:ext>
    </p:extLst>
  </p:cSld>
  <p:clrMapOvr>
    <a:masterClrMapping/>
  </p:clrMapOvr>
  <p:transition spd="slow">
    <p:cove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SQL Server elérése</a:t>
            </a:r>
          </a:p>
        </p:txBody>
      </p:sp>
      <p:sp>
        <p:nvSpPr>
          <p:cNvPr id="3" name="Alcím 2"/>
          <p:cNvSpPr>
            <a:spLocks noGrp="1"/>
          </p:cNvSpPr>
          <p:nvPr>
            <p:ph type="subTitle" idx="1"/>
          </p:nvPr>
        </p:nvSpPr>
        <p:spPr/>
        <p:txBody>
          <a:bodyPr/>
          <a:lstStyle/>
          <a:p>
            <a:r>
              <a:rPr lang="hu-HU" dirty="0"/>
              <a:t>SQL </a:t>
            </a:r>
            <a:r>
              <a:rPr lang="hu-HU" dirty="0" err="1"/>
              <a:t>Server-ben</a:t>
            </a:r>
            <a:r>
              <a:rPr lang="hu-HU" dirty="0"/>
              <a:t> létrehozott adatbázisok elérése</a:t>
            </a:r>
          </a:p>
        </p:txBody>
      </p:sp>
      <p:sp>
        <p:nvSpPr>
          <p:cNvPr id="5" name="Dia számának helye 4"/>
          <p:cNvSpPr>
            <a:spLocks noGrp="1"/>
          </p:cNvSpPr>
          <p:nvPr>
            <p:ph type="sldNum" sz="quarter" idx="4"/>
          </p:nvPr>
        </p:nvSpPr>
        <p:spPr/>
        <p:txBody>
          <a:bodyPr/>
          <a:lstStyle/>
          <a:p>
            <a:fld id="{3ED70B18-C81D-48FB-A4D8-1172ABDE8C3E}" type="slidenum">
              <a:rPr lang="hu-HU" smtClean="0"/>
              <a:t>196</a:t>
            </a:fld>
            <a:endParaRPr lang="hu-HU"/>
          </a:p>
        </p:txBody>
      </p:sp>
      <p:sp>
        <p:nvSpPr>
          <p:cNvPr id="6" name="Élőláb helye 5">
            <a:extLst>
              <a:ext uri="{FF2B5EF4-FFF2-40B4-BE49-F238E27FC236}">
                <a16:creationId xmlns:a16="http://schemas.microsoft.com/office/drawing/2014/main" id="{00E00DC1-EB03-470E-9E73-B8082518894D}"/>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864243638"/>
      </p:ext>
    </p:extLst>
  </p:cSld>
  <p:clrMapOvr>
    <a:masterClrMapping/>
  </p:clrMapOvr>
  <p:transition spd="slow">
    <p:cove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Server elérése I.</a:t>
            </a:r>
          </a:p>
        </p:txBody>
      </p:sp>
      <p:sp>
        <p:nvSpPr>
          <p:cNvPr id="3" name="Tartalom helye 2"/>
          <p:cNvSpPr>
            <a:spLocks noGrp="1"/>
          </p:cNvSpPr>
          <p:nvPr>
            <p:ph idx="1"/>
          </p:nvPr>
        </p:nvSpPr>
        <p:spPr/>
        <p:txBody>
          <a:bodyPr>
            <a:normAutofit lnSpcReduction="10000"/>
          </a:bodyPr>
          <a:lstStyle/>
          <a:p>
            <a:r>
              <a:rPr lang="hu-HU" dirty="0"/>
              <a:t>Amennyiben nem </a:t>
            </a:r>
            <a:r>
              <a:rPr lang="hu-HU" dirty="0" err="1"/>
              <a:t>Service-based</a:t>
            </a:r>
            <a:r>
              <a:rPr lang="hu-HU" dirty="0"/>
              <a:t> </a:t>
            </a:r>
            <a:r>
              <a:rPr lang="hu-HU" dirty="0" err="1"/>
              <a:t>Database</a:t>
            </a:r>
            <a:r>
              <a:rPr lang="hu-HU" dirty="0"/>
              <a:t> segítségével szeretnénk megoldani az adatbázis létrehozását, illetve olyan adatbázist szeretnénk létrehozni, amit egy időben egyszerre több program is elérhet, az SQL Server-en kell létrehozzuk csakúgy, ahogy eddig is az adatbázist kezeltük.</a:t>
            </a:r>
          </a:p>
          <a:p>
            <a:r>
              <a:rPr lang="hu-HU" dirty="0"/>
              <a:t>A következőkben ezekhez az adatbázisokhoz fogunk csatlakozni.</a:t>
            </a:r>
          </a:p>
        </p:txBody>
      </p:sp>
      <p:sp>
        <p:nvSpPr>
          <p:cNvPr id="5" name="Dia számának helye 4"/>
          <p:cNvSpPr>
            <a:spLocks noGrp="1"/>
          </p:cNvSpPr>
          <p:nvPr>
            <p:ph type="sldNum" sz="quarter" idx="4"/>
          </p:nvPr>
        </p:nvSpPr>
        <p:spPr/>
        <p:txBody>
          <a:bodyPr/>
          <a:lstStyle/>
          <a:p>
            <a:fld id="{3ED70B18-C81D-48FB-A4D8-1172ABDE8C3E}" type="slidenum">
              <a:rPr lang="hu-HU" smtClean="0"/>
              <a:t>197</a:t>
            </a:fld>
            <a:endParaRPr lang="hu-HU"/>
          </a:p>
        </p:txBody>
      </p:sp>
      <p:sp>
        <p:nvSpPr>
          <p:cNvPr id="6" name="Élőláb helye 5">
            <a:extLst>
              <a:ext uri="{FF2B5EF4-FFF2-40B4-BE49-F238E27FC236}">
                <a16:creationId xmlns:a16="http://schemas.microsoft.com/office/drawing/2014/main" id="{C1E5BD1C-942C-4BF8-A819-EA267C8EB8CB}"/>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4061307232"/>
      </p:ext>
    </p:extLst>
  </p:cSld>
  <p:clrMapOvr>
    <a:masterClrMapping/>
  </p:clrMapOvr>
  <p:transition spd="slow">
    <p:cove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Server elérése II.</a:t>
            </a:r>
          </a:p>
        </p:txBody>
      </p:sp>
      <p:sp>
        <p:nvSpPr>
          <p:cNvPr id="3" name="Tartalom helye 2"/>
          <p:cNvSpPr>
            <a:spLocks noGrp="1"/>
          </p:cNvSpPr>
          <p:nvPr>
            <p:ph idx="1"/>
          </p:nvPr>
        </p:nvSpPr>
        <p:spPr/>
        <p:txBody>
          <a:bodyPr>
            <a:normAutofit fontScale="85000" lnSpcReduction="20000"/>
          </a:bodyPr>
          <a:lstStyle/>
          <a:p>
            <a:r>
              <a:rPr lang="hu-HU" dirty="0"/>
              <a:t>Miután magát az adatbázist létrehoztuk az SQL Server-en (Adatbázis, táblák, stb. </a:t>
            </a:r>
            <a:r>
              <a:rPr lang="hu-HU" dirty="0">
                <a:sym typeface="Wingdings" panose="05000000000000000000" pitchFamily="2" charset="2"/>
              </a:rPr>
              <a:t> DDL</a:t>
            </a:r>
            <a:r>
              <a:rPr lang="hu-HU" dirty="0"/>
              <a:t>) a Visual </a:t>
            </a:r>
            <a:r>
              <a:rPr lang="hu-HU" dirty="0" err="1"/>
              <a:t>Studio-ban</a:t>
            </a:r>
            <a:r>
              <a:rPr lang="hu-HU" dirty="0"/>
              <a:t> a Server Explorer fül alatt a „</a:t>
            </a:r>
            <a:r>
              <a:rPr lang="hu-HU" dirty="0" err="1"/>
              <a:t>Connect</a:t>
            </a:r>
            <a:r>
              <a:rPr lang="hu-HU" dirty="0"/>
              <a:t> </a:t>
            </a:r>
            <a:r>
              <a:rPr lang="hu-HU" dirty="0" err="1"/>
              <a:t>to</a:t>
            </a:r>
            <a:r>
              <a:rPr lang="hu-HU" dirty="0"/>
              <a:t> </a:t>
            </a:r>
            <a:r>
              <a:rPr lang="hu-HU" dirty="0" err="1"/>
              <a:t>Database</a:t>
            </a:r>
            <a:r>
              <a:rPr lang="hu-HU" dirty="0"/>
              <a:t>” opció segítségével fogunk tudni csatlakozni az adatbázishoz.</a:t>
            </a:r>
          </a:p>
          <a:p>
            <a:r>
              <a:rPr lang="hu-HU" dirty="0"/>
              <a:t>Ezután felugrik egy ablak, melyben be tudjuk állítani, hogy melyik szerveren, melyik adatbázishoz akarunk csatlakozni.</a:t>
            </a:r>
          </a:p>
          <a:p>
            <a:pPr lvl="1"/>
            <a:r>
              <a:rPr lang="hu-HU" dirty="0"/>
              <a:t>A szerver neve ugyan az, ahova a Management </a:t>
            </a:r>
            <a:r>
              <a:rPr lang="hu-HU" dirty="0" err="1"/>
              <a:t>Studio-val</a:t>
            </a:r>
            <a:r>
              <a:rPr lang="hu-HU" dirty="0"/>
              <a:t> is csatlakoztunk.</a:t>
            </a:r>
          </a:p>
          <a:p>
            <a:pPr lvl="1"/>
            <a:r>
              <a:rPr lang="hu-HU" dirty="0"/>
              <a:t>Ezek után opcionálisan kitöltjük a </a:t>
            </a:r>
            <a:r>
              <a:rPr lang="hu-HU" dirty="0" err="1"/>
              <a:t>autentikációs</a:t>
            </a:r>
            <a:r>
              <a:rPr lang="hu-HU" dirty="0"/>
              <a:t> adatokat</a:t>
            </a:r>
          </a:p>
          <a:p>
            <a:pPr lvl="1"/>
            <a:r>
              <a:rPr lang="hu-HU" dirty="0"/>
              <a:t>Majd kiválasztjuk, hogy melyik adatbázishoz akarunk csatlakozni a szerver alatt.</a:t>
            </a:r>
          </a:p>
          <a:p>
            <a:pPr lvl="2"/>
            <a:r>
              <a:rPr lang="hu-HU" dirty="0"/>
              <a:t>Azt is megtehetjük, hogy egy már meglévő lokális adatbázist csatlakoztatunk fel az adatbázis szerver alá.</a:t>
            </a:r>
          </a:p>
        </p:txBody>
      </p:sp>
      <p:sp>
        <p:nvSpPr>
          <p:cNvPr id="5" name="Dia számának helye 4"/>
          <p:cNvSpPr>
            <a:spLocks noGrp="1"/>
          </p:cNvSpPr>
          <p:nvPr>
            <p:ph type="sldNum" sz="quarter" idx="4"/>
          </p:nvPr>
        </p:nvSpPr>
        <p:spPr/>
        <p:txBody>
          <a:bodyPr/>
          <a:lstStyle/>
          <a:p>
            <a:fld id="{3ED70B18-C81D-48FB-A4D8-1172ABDE8C3E}" type="slidenum">
              <a:rPr lang="hu-HU" smtClean="0"/>
              <a:t>198</a:t>
            </a:fld>
            <a:endParaRPr lang="hu-HU"/>
          </a:p>
        </p:txBody>
      </p:sp>
      <p:sp>
        <p:nvSpPr>
          <p:cNvPr id="6" name="Élőláb helye 5">
            <a:extLst>
              <a:ext uri="{FF2B5EF4-FFF2-40B4-BE49-F238E27FC236}">
                <a16:creationId xmlns:a16="http://schemas.microsoft.com/office/drawing/2014/main" id="{1FC761BC-D3EC-4629-9CD8-9FF2015474D4}"/>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566199587"/>
      </p:ext>
    </p:extLst>
  </p:cSld>
  <p:clrMapOvr>
    <a:masterClrMapping/>
  </p:clrMapOvr>
  <p:transition spd="slow">
    <p:cove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Server elérése III.</a:t>
            </a:r>
          </a:p>
        </p:txBody>
      </p:sp>
      <p:sp>
        <p:nvSpPr>
          <p:cNvPr id="3" name="Tartalom helye 2"/>
          <p:cNvSpPr>
            <a:spLocks noGrp="1"/>
          </p:cNvSpPr>
          <p:nvPr>
            <p:ph idx="1"/>
          </p:nvPr>
        </p:nvSpPr>
        <p:spPr/>
        <p:txBody>
          <a:bodyPr>
            <a:normAutofit fontScale="92500" lnSpcReduction="20000"/>
          </a:bodyPr>
          <a:lstStyle/>
          <a:p>
            <a:r>
              <a:rPr lang="hu-HU" dirty="0"/>
              <a:t>Miután beállítottuk a kapcsolatot, a létrejött kapcsolat tulajdonságaiban (</a:t>
            </a:r>
            <a:r>
              <a:rPr lang="hu-HU" dirty="0" err="1"/>
              <a:t>Properties</a:t>
            </a:r>
            <a:r>
              <a:rPr lang="hu-HU" dirty="0"/>
              <a:t> </a:t>
            </a:r>
            <a:r>
              <a:rPr lang="hu-HU" dirty="0" err="1"/>
              <a:t>window</a:t>
            </a:r>
            <a:r>
              <a:rPr lang="hu-HU" dirty="0"/>
              <a:t>) megtalálhatjuk, hogy az adott adatbázishoz milyen </a:t>
            </a:r>
            <a:r>
              <a:rPr lang="hu-HU" dirty="0" err="1"/>
              <a:t>ConnectionString</a:t>
            </a:r>
            <a:r>
              <a:rPr lang="hu-HU" dirty="0"/>
              <a:t> tartozik, mellyel lehet hozzá csatlakozni.</a:t>
            </a:r>
          </a:p>
          <a:p>
            <a:r>
              <a:rPr lang="hu-HU" dirty="0"/>
              <a:t>Innentől az adatbázis elérése azonos módon történhet mint a </a:t>
            </a:r>
            <a:r>
              <a:rPr lang="hu-HU" dirty="0" err="1"/>
              <a:t>Service-based</a:t>
            </a:r>
            <a:r>
              <a:rPr lang="hu-HU" dirty="0"/>
              <a:t> </a:t>
            </a:r>
            <a:r>
              <a:rPr lang="hu-HU" dirty="0" err="1"/>
              <a:t>Database</a:t>
            </a:r>
            <a:r>
              <a:rPr lang="hu-HU" dirty="0"/>
              <a:t> segítségével.</a:t>
            </a:r>
          </a:p>
          <a:p>
            <a:pPr lvl="1"/>
            <a:r>
              <a:rPr lang="hu-HU" dirty="0"/>
              <a:t>Fontos azonban, hogy a távoli adatbázisok elérése hálózati forgalomtól és az adatbázis terheltségévtől függően lassú, vagy lassabb lehet mint a lokális elérésűeké.</a:t>
            </a:r>
          </a:p>
          <a:p>
            <a:pPr lvl="2"/>
            <a:r>
              <a:rPr lang="hu-HU" dirty="0"/>
              <a:t>Aszinkronos elérés javasolt.</a:t>
            </a:r>
          </a:p>
        </p:txBody>
      </p:sp>
      <p:sp>
        <p:nvSpPr>
          <p:cNvPr id="5" name="Dia számának helye 4"/>
          <p:cNvSpPr>
            <a:spLocks noGrp="1"/>
          </p:cNvSpPr>
          <p:nvPr>
            <p:ph type="sldNum" sz="quarter" idx="4"/>
          </p:nvPr>
        </p:nvSpPr>
        <p:spPr/>
        <p:txBody>
          <a:bodyPr/>
          <a:lstStyle/>
          <a:p>
            <a:fld id="{3ED70B18-C81D-48FB-A4D8-1172ABDE8C3E}" type="slidenum">
              <a:rPr lang="hu-HU" smtClean="0"/>
              <a:t>199</a:t>
            </a:fld>
            <a:endParaRPr lang="hu-HU"/>
          </a:p>
        </p:txBody>
      </p:sp>
      <p:sp>
        <p:nvSpPr>
          <p:cNvPr id="6" name="Élőláb helye 5">
            <a:extLst>
              <a:ext uri="{FF2B5EF4-FFF2-40B4-BE49-F238E27FC236}">
                <a16:creationId xmlns:a16="http://schemas.microsoft.com/office/drawing/2014/main" id="{13D88E2C-067E-4812-889B-7C29BB920952}"/>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279575524"/>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Procedurális programozás I.</a:t>
            </a:r>
            <a:endParaRPr lang="hu-HU" dirty="0"/>
          </a:p>
        </p:txBody>
      </p:sp>
      <p:sp>
        <p:nvSpPr>
          <p:cNvPr id="3" name="Tartalom helye 2"/>
          <p:cNvSpPr>
            <a:spLocks noGrp="1"/>
          </p:cNvSpPr>
          <p:nvPr>
            <p:ph idx="1"/>
          </p:nvPr>
        </p:nvSpPr>
        <p:spPr/>
        <p:txBody>
          <a:bodyPr/>
          <a:lstStyle/>
          <a:p>
            <a:r>
              <a:rPr lang="hu-HU" dirty="0"/>
              <a:t>A procedurális programozás, egy a szoftverkrízis után kifejlődött programozási technika, mely elősegítette a szoftver termékek minőségének emelését, illetve az újrahasznosíthatóságot is.</a:t>
            </a:r>
          </a:p>
          <a:p>
            <a:r>
              <a:rPr lang="hu-HU" dirty="0"/>
              <a:t>Elmélete alapján, a programot kisebb alprogramok, avagy metódusok és funkciók építik fel, melyek egymástól elszeparáltan vannak kialakítva, azonban egymást használhatják.</a:t>
            </a:r>
          </a:p>
        </p:txBody>
      </p:sp>
      <p:sp>
        <p:nvSpPr>
          <p:cNvPr id="5" name="Dia számának helye 4"/>
          <p:cNvSpPr>
            <a:spLocks noGrp="1"/>
          </p:cNvSpPr>
          <p:nvPr>
            <p:ph type="sldNum" sz="quarter" idx="4"/>
          </p:nvPr>
        </p:nvSpPr>
        <p:spPr/>
        <p:txBody>
          <a:bodyPr/>
          <a:lstStyle/>
          <a:p>
            <a:fld id="{8B715426-319D-4BC8-B3E8-3875AC431BEE}" type="slidenum">
              <a:rPr lang="hu-HU" smtClean="0"/>
              <a:t>2</a:t>
            </a:fld>
            <a:endParaRPr lang="hu-HU"/>
          </a:p>
        </p:txBody>
      </p:sp>
      <p:sp>
        <p:nvSpPr>
          <p:cNvPr id="4" name="Élőláb helye 3">
            <a:extLst>
              <a:ext uri="{FF2B5EF4-FFF2-40B4-BE49-F238E27FC236}">
                <a16:creationId xmlns:a16="http://schemas.microsoft.com/office/drawing/2014/main" id="{532D23CD-DB30-43E2-B642-F6A008661387}"/>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756297013"/>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Szövegkezelés I.</a:t>
            </a:r>
          </a:p>
        </p:txBody>
      </p:sp>
      <p:sp>
        <p:nvSpPr>
          <p:cNvPr id="3" name="Tartalom helye 2"/>
          <p:cNvSpPr>
            <a:spLocks noGrp="1"/>
          </p:cNvSpPr>
          <p:nvPr>
            <p:ph idx="1"/>
          </p:nvPr>
        </p:nvSpPr>
        <p:spPr/>
        <p:txBody>
          <a:bodyPr/>
          <a:lstStyle/>
          <a:p>
            <a:r>
              <a:rPr lang="hu-HU" dirty="0"/>
              <a:t>A C#</a:t>
            </a:r>
            <a:r>
              <a:rPr lang="hu-HU" dirty="0" err="1"/>
              <a:t>-ban</a:t>
            </a:r>
            <a:r>
              <a:rPr lang="hu-HU" dirty="0"/>
              <a:t> csak úgy mint a legtöbb nyelvben a </a:t>
            </a:r>
            <a:r>
              <a:rPr lang="hu-HU" dirty="0" err="1">
                <a:solidFill>
                  <a:srgbClr val="0000FF"/>
                </a:solidFill>
              </a:rPr>
              <a:t>string</a:t>
            </a:r>
            <a:r>
              <a:rPr lang="hu-HU" dirty="0"/>
              <a:t> állományok karakter tömbként vannak eltárolva.</a:t>
            </a:r>
          </a:p>
          <a:p>
            <a:r>
              <a:rPr lang="hu-HU" dirty="0"/>
              <a:t>Ennek technikai előnye, hogy a szövegeket mint tömb tudjuk kezelni.</a:t>
            </a:r>
          </a:p>
          <a:p>
            <a:r>
              <a:rPr lang="hu-HU" dirty="0"/>
              <a:t>A legtöbb szöveges </a:t>
            </a:r>
            <a:r>
              <a:rPr lang="hu-HU" b="1" u="dbl" dirty="0"/>
              <a:t>funkció</a:t>
            </a:r>
            <a:r>
              <a:rPr lang="hu-HU" dirty="0"/>
              <a:t> erre a tulajdonságra épül.</a:t>
            </a:r>
          </a:p>
          <a:p>
            <a:endParaRPr lang="hu-HU" dirty="0"/>
          </a:p>
        </p:txBody>
      </p:sp>
      <p:sp>
        <p:nvSpPr>
          <p:cNvPr id="5" name="Dia számának helye 4"/>
          <p:cNvSpPr>
            <a:spLocks noGrp="1"/>
          </p:cNvSpPr>
          <p:nvPr>
            <p:ph type="sldNum" sz="quarter" idx="4"/>
          </p:nvPr>
        </p:nvSpPr>
        <p:spPr/>
        <p:txBody>
          <a:bodyPr/>
          <a:lstStyle/>
          <a:p>
            <a:fld id="{8B715426-319D-4BC8-B3E8-3875AC431BEE}" type="slidenum">
              <a:rPr lang="hu-HU" smtClean="0"/>
              <a:t>20</a:t>
            </a:fld>
            <a:endParaRPr lang="hu-HU"/>
          </a:p>
        </p:txBody>
      </p:sp>
      <p:sp>
        <p:nvSpPr>
          <p:cNvPr id="4" name="Élőláb helye 3">
            <a:extLst>
              <a:ext uri="{FF2B5EF4-FFF2-40B4-BE49-F238E27FC236}">
                <a16:creationId xmlns:a16="http://schemas.microsoft.com/office/drawing/2014/main" id="{1014A3B7-16C2-4091-B47D-34BA79A423E1}"/>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122955690"/>
      </p:ext>
    </p:extLst>
  </p:cSld>
  <p:clrMapOvr>
    <a:masterClrMapping/>
  </p:clrMapOvr>
  <p:transition spd="slow">
    <p:cove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Server elérése IV.</a:t>
            </a:r>
          </a:p>
        </p:txBody>
      </p:sp>
      <p:sp>
        <p:nvSpPr>
          <p:cNvPr id="3" name="Tartalom helye 2"/>
          <p:cNvSpPr>
            <a:spLocks noGrp="1"/>
          </p:cNvSpPr>
          <p:nvPr>
            <p:ph idx="1"/>
          </p:nvPr>
        </p:nvSpPr>
        <p:spPr/>
        <p:txBody>
          <a:bodyPr/>
          <a:lstStyle/>
          <a:p>
            <a:r>
              <a:rPr lang="hu-HU" dirty="0"/>
              <a:t>Továbbá az adatbázis kezelése is lehetséges innen, csakúgy, mint </a:t>
            </a:r>
            <a:r>
              <a:rPr lang="hu-HU" dirty="0" err="1"/>
              <a:t>Service-based</a:t>
            </a:r>
            <a:r>
              <a:rPr lang="hu-HU" dirty="0"/>
              <a:t> </a:t>
            </a:r>
            <a:r>
              <a:rPr lang="hu-HU" dirty="0" err="1"/>
              <a:t>Database</a:t>
            </a:r>
            <a:r>
              <a:rPr lang="hu-HU" dirty="0"/>
              <a:t> segítségével.</a:t>
            </a:r>
          </a:p>
          <a:p>
            <a:r>
              <a:rPr lang="hu-HU" dirty="0"/>
              <a:t>Így az adatbázis szerkezetének létrehozása, módosítása, alapértelmezett adatok feltöltése akár innen is megtörténhet, nem feltétlenül van szükség az SQL Management </a:t>
            </a:r>
            <a:r>
              <a:rPr lang="hu-HU" dirty="0" err="1"/>
              <a:t>Studio-ra</a:t>
            </a:r>
            <a:endParaRPr lang="hu-HU" dirty="0"/>
          </a:p>
        </p:txBody>
      </p:sp>
      <p:sp>
        <p:nvSpPr>
          <p:cNvPr id="5" name="Dia számának helye 4"/>
          <p:cNvSpPr>
            <a:spLocks noGrp="1"/>
          </p:cNvSpPr>
          <p:nvPr>
            <p:ph type="sldNum" sz="quarter" idx="4"/>
          </p:nvPr>
        </p:nvSpPr>
        <p:spPr/>
        <p:txBody>
          <a:bodyPr/>
          <a:lstStyle/>
          <a:p>
            <a:fld id="{3ED70B18-C81D-48FB-A4D8-1172ABDE8C3E}" type="slidenum">
              <a:rPr lang="hu-HU" smtClean="0"/>
              <a:t>200</a:t>
            </a:fld>
            <a:endParaRPr lang="hu-HU"/>
          </a:p>
        </p:txBody>
      </p:sp>
      <p:sp>
        <p:nvSpPr>
          <p:cNvPr id="6" name="Élőláb helye 5">
            <a:extLst>
              <a:ext uri="{FF2B5EF4-FFF2-40B4-BE49-F238E27FC236}">
                <a16:creationId xmlns:a16="http://schemas.microsoft.com/office/drawing/2014/main" id="{6193D906-6C26-4800-B93D-EE4B6C3B3740}"/>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693069168"/>
      </p:ext>
    </p:extLst>
  </p:cSld>
  <p:clrMapOvr>
    <a:masterClrMapping/>
  </p:clrMapOvr>
  <p:transition spd="slow">
    <p:cove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Adatbázisok kezelése</a:t>
            </a:r>
          </a:p>
        </p:txBody>
      </p:sp>
      <p:sp>
        <p:nvSpPr>
          <p:cNvPr id="3" name="Alcím 2"/>
          <p:cNvSpPr>
            <a:spLocks noGrp="1"/>
          </p:cNvSpPr>
          <p:nvPr>
            <p:ph type="subTitle" idx="1"/>
          </p:nvPr>
        </p:nvSpPr>
        <p:spPr/>
        <p:txBody>
          <a:bodyPr/>
          <a:lstStyle/>
          <a:p>
            <a:r>
              <a:rPr lang="hu-HU" dirty="0"/>
              <a:t>Adatbázis elérése, kezelése, használati lehetőségei</a:t>
            </a:r>
          </a:p>
        </p:txBody>
      </p:sp>
      <p:sp>
        <p:nvSpPr>
          <p:cNvPr id="5" name="Dia számának helye 4"/>
          <p:cNvSpPr>
            <a:spLocks noGrp="1"/>
          </p:cNvSpPr>
          <p:nvPr>
            <p:ph type="sldNum" sz="quarter" idx="4"/>
          </p:nvPr>
        </p:nvSpPr>
        <p:spPr/>
        <p:txBody>
          <a:bodyPr/>
          <a:lstStyle/>
          <a:p>
            <a:fld id="{3ED70B18-C81D-48FB-A4D8-1172ABDE8C3E}" type="slidenum">
              <a:rPr lang="hu-HU" smtClean="0"/>
              <a:t>201</a:t>
            </a:fld>
            <a:endParaRPr lang="hu-HU"/>
          </a:p>
        </p:txBody>
      </p:sp>
      <p:sp>
        <p:nvSpPr>
          <p:cNvPr id="6" name="Élőláb helye 5">
            <a:extLst>
              <a:ext uri="{FF2B5EF4-FFF2-40B4-BE49-F238E27FC236}">
                <a16:creationId xmlns:a16="http://schemas.microsoft.com/office/drawing/2014/main" id="{50ADFCE7-0E4C-409D-B63B-24248B862AC9}"/>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588635120"/>
      </p:ext>
    </p:extLst>
  </p:cSld>
  <p:clrMapOvr>
    <a:masterClrMapping/>
  </p:clrMapOvr>
  <p:transition spd="slow">
    <p:cove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Adatbázisok kezelése I.</a:t>
            </a:r>
          </a:p>
        </p:txBody>
      </p:sp>
      <p:sp>
        <p:nvSpPr>
          <p:cNvPr id="3" name="Tartalom helye 2"/>
          <p:cNvSpPr>
            <a:spLocks noGrp="1"/>
          </p:cNvSpPr>
          <p:nvPr>
            <p:ph idx="1"/>
          </p:nvPr>
        </p:nvSpPr>
        <p:spPr/>
        <p:txBody>
          <a:bodyPr>
            <a:normAutofit fontScale="92500" lnSpcReduction="20000"/>
          </a:bodyPr>
          <a:lstStyle/>
          <a:p>
            <a:r>
              <a:rPr lang="hu-HU" dirty="0"/>
              <a:t>Miután kész az adatbázis, és megfelelően csatolva van a </a:t>
            </a:r>
            <a:r>
              <a:rPr lang="hu-HU" dirty="0" err="1"/>
              <a:t>project-hez</a:t>
            </a:r>
            <a:r>
              <a:rPr lang="hu-HU" dirty="0"/>
              <a:t> alapvetően 3 féleképpen érhetjük el azt:</a:t>
            </a:r>
          </a:p>
          <a:p>
            <a:pPr lvl="1"/>
            <a:r>
              <a:rPr lang="hu-HU" dirty="0"/>
              <a:t>SQL szintű adatbázis-kezelés révén:</a:t>
            </a:r>
          </a:p>
          <a:p>
            <a:pPr lvl="2"/>
            <a:r>
              <a:rPr lang="hu-HU" dirty="0"/>
              <a:t>Ebben az esetben az adatbázist magát úgy kezeljük, mint ahogy eddig, SQL utasításokat szerkesztünk meg, melyeket futtatunk rajta.</a:t>
            </a:r>
          </a:p>
          <a:p>
            <a:pPr lvl="1"/>
            <a:r>
              <a:rPr lang="hu-HU" dirty="0" err="1"/>
              <a:t>DataSet-ek</a:t>
            </a:r>
            <a:r>
              <a:rPr lang="hu-HU" dirty="0"/>
              <a:t> segítségével:</a:t>
            </a:r>
          </a:p>
          <a:p>
            <a:pPr lvl="2"/>
            <a:r>
              <a:rPr lang="hu-HU" dirty="0"/>
              <a:t>A </a:t>
            </a:r>
            <a:r>
              <a:rPr lang="hu-HU" dirty="0" err="1"/>
              <a:t>DataSet-ek</a:t>
            </a:r>
            <a:r>
              <a:rPr lang="hu-HU" dirty="0"/>
              <a:t> valójában arról gondoskodnak, hogy az adatbázist egyfajta cache-ből tudjuk adatforrásként használni. Windows </a:t>
            </a:r>
            <a:r>
              <a:rPr lang="hu-HU" dirty="0" err="1"/>
              <a:t>Forms</a:t>
            </a:r>
            <a:r>
              <a:rPr lang="hu-HU" dirty="0"/>
              <a:t> esetén használatos. (A létrehozását látni fogjuk)</a:t>
            </a:r>
          </a:p>
          <a:p>
            <a:pPr lvl="1"/>
            <a:r>
              <a:rPr lang="hu-HU" dirty="0"/>
              <a:t>LINQ segítségével:</a:t>
            </a:r>
          </a:p>
          <a:p>
            <a:pPr lvl="2"/>
            <a:r>
              <a:rPr lang="hu-HU" dirty="0"/>
              <a:t>Integrált lekérdezőnyelv segítségével OO alapokon.</a:t>
            </a:r>
          </a:p>
          <a:p>
            <a:pPr lvl="2"/>
            <a:endParaRPr lang="hu-HU" dirty="0"/>
          </a:p>
        </p:txBody>
      </p:sp>
      <p:sp>
        <p:nvSpPr>
          <p:cNvPr id="5" name="Dia számának helye 4"/>
          <p:cNvSpPr>
            <a:spLocks noGrp="1"/>
          </p:cNvSpPr>
          <p:nvPr>
            <p:ph type="sldNum" sz="quarter" idx="4"/>
          </p:nvPr>
        </p:nvSpPr>
        <p:spPr/>
        <p:txBody>
          <a:bodyPr/>
          <a:lstStyle/>
          <a:p>
            <a:fld id="{3ED70B18-C81D-48FB-A4D8-1172ABDE8C3E}" type="slidenum">
              <a:rPr lang="hu-HU" smtClean="0"/>
              <a:t>202</a:t>
            </a:fld>
            <a:endParaRPr lang="hu-HU"/>
          </a:p>
        </p:txBody>
      </p:sp>
      <p:sp>
        <p:nvSpPr>
          <p:cNvPr id="6" name="Élőláb helye 5">
            <a:extLst>
              <a:ext uri="{FF2B5EF4-FFF2-40B4-BE49-F238E27FC236}">
                <a16:creationId xmlns:a16="http://schemas.microsoft.com/office/drawing/2014/main" id="{7892CCF3-4FEE-4E4D-8067-27D7563580B2}"/>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381360670"/>
      </p:ext>
    </p:extLst>
  </p:cSld>
  <p:clrMapOvr>
    <a:masterClrMapping/>
  </p:clrMapOvr>
  <p:transition spd="slow">
    <p:cover/>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szintű adatbázis-kezelés I.</a:t>
            </a:r>
          </a:p>
        </p:txBody>
      </p:sp>
      <p:sp>
        <p:nvSpPr>
          <p:cNvPr id="3" name="Tartalom helye 2"/>
          <p:cNvSpPr>
            <a:spLocks noGrp="1"/>
          </p:cNvSpPr>
          <p:nvPr>
            <p:ph idx="1"/>
          </p:nvPr>
        </p:nvSpPr>
        <p:spPr/>
        <p:txBody>
          <a:bodyPr>
            <a:normAutofit fontScale="92500" lnSpcReduction="10000"/>
          </a:bodyPr>
          <a:lstStyle/>
          <a:p>
            <a:r>
              <a:rPr lang="hu-HU" dirty="0"/>
              <a:t>Ahogy már említettem a </a:t>
            </a:r>
            <a:r>
              <a:rPr lang="hu-HU" dirty="0" err="1"/>
              <a:t>Microsoft-os</a:t>
            </a:r>
            <a:r>
              <a:rPr lang="hu-HU" dirty="0"/>
              <a:t> és Oracle-ös adatbázisok kezelésére már előre definiált osztályok állnak rendelkezésre, így miután az adatbázist létrehoztuk, és beállítottuk, ezekkel az osztályokkal lehet kezelni azt kódból.</a:t>
            </a:r>
          </a:p>
          <a:p>
            <a:r>
              <a:rPr lang="hu-HU" dirty="0"/>
              <a:t>Természetesen nem Microsoft érdekeltségű adatbázisok elérésére is van lehetőség, azonban ezekhez külön </a:t>
            </a:r>
            <a:r>
              <a:rPr lang="hu-HU" dirty="0" err="1"/>
              <a:t>library-re</a:t>
            </a:r>
            <a:r>
              <a:rPr lang="hu-HU" dirty="0"/>
              <a:t> van szükség.</a:t>
            </a:r>
          </a:p>
          <a:p>
            <a:pPr lvl="1"/>
            <a:r>
              <a:rPr lang="hu-HU" dirty="0"/>
              <a:t>Általánosságban a </a:t>
            </a:r>
            <a:r>
              <a:rPr lang="hu-HU" dirty="0" err="1"/>
              <a:t>library</a:t>
            </a:r>
            <a:r>
              <a:rPr lang="hu-HU" dirty="0"/>
              <a:t> csatlakoztatása után a kezelésük nagyon hasonló a beépített változókhoz.</a:t>
            </a:r>
          </a:p>
          <a:p>
            <a:endParaRPr lang="hu-HU" dirty="0"/>
          </a:p>
        </p:txBody>
      </p:sp>
      <p:sp>
        <p:nvSpPr>
          <p:cNvPr id="5" name="Dia számának helye 4"/>
          <p:cNvSpPr>
            <a:spLocks noGrp="1"/>
          </p:cNvSpPr>
          <p:nvPr>
            <p:ph type="sldNum" sz="quarter" idx="4"/>
          </p:nvPr>
        </p:nvSpPr>
        <p:spPr/>
        <p:txBody>
          <a:bodyPr/>
          <a:lstStyle/>
          <a:p>
            <a:fld id="{3ED70B18-C81D-48FB-A4D8-1172ABDE8C3E}" type="slidenum">
              <a:rPr lang="hu-HU" smtClean="0"/>
              <a:t>203</a:t>
            </a:fld>
            <a:endParaRPr lang="hu-HU"/>
          </a:p>
        </p:txBody>
      </p:sp>
      <p:sp>
        <p:nvSpPr>
          <p:cNvPr id="6" name="Élőláb helye 5">
            <a:extLst>
              <a:ext uri="{FF2B5EF4-FFF2-40B4-BE49-F238E27FC236}">
                <a16:creationId xmlns:a16="http://schemas.microsoft.com/office/drawing/2014/main" id="{920D9FD6-202E-436D-ACD5-8CA97744EA92}"/>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331555418"/>
      </p:ext>
    </p:extLst>
  </p:cSld>
  <p:clrMapOvr>
    <a:masterClrMapping/>
  </p:clrMapOvr>
  <p:transition spd="slow">
    <p:cove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szintű adatbázis-kezelés II.</a:t>
            </a:r>
          </a:p>
        </p:txBody>
      </p:sp>
      <p:sp>
        <p:nvSpPr>
          <p:cNvPr id="3" name="Tartalom helye 2"/>
          <p:cNvSpPr>
            <a:spLocks noGrp="1"/>
          </p:cNvSpPr>
          <p:nvPr>
            <p:ph idx="1"/>
          </p:nvPr>
        </p:nvSpPr>
        <p:spPr/>
        <p:txBody>
          <a:bodyPr>
            <a:normAutofit/>
          </a:bodyPr>
          <a:lstStyle/>
          <a:p>
            <a:r>
              <a:rPr lang="hu-HU" dirty="0"/>
              <a:t>SQL szintű adatbázis-kezelés esetén az adatbázishoz való kapcsolódást is nekünk kell megoldjuk, melyet az </a:t>
            </a:r>
            <a:r>
              <a:rPr lang="hu-HU" dirty="0" err="1">
                <a:solidFill>
                  <a:srgbClr val="009999"/>
                </a:solidFill>
              </a:rPr>
              <a:t>SqlConnection</a:t>
            </a:r>
            <a:r>
              <a:rPr lang="hu-HU" dirty="0"/>
              <a:t> osztály segítségével tudunk megoldani:</a:t>
            </a:r>
          </a:p>
          <a:p>
            <a:pPr lvl="1"/>
            <a:r>
              <a:rPr lang="hu-HU" dirty="0"/>
              <a:t> </a:t>
            </a:r>
            <a:r>
              <a:rPr lang="hu-HU" dirty="0" err="1">
                <a:solidFill>
                  <a:srgbClr val="009999"/>
                </a:solidFill>
              </a:rPr>
              <a:t>SqlConnection</a:t>
            </a:r>
            <a:r>
              <a:rPr lang="hu-HU" dirty="0"/>
              <a:t> </a:t>
            </a:r>
            <a:r>
              <a:rPr lang="hu-HU" dirty="0" err="1"/>
              <a:t>conn</a:t>
            </a:r>
            <a:r>
              <a:rPr lang="hu-HU" dirty="0"/>
              <a:t> = </a:t>
            </a:r>
            <a:r>
              <a:rPr lang="hu-HU" dirty="0" err="1">
                <a:solidFill>
                  <a:srgbClr val="0000FF"/>
                </a:solidFill>
              </a:rPr>
              <a:t>new</a:t>
            </a:r>
            <a:r>
              <a:rPr lang="hu-HU" dirty="0"/>
              <a:t> </a:t>
            </a:r>
            <a:r>
              <a:rPr lang="hu-HU" dirty="0" err="1">
                <a:solidFill>
                  <a:srgbClr val="009999"/>
                </a:solidFill>
              </a:rPr>
              <a:t>SqlConnection</a:t>
            </a:r>
            <a:r>
              <a:rPr lang="hu-HU" dirty="0"/>
              <a:t>(</a:t>
            </a:r>
            <a:r>
              <a:rPr lang="hu-HU" dirty="0" err="1"/>
              <a:t>ConnectionString</a:t>
            </a:r>
            <a:r>
              <a:rPr lang="hu-HU" dirty="0"/>
              <a:t>);</a:t>
            </a:r>
          </a:p>
          <a:p>
            <a:pPr lvl="2"/>
            <a:r>
              <a:rPr lang="hu-HU" dirty="0"/>
              <a:t>Fontos, hogy a „</a:t>
            </a:r>
            <a:r>
              <a:rPr lang="hu-HU" dirty="0" err="1"/>
              <a:t>conn</a:t>
            </a:r>
            <a:r>
              <a:rPr lang="hu-HU" dirty="0"/>
              <a:t>” változó az összes parancs futtatásánál szükséges lesz, így ezt olyan helyen érdemes tárolni, ahol minden lekérdezés futtatása esetén elérhető.</a:t>
            </a:r>
          </a:p>
        </p:txBody>
      </p:sp>
      <p:sp>
        <p:nvSpPr>
          <p:cNvPr id="5" name="Dia számának helye 4"/>
          <p:cNvSpPr>
            <a:spLocks noGrp="1"/>
          </p:cNvSpPr>
          <p:nvPr>
            <p:ph type="sldNum" sz="quarter" idx="4"/>
          </p:nvPr>
        </p:nvSpPr>
        <p:spPr/>
        <p:txBody>
          <a:bodyPr/>
          <a:lstStyle/>
          <a:p>
            <a:fld id="{3ED70B18-C81D-48FB-A4D8-1172ABDE8C3E}" type="slidenum">
              <a:rPr lang="hu-HU" smtClean="0"/>
              <a:t>204</a:t>
            </a:fld>
            <a:endParaRPr lang="hu-HU"/>
          </a:p>
        </p:txBody>
      </p:sp>
      <p:sp>
        <p:nvSpPr>
          <p:cNvPr id="6" name="Élőláb helye 5">
            <a:extLst>
              <a:ext uri="{FF2B5EF4-FFF2-40B4-BE49-F238E27FC236}">
                <a16:creationId xmlns:a16="http://schemas.microsoft.com/office/drawing/2014/main" id="{500555B8-F785-4496-ACEA-D4E8718606CD}"/>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4225378342"/>
      </p:ext>
    </p:extLst>
  </p:cSld>
  <p:clrMapOvr>
    <a:masterClrMapping/>
  </p:clrMapOvr>
  <p:transition spd="slow">
    <p:cove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szintű adatbázis-kezelés III.</a:t>
            </a:r>
          </a:p>
        </p:txBody>
      </p:sp>
      <p:sp>
        <p:nvSpPr>
          <p:cNvPr id="3" name="Tartalom helye 2"/>
          <p:cNvSpPr>
            <a:spLocks noGrp="1"/>
          </p:cNvSpPr>
          <p:nvPr>
            <p:ph idx="1"/>
          </p:nvPr>
        </p:nvSpPr>
        <p:spPr/>
        <p:txBody>
          <a:bodyPr>
            <a:normAutofit lnSpcReduction="10000"/>
          </a:bodyPr>
          <a:lstStyle/>
          <a:p>
            <a:r>
              <a:rPr lang="hu-HU" dirty="0"/>
              <a:t>Opcionálisan később is megadhatjuk a </a:t>
            </a:r>
            <a:r>
              <a:rPr lang="hu-HU" dirty="0" err="1"/>
              <a:t>ConnectionString-et</a:t>
            </a:r>
            <a:r>
              <a:rPr lang="hu-HU" dirty="0"/>
              <a:t> az ugyan ezen nevű </a:t>
            </a:r>
            <a:r>
              <a:rPr lang="hu-HU" dirty="0" err="1"/>
              <a:t>property</a:t>
            </a:r>
            <a:r>
              <a:rPr lang="hu-HU" dirty="0"/>
              <a:t> segítségével, tehát van paraméter nélküli konstruktor.</a:t>
            </a:r>
          </a:p>
          <a:p>
            <a:r>
              <a:rPr lang="hu-HU" dirty="0"/>
              <a:t>Miután példányosítottuk és megadtuk a </a:t>
            </a:r>
            <a:r>
              <a:rPr lang="hu-HU" dirty="0" err="1"/>
              <a:t>ConnectionString-et</a:t>
            </a:r>
            <a:r>
              <a:rPr lang="hu-HU" dirty="0"/>
              <a:t>, meg kell nyissuk a kapcsolatot:</a:t>
            </a:r>
          </a:p>
          <a:p>
            <a:pPr lvl="1"/>
            <a:r>
              <a:rPr lang="hu-HU" dirty="0" err="1"/>
              <a:t>conn.Open</a:t>
            </a:r>
            <a:r>
              <a:rPr lang="hu-HU" dirty="0"/>
              <a:t>();</a:t>
            </a:r>
          </a:p>
          <a:p>
            <a:pPr lvl="2"/>
            <a:r>
              <a:rPr lang="hu-HU" dirty="0"/>
              <a:t>Ekkor megnyitjuk az adatbázist. Az összes a csatlakozás során felmerülő hiba itt következik be </a:t>
            </a:r>
            <a:r>
              <a:rPr lang="hu-HU" dirty="0">
                <a:sym typeface="Wingdings" panose="05000000000000000000" pitchFamily="2" charset="2"/>
              </a:rPr>
              <a:t> </a:t>
            </a:r>
            <a:r>
              <a:rPr lang="hu-HU" dirty="0" err="1">
                <a:sym typeface="Wingdings" panose="05000000000000000000" pitchFamily="2" charset="2"/>
              </a:rPr>
              <a:t>try-catch</a:t>
            </a:r>
            <a:r>
              <a:rPr lang="hu-HU" dirty="0">
                <a:sym typeface="Wingdings" panose="05000000000000000000" pitchFamily="2" charset="2"/>
              </a:rPr>
              <a:t> érdemes lehet.</a:t>
            </a:r>
            <a:endParaRPr lang="hu-HU" dirty="0"/>
          </a:p>
          <a:p>
            <a:pPr lvl="1"/>
            <a:endParaRPr lang="hu-HU" dirty="0"/>
          </a:p>
        </p:txBody>
      </p:sp>
      <p:sp>
        <p:nvSpPr>
          <p:cNvPr id="5" name="Dia számának helye 4"/>
          <p:cNvSpPr>
            <a:spLocks noGrp="1"/>
          </p:cNvSpPr>
          <p:nvPr>
            <p:ph type="sldNum" sz="quarter" idx="4"/>
          </p:nvPr>
        </p:nvSpPr>
        <p:spPr/>
        <p:txBody>
          <a:bodyPr/>
          <a:lstStyle/>
          <a:p>
            <a:fld id="{3ED70B18-C81D-48FB-A4D8-1172ABDE8C3E}" type="slidenum">
              <a:rPr lang="hu-HU" smtClean="0"/>
              <a:t>205</a:t>
            </a:fld>
            <a:endParaRPr lang="hu-HU"/>
          </a:p>
        </p:txBody>
      </p:sp>
      <p:sp>
        <p:nvSpPr>
          <p:cNvPr id="6" name="Élőláb helye 5">
            <a:extLst>
              <a:ext uri="{FF2B5EF4-FFF2-40B4-BE49-F238E27FC236}">
                <a16:creationId xmlns:a16="http://schemas.microsoft.com/office/drawing/2014/main" id="{8A0A82C8-F9B8-4794-85E4-C9016A827158}"/>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42124295"/>
      </p:ext>
    </p:extLst>
  </p:cSld>
  <p:clrMapOvr>
    <a:masterClrMapping/>
  </p:clrMapOvr>
  <p:transition spd="slow">
    <p:cover/>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szintű adatbázis-kezelés IV.</a:t>
            </a:r>
          </a:p>
        </p:txBody>
      </p:sp>
      <p:sp>
        <p:nvSpPr>
          <p:cNvPr id="3" name="Tartalom helye 2"/>
          <p:cNvSpPr>
            <a:spLocks noGrp="1"/>
          </p:cNvSpPr>
          <p:nvPr>
            <p:ph idx="1"/>
          </p:nvPr>
        </p:nvSpPr>
        <p:spPr/>
        <p:txBody>
          <a:bodyPr>
            <a:normAutofit lnSpcReduction="10000"/>
          </a:bodyPr>
          <a:lstStyle/>
          <a:p>
            <a:r>
              <a:rPr lang="hu-HU" dirty="0"/>
              <a:t>Miután megnyitottuk az adatbázist, már kezdhetjük is a megfelelő SQL-ek futtatását rajta.</a:t>
            </a:r>
          </a:p>
          <a:p>
            <a:r>
              <a:rPr lang="hu-HU" dirty="0"/>
              <a:t>Parancs futtatása </a:t>
            </a:r>
            <a:r>
              <a:rPr lang="hu-HU" dirty="0" err="1">
                <a:solidFill>
                  <a:srgbClr val="009999"/>
                </a:solidFill>
              </a:rPr>
              <a:t>SqlCommand</a:t>
            </a:r>
            <a:r>
              <a:rPr lang="hu-HU" dirty="0"/>
              <a:t> osztály segítségével történhet:</a:t>
            </a:r>
          </a:p>
          <a:p>
            <a:pPr lvl="1"/>
            <a:r>
              <a:rPr lang="hu-HU" dirty="0"/>
              <a:t> </a:t>
            </a:r>
            <a:r>
              <a:rPr lang="hu-HU" dirty="0" err="1">
                <a:solidFill>
                  <a:srgbClr val="009999"/>
                </a:solidFill>
              </a:rPr>
              <a:t>SqlCommand</a:t>
            </a:r>
            <a:r>
              <a:rPr lang="hu-HU" dirty="0"/>
              <a:t> </a:t>
            </a:r>
            <a:r>
              <a:rPr lang="hu-HU" dirty="0" err="1"/>
              <a:t>com</a:t>
            </a:r>
            <a:r>
              <a:rPr lang="hu-HU" dirty="0"/>
              <a:t> = </a:t>
            </a:r>
            <a:r>
              <a:rPr lang="hu-HU" dirty="0" err="1">
                <a:solidFill>
                  <a:srgbClr val="0000FF"/>
                </a:solidFill>
              </a:rPr>
              <a:t>new</a:t>
            </a:r>
            <a:r>
              <a:rPr lang="hu-HU" dirty="0"/>
              <a:t> </a:t>
            </a:r>
            <a:r>
              <a:rPr lang="hu-HU" dirty="0" err="1">
                <a:solidFill>
                  <a:srgbClr val="009999"/>
                </a:solidFill>
              </a:rPr>
              <a:t>SqlCommand</a:t>
            </a:r>
            <a:r>
              <a:rPr lang="hu-HU" dirty="0"/>
              <a:t>(</a:t>
            </a:r>
            <a:r>
              <a:rPr lang="hu-HU" dirty="0">
                <a:solidFill>
                  <a:srgbClr val="CC0000"/>
                </a:solidFill>
              </a:rPr>
              <a:t>”SQL”</a:t>
            </a:r>
            <a:r>
              <a:rPr lang="hu-HU" dirty="0"/>
              <a:t>, </a:t>
            </a:r>
            <a:r>
              <a:rPr lang="hu-HU" dirty="0" err="1"/>
              <a:t>conn</a:t>
            </a:r>
            <a:r>
              <a:rPr lang="hu-HU" dirty="0"/>
              <a:t>);</a:t>
            </a:r>
          </a:p>
          <a:p>
            <a:pPr lvl="2"/>
            <a:r>
              <a:rPr lang="hu-HU" dirty="0"/>
              <a:t>Fontos, hogy az </a:t>
            </a:r>
            <a:r>
              <a:rPr lang="hu-HU" dirty="0" err="1">
                <a:solidFill>
                  <a:srgbClr val="009999"/>
                </a:solidFill>
              </a:rPr>
              <a:t>SqlCommand</a:t>
            </a:r>
            <a:r>
              <a:rPr lang="hu-HU" dirty="0">
                <a:solidFill>
                  <a:srgbClr val="009999"/>
                </a:solidFill>
              </a:rPr>
              <a:t> </a:t>
            </a:r>
            <a:r>
              <a:rPr lang="hu-HU" dirty="0"/>
              <a:t>minden esetben meg kell kapja a kapcsolatot, mivel ez alapján fogja tudni, hogy melyik kapcsolaton keresztül kell futtatni az adott lekérdezést.</a:t>
            </a:r>
          </a:p>
          <a:p>
            <a:pPr lvl="2"/>
            <a:r>
              <a:rPr lang="hu-HU" dirty="0"/>
              <a:t>Az </a:t>
            </a:r>
            <a:r>
              <a:rPr lang="hu-HU" dirty="0" err="1">
                <a:solidFill>
                  <a:srgbClr val="009999"/>
                </a:solidFill>
              </a:rPr>
              <a:t>SqlCommand</a:t>
            </a:r>
            <a:r>
              <a:rPr lang="hu-HU" dirty="0"/>
              <a:t> segítségével bármilyen SQL-t tudunk futtatni, amihez jogunk van (DDL, DML, DCL, TCL)</a:t>
            </a:r>
          </a:p>
        </p:txBody>
      </p:sp>
      <p:sp>
        <p:nvSpPr>
          <p:cNvPr id="5" name="Dia számának helye 4"/>
          <p:cNvSpPr>
            <a:spLocks noGrp="1"/>
          </p:cNvSpPr>
          <p:nvPr>
            <p:ph type="sldNum" sz="quarter" idx="4"/>
          </p:nvPr>
        </p:nvSpPr>
        <p:spPr/>
        <p:txBody>
          <a:bodyPr/>
          <a:lstStyle/>
          <a:p>
            <a:fld id="{3ED70B18-C81D-48FB-A4D8-1172ABDE8C3E}" type="slidenum">
              <a:rPr lang="hu-HU" smtClean="0"/>
              <a:t>206</a:t>
            </a:fld>
            <a:endParaRPr lang="hu-HU"/>
          </a:p>
        </p:txBody>
      </p:sp>
      <p:sp>
        <p:nvSpPr>
          <p:cNvPr id="6" name="Élőláb helye 5">
            <a:extLst>
              <a:ext uri="{FF2B5EF4-FFF2-40B4-BE49-F238E27FC236}">
                <a16:creationId xmlns:a16="http://schemas.microsoft.com/office/drawing/2014/main" id="{1453B820-9AF6-44C2-8826-839DDEDF78A4}"/>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426727110"/>
      </p:ext>
    </p:extLst>
  </p:cSld>
  <p:clrMapOvr>
    <a:masterClrMapping/>
  </p:clrMapOvr>
  <p:transition spd="slow">
    <p:cove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szintű adatbázis-kezelés V.</a:t>
            </a:r>
          </a:p>
        </p:txBody>
      </p:sp>
      <p:sp>
        <p:nvSpPr>
          <p:cNvPr id="3" name="Tartalom helye 2"/>
          <p:cNvSpPr>
            <a:spLocks noGrp="1"/>
          </p:cNvSpPr>
          <p:nvPr>
            <p:ph idx="1"/>
          </p:nvPr>
        </p:nvSpPr>
        <p:spPr/>
        <p:txBody>
          <a:bodyPr>
            <a:normAutofit fontScale="85000" lnSpcReduction="20000"/>
          </a:bodyPr>
          <a:lstStyle/>
          <a:p>
            <a:r>
              <a:rPr lang="hu-HU" dirty="0"/>
              <a:t>Természetesen az </a:t>
            </a:r>
            <a:r>
              <a:rPr lang="hu-HU" dirty="0" err="1">
                <a:solidFill>
                  <a:srgbClr val="009999"/>
                </a:solidFill>
              </a:rPr>
              <a:t>SqlCommand</a:t>
            </a:r>
            <a:r>
              <a:rPr lang="hu-HU" dirty="0"/>
              <a:t> létrehozása önmagában még nem eredményez semmit, azt futtatni kell:</a:t>
            </a:r>
          </a:p>
          <a:p>
            <a:pPr lvl="1"/>
            <a:r>
              <a:rPr lang="hu-HU" dirty="0" err="1"/>
              <a:t>com.ExecuteNonQuery</a:t>
            </a:r>
            <a:r>
              <a:rPr lang="hu-HU" dirty="0"/>
              <a:t>();</a:t>
            </a:r>
          </a:p>
          <a:p>
            <a:pPr lvl="2"/>
            <a:r>
              <a:rPr lang="hu-HU" dirty="0"/>
              <a:t>Végrehajtatja a megadott SQL-t és visszaadja, hogy hány sor érintett az adott lekérdezés által.</a:t>
            </a:r>
          </a:p>
          <a:p>
            <a:pPr lvl="2"/>
            <a:r>
              <a:rPr lang="hu-HU" dirty="0"/>
              <a:t>DDL, DCL, TCL, és a DML nem DQL részeihez jól használható.</a:t>
            </a:r>
          </a:p>
          <a:p>
            <a:pPr lvl="1"/>
            <a:r>
              <a:rPr lang="hu-HU" dirty="0" err="1"/>
              <a:t>com.ExecuteReader</a:t>
            </a:r>
            <a:r>
              <a:rPr lang="hu-HU" dirty="0"/>
              <a:t>();</a:t>
            </a:r>
          </a:p>
          <a:p>
            <a:pPr lvl="2"/>
            <a:r>
              <a:rPr lang="hu-HU" dirty="0"/>
              <a:t>Végrehajtatja a megadott SQL-t és visszaadja, hogy a lekérdezés mit adott vissza.</a:t>
            </a:r>
          </a:p>
          <a:p>
            <a:pPr lvl="2"/>
            <a:r>
              <a:rPr lang="hu-HU" dirty="0"/>
              <a:t>SELECT utasításhoz használható</a:t>
            </a:r>
          </a:p>
          <a:p>
            <a:pPr lvl="1"/>
            <a:r>
              <a:rPr lang="hu-HU" dirty="0" err="1"/>
              <a:t>com.ExecuteScalar</a:t>
            </a:r>
            <a:r>
              <a:rPr lang="hu-HU" dirty="0"/>
              <a:t>();</a:t>
            </a:r>
          </a:p>
          <a:p>
            <a:pPr lvl="2"/>
            <a:r>
              <a:rPr lang="hu-HU" dirty="0"/>
              <a:t>Végrehajtatja a megadott SQL-t és visszaadja, hogy a lekérdezés első sorának első oszlopa milyen értéket takart.</a:t>
            </a:r>
          </a:p>
          <a:p>
            <a:pPr lvl="2"/>
            <a:r>
              <a:rPr lang="hu-HU" dirty="0" err="1"/>
              <a:t>Aggregáló</a:t>
            </a:r>
            <a:r>
              <a:rPr lang="hu-HU" dirty="0"/>
              <a:t> függvényekhez jól használható.</a:t>
            </a:r>
          </a:p>
          <a:p>
            <a:pPr lvl="2"/>
            <a:endParaRPr lang="hu-HU" dirty="0"/>
          </a:p>
        </p:txBody>
      </p:sp>
      <p:sp>
        <p:nvSpPr>
          <p:cNvPr id="5" name="Dia számának helye 4"/>
          <p:cNvSpPr>
            <a:spLocks noGrp="1"/>
          </p:cNvSpPr>
          <p:nvPr>
            <p:ph type="sldNum" sz="quarter" idx="4"/>
          </p:nvPr>
        </p:nvSpPr>
        <p:spPr/>
        <p:txBody>
          <a:bodyPr/>
          <a:lstStyle/>
          <a:p>
            <a:fld id="{3ED70B18-C81D-48FB-A4D8-1172ABDE8C3E}" type="slidenum">
              <a:rPr lang="hu-HU" smtClean="0"/>
              <a:t>207</a:t>
            </a:fld>
            <a:endParaRPr lang="hu-HU"/>
          </a:p>
        </p:txBody>
      </p:sp>
      <p:sp>
        <p:nvSpPr>
          <p:cNvPr id="6" name="Élőláb helye 5">
            <a:extLst>
              <a:ext uri="{FF2B5EF4-FFF2-40B4-BE49-F238E27FC236}">
                <a16:creationId xmlns:a16="http://schemas.microsoft.com/office/drawing/2014/main" id="{B8F8E62B-306E-4771-9F87-A390145A6F38}"/>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662415570"/>
      </p:ext>
    </p:extLst>
  </p:cSld>
  <p:clrMapOvr>
    <a:masterClrMapping/>
  </p:clrMapOvr>
  <p:transition spd="slow">
    <p:cove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szintű adatbázis-kezelés VI.</a:t>
            </a:r>
          </a:p>
        </p:txBody>
      </p:sp>
      <p:sp>
        <p:nvSpPr>
          <p:cNvPr id="3" name="Tartalom helye 2"/>
          <p:cNvSpPr>
            <a:spLocks noGrp="1"/>
          </p:cNvSpPr>
          <p:nvPr>
            <p:ph idx="1"/>
          </p:nvPr>
        </p:nvSpPr>
        <p:spPr/>
        <p:txBody>
          <a:bodyPr>
            <a:normAutofit/>
          </a:bodyPr>
          <a:lstStyle/>
          <a:p>
            <a:r>
              <a:rPr lang="hu-HU" dirty="0"/>
              <a:t>DML lekérdezések megvalósítása:</a:t>
            </a:r>
          </a:p>
          <a:p>
            <a:pPr lvl="1"/>
            <a:r>
              <a:rPr lang="hu-HU" dirty="0"/>
              <a:t>INSERT / U</a:t>
            </a:r>
            <a:r>
              <a:rPr lang="hu-HU" cap="all" dirty="0"/>
              <a:t>pdate</a:t>
            </a:r>
            <a:r>
              <a:rPr lang="hu-HU" dirty="0"/>
              <a:t> / </a:t>
            </a:r>
            <a:r>
              <a:rPr lang="hu-HU" cap="all" dirty="0" err="1"/>
              <a:t>Delete</a:t>
            </a:r>
            <a:endParaRPr lang="hu-HU" cap="all" dirty="0"/>
          </a:p>
          <a:p>
            <a:pPr lvl="2"/>
            <a:r>
              <a:rPr lang="hu-HU" dirty="0"/>
              <a:t>Amennyiben az adott lekérdezésnél maximum az érintett sorok száma fontos.</a:t>
            </a:r>
          </a:p>
          <a:p>
            <a:pPr lvl="2"/>
            <a:r>
              <a:rPr lang="hu-HU" dirty="0"/>
              <a:t> </a:t>
            </a:r>
            <a:r>
              <a:rPr lang="hu-HU" dirty="0" err="1">
                <a:solidFill>
                  <a:srgbClr val="009999"/>
                </a:solidFill>
              </a:rPr>
              <a:t>SqlConnection</a:t>
            </a:r>
            <a:r>
              <a:rPr lang="hu-HU" dirty="0"/>
              <a:t> </a:t>
            </a:r>
            <a:r>
              <a:rPr lang="hu-HU" dirty="0" err="1"/>
              <a:t>conn</a:t>
            </a:r>
            <a:r>
              <a:rPr lang="hu-HU" dirty="0"/>
              <a:t> = </a:t>
            </a:r>
            <a:r>
              <a:rPr lang="hu-HU" dirty="0" err="1">
                <a:solidFill>
                  <a:srgbClr val="0000FF"/>
                </a:solidFill>
              </a:rPr>
              <a:t>new</a:t>
            </a:r>
            <a:r>
              <a:rPr lang="hu-HU" dirty="0"/>
              <a:t> </a:t>
            </a:r>
            <a:r>
              <a:rPr lang="hu-HU" dirty="0" err="1">
                <a:solidFill>
                  <a:srgbClr val="009999"/>
                </a:solidFill>
              </a:rPr>
              <a:t>SqlConnection</a:t>
            </a:r>
            <a:r>
              <a:rPr lang="hu-HU" dirty="0"/>
              <a:t>(</a:t>
            </a:r>
            <a:r>
              <a:rPr lang="hu-HU" dirty="0">
                <a:solidFill>
                  <a:srgbClr val="CC0000"/>
                </a:solidFill>
              </a:rPr>
              <a:t>”</a:t>
            </a:r>
            <a:r>
              <a:rPr lang="hu-HU" dirty="0" err="1">
                <a:solidFill>
                  <a:srgbClr val="CC0000"/>
                </a:solidFill>
              </a:rPr>
              <a:t>ConStr</a:t>
            </a:r>
            <a:r>
              <a:rPr lang="hu-HU" dirty="0">
                <a:solidFill>
                  <a:srgbClr val="CC0000"/>
                </a:solidFill>
              </a:rPr>
              <a:t>”</a:t>
            </a:r>
            <a:r>
              <a:rPr lang="hu-HU" dirty="0"/>
              <a:t>);</a:t>
            </a:r>
            <a:br>
              <a:rPr lang="hu-HU" dirty="0"/>
            </a:br>
            <a:r>
              <a:rPr lang="hu-HU" dirty="0"/>
              <a:t> </a:t>
            </a:r>
            <a:r>
              <a:rPr lang="hu-HU" dirty="0" err="1"/>
              <a:t>conn.Open</a:t>
            </a:r>
            <a:r>
              <a:rPr lang="hu-HU" dirty="0"/>
              <a:t>();</a:t>
            </a:r>
            <a:br>
              <a:rPr lang="hu-HU" dirty="0"/>
            </a:br>
            <a:r>
              <a:rPr lang="hu-HU" dirty="0"/>
              <a:t> </a:t>
            </a:r>
            <a:r>
              <a:rPr lang="hu-HU" dirty="0" err="1">
                <a:solidFill>
                  <a:srgbClr val="009999"/>
                </a:solidFill>
              </a:rPr>
              <a:t>SqlCommand</a:t>
            </a:r>
            <a:r>
              <a:rPr lang="hu-HU" dirty="0"/>
              <a:t> </a:t>
            </a:r>
            <a:r>
              <a:rPr lang="hu-HU" dirty="0" err="1"/>
              <a:t>com</a:t>
            </a:r>
            <a:r>
              <a:rPr lang="hu-HU" dirty="0"/>
              <a:t> = </a:t>
            </a:r>
            <a:r>
              <a:rPr lang="hu-HU" dirty="0" err="1">
                <a:solidFill>
                  <a:srgbClr val="0000FF"/>
                </a:solidFill>
              </a:rPr>
              <a:t>new</a:t>
            </a:r>
            <a:r>
              <a:rPr lang="hu-HU" dirty="0"/>
              <a:t> </a:t>
            </a:r>
            <a:r>
              <a:rPr lang="hu-HU" dirty="0" err="1">
                <a:solidFill>
                  <a:srgbClr val="009999"/>
                </a:solidFill>
              </a:rPr>
              <a:t>SqlCommand</a:t>
            </a:r>
            <a:r>
              <a:rPr lang="hu-HU" dirty="0"/>
              <a:t>(</a:t>
            </a:r>
            <a:r>
              <a:rPr lang="hu-HU" dirty="0">
                <a:solidFill>
                  <a:srgbClr val="CC0000"/>
                </a:solidFill>
              </a:rPr>
              <a:t>”</a:t>
            </a:r>
            <a:r>
              <a:rPr lang="hu-HU" dirty="0" err="1">
                <a:solidFill>
                  <a:srgbClr val="CC0000"/>
                </a:solidFill>
              </a:rPr>
              <a:t>Insert</a:t>
            </a:r>
            <a:r>
              <a:rPr lang="hu-HU" dirty="0">
                <a:solidFill>
                  <a:srgbClr val="CC0000"/>
                </a:solidFill>
              </a:rPr>
              <a:t>/ Update / </a:t>
            </a:r>
            <a:r>
              <a:rPr lang="hu-HU" dirty="0" err="1">
                <a:solidFill>
                  <a:srgbClr val="CC0000"/>
                </a:solidFill>
              </a:rPr>
              <a:t>Delete</a:t>
            </a:r>
            <a:r>
              <a:rPr lang="hu-HU" dirty="0">
                <a:solidFill>
                  <a:srgbClr val="CC0000"/>
                </a:solidFill>
              </a:rPr>
              <a:t>”</a:t>
            </a:r>
            <a:r>
              <a:rPr lang="hu-HU" dirty="0"/>
              <a:t>, </a:t>
            </a:r>
            <a:r>
              <a:rPr lang="hu-HU" dirty="0" err="1"/>
              <a:t>conn</a:t>
            </a:r>
            <a:r>
              <a:rPr lang="hu-HU" dirty="0"/>
              <a:t>);</a:t>
            </a:r>
            <a:br>
              <a:rPr lang="hu-HU" dirty="0"/>
            </a:br>
            <a:r>
              <a:rPr lang="hu-HU" dirty="0"/>
              <a:t> </a:t>
            </a:r>
            <a:r>
              <a:rPr lang="hu-HU" dirty="0">
                <a:solidFill>
                  <a:srgbClr val="0000FF"/>
                </a:solidFill>
              </a:rPr>
              <a:t>int</a:t>
            </a:r>
            <a:r>
              <a:rPr lang="hu-HU" dirty="0"/>
              <a:t> </a:t>
            </a:r>
            <a:r>
              <a:rPr lang="hu-HU" dirty="0" err="1"/>
              <a:t>erintettSorok</a:t>
            </a:r>
            <a:r>
              <a:rPr lang="hu-HU" dirty="0"/>
              <a:t> = </a:t>
            </a:r>
            <a:r>
              <a:rPr lang="hu-HU" dirty="0" err="1"/>
              <a:t>com.ExecuteNonQuery</a:t>
            </a:r>
            <a:r>
              <a:rPr lang="hu-HU" dirty="0"/>
              <a:t>();</a:t>
            </a:r>
          </a:p>
        </p:txBody>
      </p:sp>
      <p:sp>
        <p:nvSpPr>
          <p:cNvPr id="5" name="Dia számának helye 4"/>
          <p:cNvSpPr>
            <a:spLocks noGrp="1"/>
          </p:cNvSpPr>
          <p:nvPr>
            <p:ph type="sldNum" sz="quarter" idx="4"/>
          </p:nvPr>
        </p:nvSpPr>
        <p:spPr/>
        <p:txBody>
          <a:bodyPr/>
          <a:lstStyle/>
          <a:p>
            <a:fld id="{3ED70B18-C81D-48FB-A4D8-1172ABDE8C3E}" type="slidenum">
              <a:rPr lang="hu-HU" smtClean="0"/>
              <a:t>208</a:t>
            </a:fld>
            <a:endParaRPr lang="hu-HU"/>
          </a:p>
        </p:txBody>
      </p:sp>
      <p:sp>
        <p:nvSpPr>
          <p:cNvPr id="6" name="Élőláb helye 5">
            <a:extLst>
              <a:ext uri="{FF2B5EF4-FFF2-40B4-BE49-F238E27FC236}">
                <a16:creationId xmlns:a16="http://schemas.microsoft.com/office/drawing/2014/main" id="{072BE0FF-B796-4E70-A18C-52418CCA1F22}"/>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023571109"/>
      </p:ext>
    </p:extLst>
  </p:cSld>
  <p:clrMapOvr>
    <a:masterClrMapping/>
  </p:clrMapOvr>
  <p:transition spd="slow">
    <p:cove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szintű adatbázis-kezelés VII.</a:t>
            </a:r>
          </a:p>
        </p:txBody>
      </p:sp>
      <p:sp>
        <p:nvSpPr>
          <p:cNvPr id="3" name="Tartalom helye 2"/>
          <p:cNvSpPr>
            <a:spLocks noGrp="1"/>
          </p:cNvSpPr>
          <p:nvPr>
            <p:ph idx="1"/>
          </p:nvPr>
        </p:nvSpPr>
        <p:spPr/>
        <p:txBody>
          <a:bodyPr>
            <a:normAutofit lnSpcReduction="10000"/>
          </a:bodyPr>
          <a:lstStyle/>
          <a:p>
            <a:r>
              <a:rPr lang="hu-HU" dirty="0"/>
              <a:t>Ahhoz, hogy olyan lekérdezést is fel tudjunk dolgozni, ami rekordokat ad vissza, egy újabb osztályra van szükségünk, az </a:t>
            </a:r>
            <a:r>
              <a:rPr lang="hu-HU" dirty="0" err="1">
                <a:solidFill>
                  <a:srgbClr val="009999"/>
                </a:solidFill>
              </a:rPr>
              <a:t>SqlDataReader</a:t>
            </a:r>
            <a:r>
              <a:rPr lang="hu-HU" dirty="0"/>
              <a:t> osztályra.</a:t>
            </a:r>
          </a:p>
          <a:p>
            <a:r>
              <a:rPr lang="hu-HU" dirty="0"/>
              <a:t>Az </a:t>
            </a:r>
            <a:r>
              <a:rPr lang="hu-HU" dirty="0" err="1">
                <a:solidFill>
                  <a:srgbClr val="009999"/>
                </a:solidFill>
              </a:rPr>
              <a:t>SqlDataReader</a:t>
            </a:r>
            <a:r>
              <a:rPr lang="hu-HU" dirty="0"/>
              <a:t> példányosítása a futtatott parancson keresztül történik meg, és segítségével a lekérdezésből visszajövő rekordokat tudjuk kezelni:</a:t>
            </a:r>
          </a:p>
          <a:p>
            <a:pPr lvl="1"/>
            <a:r>
              <a:rPr lang="hu-HU" dirty="0"/>
              <a:t> </a:t>
            </a:r>
            <a:r>
              <a:rPr lang="hu-HU" dirty="0" err="1">
                <a:solidFill>
                  <a:srgbClr val="009999"/>
                </a:solidFill>
              </a:rPr>
              <a:t>SqlDataReader</a:t>
            </a:r>
            <a:r>
              <a:rPr lang="hu-HU" dirty="0"/>
              <a:t> </a:t>
            </a:r>
            <a:r>
              <a:rPr lang="hu-HU" dirty="0" err="1"/>
              <a:t>reader</a:t>
            </a:r>
            <a:r>
              <a:rPr lang="hu-HU" dirty="0"/>
              <a:t> = </a:t>
            </a:r>
            <a:r>
              <a:rPr lang="hu-HU" dirty="0" err="1"/>
              <a:t>com.ExecuteReader</a:t>
            </a:r>
            <a:r>
              <a:rPr lang="hu-HU" dirty="0"/>
              <a:t>();</a:t>
            </a:r>
          </a:p>
          <a:p>
            <a:pPr lvl="1"/>
            <a:endParaRPr lang="hu-HU" dirty="0"/>
          </a:p>
        </p:txBody>
      </p:sp>
      <p:sp>
        <p:nvSpPr>
          <p:cNvPr id="5" name="Dia számának helye 4"/>
          <p:cNvSpPr>
            <a:spLocks noGrp="1"/>
          </p:cNvSpPr>
          <p:nvPr>
            <p:ph type="sldNum" sz="quarter" idx="4"/>
          </p:nvPr>
        </p:nvSpPr>
        <p:spPr/>
        <p:txBody>
          <a:bodyPr/>
          <a:lstStyle/>
          <a:p>
            <a:fld id="{3ED70B18-C81D-48FB-A4D8-1172ABDE8C3E}" type="slidenum">
              <a:rPr lang="hu-HU" smtClean="0"/>
              <a:t>209</a:t>
            </a:fld>
            <a:endParaRPr lang="hu-HU"/>
          </a:p>
        </p:txBody>
      </p:sp>
      <p:sp>
        <p:nvSpPr>
          <p:cNvPr id="6" name="Élőláb helye 5">
            <a:extLst>
              <a:ext uri="{FF2B5EF4-FFF2-40B4-BE49-F238E27FC236}">
                <a16:creationId xmlns:a16="http://schemas.microsoft.com/office/drawing/2014/main" id="{3735F8AC-BC6A-4E95-9931-73C35C1E3B20}"/>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221367706"/>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Szövegkezelés II.</a:t>
            </a:r>
          </a:p>
        </p:txBody>
      </p:sp>
      <p:sp>
        <p:nvSpPr>
          <p:cNvPr id="3" name="Tartalom helye 2"/>
          <p:cNvSpPr>
            <a:spLocks noGrp="1"/>
          </p:cNvSpPr>
          <p:nvPr>
            <p:ph idx="1"/>
          </p:nvPr>
        </p:nvSpPr>
        <p:spPr/>
        <p:txBody>
          <a:bodyPr>
            <a:normAutofit/>
          </a:bodyPr>
          <a:lstStyle/>
          <a:p>
            <a:r>
              <a:rPr lang="hu-HU" dirty="0"/>
              <a:t>A következő funkciók lesznek fontosak számunkra:</a:t>
            </a:r>
          </a:p>
          <a:p>
            <a:pPr lvl="1"/>
            <a:r>
              <a:rPr lang="hu-HU" dirty="0" err="1"/>
              <a:t>EndsWith</a:t>
            </a:r>
            <a:r>
              <a:rPr lang="hu-HU" dirty="0"/>
              <a:t>(</a:t>
            </a:r>
            <a:r>
              <a:rPr lang="hu-HU" dirty="0">
                <a:solidFill>
                  <a:srgbClr val="C00000"/>
                </a:solidFill>
              </a:rPr>
              <a:t>”szöveg”</a:t>
            </a:r>
            <a:r>
              <a:rPr lang="hu-HU" dirty="0"/>
              <a:t>), </a:t>
            </a:r>
            <a:r>
              <a:rPr lang="hu-HU" dirty="0" err="1"/>
              <a:t>StartsWith</a:t>
            </a:r>
            <a:r>
              <a:rPr lang="hu-HU" dirty="0"/>
              <a:t>(</a:t>
            </a:r>
            <a:r>
              <a:rPr lang="hu-HU" dirty="0">
                <a:solidFill>
                  <a:srgbClr val="C00000"/>
                </a:solidFill>
              </a:rPr>
              <a:t>”</a:t>
            </a:r>
            <a:r>
              <a:rPr lang="hu-HU" dirty="0" err="1">
                <a:solidFill>
                  <a:srgbClr val="C00000"/>
                </a:solidFill>
              </a:rPr>
              <a:t>szöveg</a:t>
            </a:r>
            <a:r>
              <a:rPr lang="hu-HU" dirty="0">
                <a:solidFill>
                  <a:srgbClr val="C00000"/>
                </a:solidFill>
              </a:rPr>
              <a:t>”</a:t>
            </a:r>
            <a:r>
              <a:rPr lang="hu-HU" dirty="0"/>
              <a:t>)</a:t>
            </a:r>
          </a:p>
          <a:p>
            <a:pPr lvl="2"/>
            <a:r>
              <a:rPr lang="hu-HU" dirty="0"/>
              <a:t>Teszteli, hogy mire végződik, vagy mivel kezdődik a szöveg.</a:t>
            </a:r>
          </a:p>
          <a:p>
            <a:pPr lvl="1"/>
            <a:r>
              <a:rPr lang="hu-HU" dirty="0" err="1"/>
              <a:t>IndexOf</a:t>
            </a:r>
            <a:r>
              <a:rPr lang="hu-HU" dirty="0"/>
              <a:t>(</a:t>
            </a:r>
            <a:r>
              <a:rPr lang="hu-HU" dirty="0">
                <a:solidFill>
                  <a:srgbClr val="C00000"/>
                </a:solidFill>
              </a:rPr>
              <a:t>’</a:t>
            </a:r>
            <a:r>
              <a:rPr lang="hu-HU" dirty="0" err="1">
                <a:solidFill>
                  <a:srgbClr val="C00000"/>
                </a:solidFill>
              </a:rPr>
              <a:t>karakter</a:t>
            </a:r>
            <a:r>
              <a:rPr lang="hu-HU" dirty="0">
                <a:solidFill>
                  <a:srgbClr val="C00000"/>
                </a:solidFill>
              </a:rPr>
              <a:t>’</a:t>
            </a:r>
            <a:r>
              <a:rPr lang="hu-HU" dirty="0"/>
              <a:t>), </a:t>
            </a:r>
            <a:r>
              <a:rPr lang="hu-HU" dirty="0" err="1"/>
              <a:t>IndexOf</a:t>
            </a:r>
            <a:r>
              <a:rPr lang="hu-HU" dirty="0"/>
              <a:t>(</a:t>
            </a:r>
            <a:r>
              <a:rPr lang="hu-HU" dirty="0">
                <a:solidFill>
                  <a:srgbClr val="C00000"/>
                </a:solidFill>
              </a:rPr>
              <a:t>”szöveg”</a:t>
            </a:r>
            <a:r>
              <a:rPr lang="hu-HU" dirty="0"/>
              <a:t>)</a:t>
            </a:r>
          </a:p>
          <a:p>
            <a:pPr lvl="2"/>
            <a:r>
              <a:rPr lang="hu-HU" dirty="0"/>
              <a:t>Megadja az adott karakter vagy szöveg helyét a szövegben.</a:t>
            </a:r>
          </a:p>
          <a:p>
            <a:pPr lvl="1"/>
            <a:r>
              <a:rPr lang="hu-HU" dirty="0" err="1"/>
              <a:t>LastIndexOf</a:t>
            </a:r>
            <a:r>
              <a:rPr lang="hu-HU" dirty="0"/>
              <a:t>(</a:t>
            </a:r>
            <a:r>
              <a:rPr lang="hu-HU" dirty="0">
                <a:solidFill>
                  <a:srgbClr val="C00000"/>
                </a:solidFill>
              </a:rPr>
              <a:t>’</a:t>
            </a:r>
            <a:r>
              <a:rPr lang="hu-HU" dirty="0" err="1">
                <a:solidFill>
                  <a:srgbClr val="C00000"/>
                </a:solidFill>
              </a:rPr>
              <a:t>karakter</a:t>
            </a:r>
            <a:r>
              <a:rPr lang="hu-HU" dirty="0">
                <a:solidFill>
                  <a:srgbClr val="C00000"/>
                </a:solidFill>
              </a:rPr>
              <a:t>’</a:t>
            </a:r>
            <a:r>
              <a:rPr lang="hu-HU" dirty="0"/>
              <a:t>), </a:t>
            </a:r>
            <a:r>
              <a:rPr lang="hu-HU" dirty="0" err="1"/>
              <a:t>LastIndexOf</a:t>
            </a:r>
            <a:r>
              <a:rPr lang="hu-HU" dirty="0"/>
              <a:t>(</a:t>
            </a:r>
            <a:r>
              <a:rPr lang="hu-HU" dirty="0">
                <a:solidFill>
                  <a:srgbClr val="C00000"/>
                </a:solidFill>
              </a:rPr>
              <a:t>”szöveg”</a:t>
            </a:r>
            <a:r>
              <a:rPr lang="hu-HU" dirty="0"/>
              <a:t>)</a:t>
            </a:r>
          </a:p>
          <a:p>
            <a:pPr lvl="2"/>
            <a:r>
              <a:rPr lang="hu-HU" dirty="0"/>
              <a:t>Utolsó előfordulása a keresett karakternek, vagy szövegnek.</a:t>
            </a:r>
          </a:p>
        </p:txBody>
      </p:sp>
      <p:sp>
        <p:nvSpPr>
          <p:cNvPr id="5" name="Dia számának helye 4"/>
          <p:cNvSpPr>
            <a:spLocks noGrp="1"/>
          </p:cNvSpPr>
          <p:nvPr>
            <p:ph type="sldNum" sz="quarter" idx="4"/>
          </p:nvPr>
        </p:nvSpPr>
        <p:spPr/>
        <p:txBody>
          <a:bodyPr/>
          <a:lstStyle/>
          <a:p>
            <a:fld id="{8B715426-319D-4BC8-B3E8-3875AC431BEE}" type="slidenum">
              <a:rPr lang="hu-HU" smtClean="0"/>
              <a:t>21</a:t>
            </a:fld>
            <a:endParaRPr lang="hu-HU"/>
          </a:p>
        </p:txBody>
      </p:sp>
      <p:sp>
        <p:nvSpPr>
          <p:cNvPr id="4" name="Élőláb helye 3">
            <a:extLst>
              <a:ext uri="{FF2B5EF4-FFF2-40B4-BE49-F238E27FC236}">
                <a16:creationId xmlns:a16="http://schemas.microsoft.com/office/drawing/2014/main" id="{2EEAD3F3-6821-4DB4-BE6A-9919EE61F350}"/>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531256675"/>
      </p:ext>
    </p:extLst>
  </p:cSld>
  <p:clrMapOvr>
    <a:masterClrMapping/>
  </p:clrMapOvr>
  <p:transition spd="slow">
    <p:cove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szintű adatbázis-kezelés VIII.</a:t>
            </a:r>
          </a:p>
        </p:txBody>
      </p:sp>
      <p:sp>
        <p:nvSpPr>
          <p:cNvPr id="3" name="Tartalom helye 2"/>
          <p:cNvSpPr>
            <a:spLocks noGrp="1"/>
          </p:cNvSpPr>
          <p:nvPr>
            <p:ph idx="1"/>
          </p:nvPr>
        </p:nvSpPr>
        <p:spPr/>
        <p:txBody>
          <a:bodyPr>
            <a:normAutofit lnSpcReduction="10000"/>
          </a:bodyPr>
          <a:lstStyle/>
          <a:p>
            <a:r>
              <a:rPr lang="hu-HU" dirty="0"/>
              <a:t>A példányosítás után, le tudjuk kérdezni, hogy a lekérdezésből egyáltalán tért-e vissza eredmény:</a:t>
            </a:r>
          </a:p>
          <a:p>
            <a:pPr lvl="1"/>
            <a:r>
              <a:rPr lang="hu-HU" dirty="0" err="1"/>
              <a:t>reader.HasRows</a:t>
            </a:r>
            <a:endParaRPr lang="hu-HU" dirty="0"/>
          </a:p>
          <a:p>
            <a:r>
              <a:rPr lang="hu-HU" dirty="0"/>
              <a:t>Továbbá le tudjuk rekordonként kérni a visszatért rekordhalmaz elemeit:</a:t>
            </a:r>
          </a:p>
          <a:p>
            <a:pPr lvl="1"/>
            <a:r>
              <a:rPr lang="hu-HU" dirty="0"/>
              <a:t> </a:t>
            </a:r>
            <a:r>
              <a:rPr lang="hu-HU" dirty="0" err="1">
                <a:solidFill>
                  <a:srgbClr val="0000FF"/>
                </a:solidFill>
              </a:rPr>
              <a:t>while</a:t>
            </a:r>
            <a:r>
              <a:rPr lang="hu-HU" dirty="0"/>
              <a:t>(</a:t>
            </a:r>
            <a:r>
              <a:rPr lang="hu-HU" dirty="0" err="1"/>
              <a:t>reader.Read</a:t>
            </a:r>
            <a:r>
              <a:rPr lang="hu-HU" dirty="0"/>
              <a:t>())</a:t>
            </a:r>
            <a:br>
              <a:rPr lang="hu-HU" dirty="0"/>
            </a:br>
            <a:r>
              <a:rPr lang="hu-HU" dirty="0"/>
              <a:t> {</a:t>
            </a:r>
            <a:br>
              <a:rPr lang="hu-HU" dirty="0"/>
            </a:br>
            <a:r>
              <a:rPr lang="hu-HU" dirty="0"/>
              <a:t>     </a:t>
            </a:r>
            <a:r>
              <a:rPr lang="hu-HU" dirty="0">
                <a:solidFill>
                  <a:srgbClr val="008000"/>
                </a:solidFill>
              </a:rPr>
              <a:t>//Rekordok feldolgozása</a:t>
            </a:r>
            <a:br>
              <a:rPr lang="hu-HU" dirty="0"/>
            </a:br>
            <a:r>
              <a:rPr lang="hu-HU" dirty="0"/>
              <a:t> }</a:t>
            </a:r>
            <a:br>
              <a:rPr lang="hu-HU" dirty="0"/>
            </a:br>
            <a:endParaRPr lang="hu-HU" dirty="0"/>
          </a:p>
        </p:txBody>
      </p:sp>
      <p:sp>
        <p:nvSpPr>
          <p:cNvPr id="5" name="Dia számának helye 4"/>
          <p:cNvSpPr>
            <a:spLocks noGrp="1"/>
          </p:cNvSpPr>
          <p:nvPr>
            <p:ph type="sldNum" sz="quarter" idx="4"/>
          </p:nvPr>
        </p:nvSpPr>
        <p:spPr/>
        <p:txBody>
          <a:bodyPr/>
          <a:lstStyle/>
          <a:p>
            <a:fld id="{3ED70B18-C81D-48FB-A4D8-1172ABDE8C3E}" type="slidenum">
              <a:rPr lang="hu-HU" smtClean="0"/>
              <a:t>210</a:t>
            </a:fld>
            <a:endParaRPr lang="hu-HU"/>
          </a:p>
        </p:txBody>
      </p:sp>
      <p:sp>
        <p:nvSpPr>
          <p:cNvPr id="6" name="Élőláb helye 5">
            <a:extLst>
              <a:ext uri="{FF2B5EF4-FFF2-40B4-BE49-F238E27FC236}">
                <a16:creationId xmlns:a16="http://schemas.microsoft.com/office/drawing/2014/main" id="{B57F8739-5E92-4072-A49E-B76C4066DDE3}"/>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386406538"/>
      </p:ext>
    </p:extLst>
  </p:cSld>
  <p:clrMapOvr>
    <a:masterClrMapping/>
  </p:clrMapOvr>
  <p:transition spd="slow">
    <p:cover/>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szintű adatbázis-kezelés IX.</a:t>
            </a:r>
          </a:p>
        </p:txBody>
      </p:sp>
      <p:sp>
        <p:nvSpPr>
          <p:cNvPr id="3" name="Tartalom helye 2"/>
          <p:cNvSpPr>
            <a:spLocks noGrp="1"/>
          </p:cNvSpPr>
          <p:nvPr>
            <p:ph idx="1"/>
          </p:nvPr>
        </p:nvSpPr>
        <p:spPr/>
        <p:txBody>
          <a:bodyPr>
            <a:normAutofit fontScale="92500"/>
          </a:bodyPr>
          <a:lstStyle/>
          <a:p>
            <a:r>
              <a:rPr lang="hu-HU" dirty="0"/>
              <a:t>A rekordon belüli oszlopértékek lekérdezése többféleképpen is megtörténhet:</a:t>
            </a:r>
          </a:p>
          <a:p>
            <a:pPr lvl="1"/>
            <a:r>
              <a:rPr lang="hu-HU" dirty="0"/>
              <a:t>Oszlopindex alapján:</a:t>
            </a:r>
          </a:p>
          <a:p>
            <a:pPr lvl="2"/>
            <a:r>
              <a:rPr lang="hu-HU" dirty="0"/>
              <a:t>Ezen belül is több lehetőségünk van:</a:t>
            </a:r>
          </a:p>
          <a:p>
            <a:pPr lvl="3"/>
            <a:r>
              <a:rPr lang="hu-HU" dirty="0" err="1"/>
              <a:t>reader</a:t>
            </a:r>
            <a:r>
              <a:rPr lang="hu-HU" dirty="0"/>
              <a:t>[&lt;oszlopindex&gt;] </a:t>
            </a:r>
            <a:r>
              <a:rPr lang="hu-HU" dirty="0">
                <a:sym typeface="Wingdings" panose="05000000000000000000" pitchFamily="2" charset="2"/>
              </a:rPr>
              <a:t> </a:t>
            </a:r>
            <a:r>
              <a:rPr lang="hu-HU" dirty="0" err="1">
                <a:sym typeface="Wingdings" panose="05000000000000000000" pitchFamily="2" charset="2"/>
              </a:rPr>
              <a:t>object</a:t>
            </a:r>
            <a:r>
              <a:rPr lang="hu-HU" dirty="0">
                <a:sym typeface="Wingdings" panose="05000000000000000000" pitchFamily="2" charset="2"/>
              </a:rPr>
              <a:t> típusban visszaadja az adott oszlopindex értékét az adott rekordban.</a:t>
            </a:r>
          </a:p>
          <a:p>
            <a:pPr lvl="3"/>
            <a:r>
              <a:rPr lang="hu-HU" dirty="0" err="1">
                <a:sym typeface="Wingdings" panose="05000000000000000000" pitchFamily="2" charset="2"/>
              </a:rPr>
              <a:t>reader.Get</a:t>
            </a:r>
            <a:r>
              <a:rPr lang="hu-HU" dirty="0">
                <a:sym typeface="Wingdings" panose="05000000000000000000" pitchFamily="2" charset="2"/>
              </a:rPr>
              <a:t>…(&lt;oszlopindex&gt;)  kívánt primitív, vagy alapértelmezett típusban adja vissza az adott oszlopindex értékét az adott rekordban.</a:t>
            </a:r>
          </a:p>
          <a:p>
            <a:pPr lvl="1"/>
            <a:r>
              <a:rPr lang="hu-HU" dirty="0">
                <a:sym typeface="Wingdings" panose="05000000000000000000" pitchFamily="2" charset="2"/>
              </a:rPr>
              <a:t>Oszlopnév alapján:</a:t>
            </a:r>
          </a:p>
          <a:p>
            <a:pPr lvl="2"/>
            <a:r>
              <a:rPr lang="hu-HU" dirty="0" err="1"/>
              <a:t>reader</a:t>
            </a:r>
            <a:r>
              <a:rPr lang="hu-HU" dirty="0"/>
              <a:t>[</a:t>
            </a:r>
            <a:r>
              <a:rPr lang="hu-HU" dirty="0">
                <a:solidFill>
                  <a:srgbClr val="CC0000"/>
                </a:solidFill>
              </a:rPr>
              <a:t>”&lt;oszlopnév&gt;”</a:t>
            </a:r>
            <a:r>
              <a:rPr lang="hu-HU" dirty="0"/>
              <a:t>] </a:t>
            </a:r>
            <a:r>
              <a:rPr lang="hu-HU" dirty="0">
                <a:sym typeface="Wingdings" panose="05000000000000000000" pitchFamily="2" charset="2"/>
              </a:rPr>
              <a:t> </a:t>
            </a:r>
            <a:r>
              <a:rPr lang="hu-HU" dirty="0" err="1">
                <a:sym typeface="Wingdings" panose="05000000000000000000" pitchFamily="2" charset="2"/>
              </a:rPr>
              <a:t>object</a:t>
            </a:r>
            <a:r>
              <a:rPr lang="hu-HU" dirty="0">
                <a:sym typeface="Wingdings" panose="05000000000000000000" pitchFamily="2" charset="2"/>
              </a:rPr>
              <a:t> típusban visszaadja az adott oszlopnév értékét az adott rekordban.</a:t>
            </a:r>
          </a:p>
          <a:p>
            <a:pPr lvl="2"/>
            <a:endParaRPr lang="hu-HU" dirty="0"/>
          </a:p>
        </p:txBody>
      </p:sp>
      <p:sp>
        <p:nvSpPr>
          <p:cNvPr id="5" name="Dia számának helye 4"/>
          <p:cNvSpPr>
            <a:spLocks noGrp="1"/>
          </p:cNvSpPr>
          <p:nvPr>
            <p:ph type="sldNum" sz="quarter" idx="4"/>
          </p:nvPr>
        </p:nvSpPr>
        <p:spPr/>
        <p:txBody>
          <a:bodyPr/>
          <a:lstStyle/>
          <a:p>
            <a:fld id="{3ED70B18-C81D-48FB-A4D8-1172ABDE8C3E}" type="slidenum">
              <a:rPr lang="hu-HU" smtClean="0"/>
              <a:t>211</a:t>
            </a:fld>
            <a:endParaRPr lang="hu-HU"/>
          </a:p>
        </p:txBody>
      </p:sp>
      <p:sp>
        <p:nvSpPr>
          <p:cNvPr id="6" name="Élőláb helye 5">
            <a:extLst>
              <a:ext uri="{FF2B5EF4-FFF2-40B4-BE49-F238E27FC236}">
                <a16:creationId xmlns:a16="http://schemas.microsoft.com/office/drawing/2014/main" id="{5AA4F662-999F-422C-9E0C-B3DAC2B196B6}"/>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4134482195"/>
      </p:ext>
    </p:extLst>
  </p:cSld>
  <p:clrMapOvr>
    <a:masterClrMapping/>
  </p:clrMapOvr>
  <p:transition spd="slow">
    <p:cove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szintű adatbázis-kezelés X.</a:t>
            </a:r>
          </a:p>
        </p:txBody>
      </p:sp>
      <p:sp>
        <p:nvSpPr>
          <p:cNvPr id="3" name="Tartalom helye 2"/>
          <p:cNvSpPr>
            <a:spLocks noGrp="1"/>
          </p:cNvSpPr>
          <p:nvPr>
            <p:ph idx="1"/>
          </p:nvPr>
        </p:nvSpPr>
        <p:spPr/>
        <p:txBody>
          <a:bodyPr/>
          <a:lstStyle/>
          <a:p>
            <a:r>
              <a:rPr lang="hu-HU" dirty="0"/>
              <a:t>Az </a:t>
            </a:r>
            <a:r>
              <a:rPr lang="hu-HU" dirty="0" err="1">
                <a:solidFill>
                  <a:srgbClr val="009999"/>
                </a:solidFill>
              </a:rPr>
              <a:t>SqlDataReader</a:t>
            </a:r>
            <a:r>
              <a:rPr lang="hu-HU" dirty="0" err="1"/>
              <a:t>-nek</a:t>
            </a:r>
            <a:r>
              <a:rPr lang="hu-HU" dirty="0"/>
              <a:t> 2 fontos szabálya van:</a:t>
            </a:r>
          </a:p>
          <a:p>
            <a:pPr lvl="1"/>
            <a:r>
              <a:rPr lang="hu-HU" dirty="0"/>
              <a:t>A kiolvasás után minden esetben le kell zárni.</a:t>
            </a:r>
          </a:p>
          <a:p>
            <a:pPr lvl="2"/>
            <a:r>
              <a:rPr lang="hu-HU" dirty="0"/>
              <a:t>Erőforrás felszabadítás miatt fontos.</a:t>
            </a:r>
          </a:p>
          <a:p>
            <a:pPr lvl="1"/>
            <a:r>
              <a:rPr lang="hu-HU" dirty="0"/>
              <a:t>Egyszerre csak egy </a:t>
            </a:r>
            <a:r>
              <a:rPr lang="hu-HU" dirty="0" err="1">
                <a:solidFill>
                  <a:srgbClr val="009999"/>
                </a:solidFill>
              </a:rPr>
              <a:t>SqlDataReader</a:t>
            </a:r>
            <a:r>
              <a:rPr lang="hu-HU" dirty="0"/>
              <a:t> lehet megnyitva egy kapcsolaton.</a:t>
            </a:r>
          </a:p>
          <a:p>
            <a:pPr lvl="2"/>
            <a:r>
              <a:rPr lang="hu-HU" dirty="0"/>
              <a:t>Tehát, amennyiben a lezárás elmarad a következő </a:t>
            </a:r>
            <a:r>
              <a:rPr lang="hu-HU" dirty="0" err="1"/>
              <a:t>reader</a:t>
            </a:r>
            <a:r>
              <a:rPr lang="hu-HU" dirty="0"/>
              <a:t> futtatás meghiúsul.</a:t>
            </a:r>
          </a:p>
          <a:p>
            <a:r>
              <a:rPr lang="hu-HU" dirty="0"/>
              <a:t>Az </a:t>
            </a:r>
            <a:r>
              <a:rPr lang="hu-HU" dirty="0" err="1">
                <a:solidFill>
                  <a:srgbClr val="009999"/>
                </a:solidFill>
              </a:rPr>
              <a:t>SqlDataReader</a:t>
            </a:r>
            <a:r>
              <a:rPr lang="hu-HU" dirty="0"/>
              <a:t> lezárása:</a:t>
            </a:r>
          </a:p>
          <a:p>
            <a:pPr lvl="1"/>
            <a:r>
              <a:rPr lang="hu-HU" dirty="0" err="1"/>
              <a:t>reader.Close</a:t>
            </a:r>
            <a:r>
              <a:rPr lang="hu-HU" dirty="0"/>
              <a:t>();</a:t>
            </a:r>
          </a:p>
          <a:p>
            <a:pPr lvl="2"/>
            <a:endParaRPr lang="hu-HU" dirty="0"/>
          </a:p>
        </p:txBody>
      </p:sp>
      <p:sp>
        <p:nvSpPr>
          <p:cNvPr id="5" name="Dia számának helye 4"/>
          <p:cNvSpPr>
            <a:spLocks noGrp="1"/>
          </p:cNvSpPr>
          <p:nvPr>
            <p:ph type="sldNum" sz="quarter" idx="4"/>
          </p:nvPr>
        </p:nvSpPr>
        <p:spPr/>
        <p:txBody>
          <a:bodyPr/>
          <a:lstStyle/>
          <a:p>
            <a:fld id="{3ED70B18-C81D-48FB-A4D8-1172ABDE8C3E}" type="slidenum">
              <a:rPr lang="hu-HU" smtClean="0"/>
              <a:t>212</a:t>
            </a:fld>
            <a:endParaRPr lang="hu-HU"/>
          </a:p>
        </p:txBody>
      </p:sp>
      <p:sp>
        <p:nvSpPr>
          <p:cNvPr id="6" name="Élőláb helye 5">
            <a:extLst>
              <a:ext uri="{FF2B5EF4-FFF2-40B4-BE49-F238E27FC236}">
                <a16:creationId xmlns:a16="http://schemas.microsoft.com/office/drawing/2014/main" id="{50320CB5-0072-4100-91EC-BEB85AD43DE4}"/>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903891847"/>
      </p:ext>
    </p:extLst>
  </p:cSld>
  <p:clrMapOvr>
    <a:masterClrMapping/>
  </p:clrMapOvr>
  <p:transition spd="slow">
    <p:cover/>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szintű adatbázis-kezelés XI.</a:t>
            </a:r>
          </a:p>
        </p:txBody>
      </p:sp>
      <p:sp>
        <p:nvSpPr>
          <p:cNvPr id="3" name="Tartalom helye 2"/>
          <p:cNvSpPr>
            <a:spLocks noGrp="1"/>
          </p:cNvSpPr>
          <p:nvPr>
            <p:ph idx="1"/>
          </p:nvPr>
        </p:nvSpPr>
        <p:spPr/>
        <p:txBody>
          <a:bodyPr>
            <a:normAutofit fontScale="92500" lnSpcReduction="10000"/>
          </a:bodyPr>
          <a:lstStyle/>
          <a:p>
            <a:r>
              <a:rPr lang="hu-HU" dirty="0"/>
              <a:t>A SELECT DML utasítás példamegvalósítása:</a:t>
            </a:r>
          </a:p>
          <a:p>
            <a:pPr lvl="1"/>
            <a:r>
              <a:rPr lang="hu-HU" dirty="0"/>
              <a:t> </a:t>
            </a:r>
            <a:r>
              <a:rPr lang="hu-HU" dirty="0" err="1">
                <a:solidFill>
                  <a:srgbClr val="009999"/>
                </a:solidFill>
              </a:rPr>
              <a:t>SqlConnection</a:t>
            </a:r>
            <a:r>
              <a:rPr lang="hu-HU" dirty="0"/>
              <a:t> </a:t>
            </a:r>
            <a:r>
              <a:rPr lang="hu-HU" dirty="0" err="1"/>
              <a:t>conn</a:t>
            </a:r>
            <a:r>
              <a:rPr lang="hu-HU" dirty="0"/>
              <a:t> = </a:t>
            </a:r>
            <a:r>
              <a:rPr lang="hu-HU" dirty="0" err="1">
                <a:solidFill>
                  <a:srgbClr val="0000FF"/>
                </a:solidFill>
              </a:rPr>
              <a:t>new</a:t>
            </a:r>
            <a:r>
              <a:rPr lang="hu-HU" dirty="0"/>
              <a:t> </a:t>
            </a:r>
            <a:r>
              <a:rPr lang="hu-HU" dirty="0" err="1">
                <a:solidFill>
                  <a:srgbClr val="009999"/>
                </a:solidFill>
              </a:rPr>
              <a:t>SqlConnection</a:t>
            </a:r>
            <a:r>
              <a:rPr lang="hu-HU" dirty="0"/>
              <a:t>(</a:t>
            </a:r>
            <a:r>
              <a:rPr lang="hu-HU" dirty="0">
                <a:solidFill>
                  <a:srgbClr val="CC0000"/>
                </a:solidFill>
              </a:rPr>
              <a:t>”</a:t>
            </a:r>
            <a:r>
              <a:rPr lang="hu-HU" dirty="0" err="1">
                <a:solidFill>
                  <a:srgbClr val="CC0000"/>
                </a:solidFill>
              </a:rPr>
              <a:t>ConStr</a:t>
            </a:r>
            <a:r>
              <a:rPr lang="hu-HU" dirty="0">
                <a:solidFill>
                  <a:srgbClr val="CC0000"/>
                </a:solidFill>
              </a:rPr>
              <a:t>”</a:t>
            </a:r>
            <a:r>
              <a:rPr lang="hu-HU" dirty="0"/>
              <a:t>);</a:t>
            </a:r>
            <a:br>
              <a:rPr lang="hu-HU" dirty="0"/>
            </a:br>
            <a:r>
              <a:rPr lang="hu-HU" dirty="0"/>
              <a:t> </a:t>
            </a:r>
            <a:r>
              <a:rPr lang="hu-HU" dirty="0" err="1"/>
              <a:t>conn.Open</a:t>
            </a:r>
            <a:r>
              <a:rPr lang="hu-HU" dirty="0"/>
              <a:t>();</a:t>
            </a:r>
            <a:br>
              <a:rPr lang="hu-HU" dirty="0"/>
            </a:br>
            <a:r>
              <a:rPr lang="hu-HU" dirty="0"/>
              <a:t> </a:t>
            </a:r>
            <a:r>
              <a:rPr lang="hu-HU" dirty="0" err="1">
                <a:solidFill>
                  <a:srgbClr val="009999"/>
                </a:solidFill>
              </a:rPr>
              <a:t>SqlCommand</a:t>
            </a:r>
            <a:r>
              <a:rPr lang="hu-HU" dirty="0"/>
              <a:t> </a:t>
            </a:r>
            <a:r>
              <a:rPr lang="hu-HU" dirty="0" err="1"/>
              <a:t>com</a:t>
            </a:r>
            <a:r>
              <a:rPr lang="hu-HU" dirty="0"/>
              <a:t> = </a:t>
            </a:r>
            <a:r>
              <a:rPr lang="hu-HU" dirty="0" err="1">
                <a:solidFill>
                  <a:srgbClr val="0000FF"/>
                </a:solidFill>
              </a:rPr>
              <a:t>new</a:t>
            </a:r>
            <a:r>
              <a:rPr lang="hu-HU" dirty="0"/>
              <a:t> </a:t>
            </a:r>
            <a:r>
              <a:rPr lang="hu-HU" dirty="0" err="1">
                <a:solidFill>
                  <a:srgbClr val="009999"/>
                </a:solidFill>
              </a:rPr>
              <a:t>SqlCommand</a:t>
            </a:r>
            <a:r>
              <a:rPr lang="hu-HU" dirty="0"/>
              <a:t>(</a:t>
            </a:r>
            <a:r>
              <a:rPr lang="hu-HU" dirty="0">
                <a:solidFill>
                  <a:srgbClr val="CC0000"/>
                </a:solidFill>
              </a:rPr>
              <a:t>”SELECT…”</a:t>
            </a:r>
            <a:r>
              <a:rPr lang="hu-HU" dirty="0"/>
              <a:t>, </a:t>
            </a:r>
            <a:r>
              <a:rPr lang="hu-HU" dirty="0" err="1"/>
              <a:t>conn</a:t>
            </a:r>
            <a:r>
              <a:rPr lang="hu-HU" dirty="0"/>
              <a:t>);</a:t>
            </a:r>
            <a:br>
              <a:rPr lang="hu-HU" dirty="0"/>
            </a:br>
            <a:r>
              <a:rPr lang="hu-HU" dirty="0"/>
              <a:t> </a:t>
            </a:r>
            <a:r>
              <a:rPr lang="hu-HU" dirty="0" err="1">
                <a:solidFill>
                  <a:srgbClr val="009999"/>
                </a:solidFill>
              </a:rPr>
              <a:t>SqlDataReader</a:t>
            </a:r>
            <a:r>
              <a:rPr lang="hu-HU" dirty="0"/>
              <a:t> </a:t>
            </a:r>
            <a:r>
              <a:rPr lang="hu-HU" dirty="0" err="1"/>
              <a:t>reader</a:t>
            </a:r>
            <a:r>
              <a:rPr lang="hu-HU" dirty="0"/>
              <a:t> = </a:t>
            </a:r>
            <a:r>
              <a:rPr lang="hu-HU" dirty="0" err="1"/>
              <a:t>com.ExecuteReader</a:t>
            </a:r>
            <a:r>
              <a:rPr lang="hu-HU" dirty="0"/>
              <a:t>();</a:t>
            </a:r>
            <a:br>
              <a:rPr lang="hu-HU" dirty="0"/>
            </a:br>
            <a:r>
              <a:rPr lang="hu-HU" dirty="0"/>
              <a:t> </a:t>
            </a:r>
            <a:r>
              <a:rPr lang="hu-HU" dirty="0" err="1">
                <a:solidFill>
                  <a:srgbClr val="0000FF"/>
                </a:solidFill>
              </a:rPr>
              <a:t>while</a:t>
            </a:r>
            <a:r>
              <a:rPr lang="hu-HU" dirty="0"/>
              <a:t>(</a:t>
            </a:r>
            <a:r>
              <a:rPr lang="hu-HU" dirty="0" err="1"/>
              <a:t>reader.Read</a:t>
            </a:r>
            <a:r>
              <a:rPr lang="hu-HU" dirty="0"/>
              <a:t>())</a:t>
            </a:r>
            <a:br>
              <a:rPr lang="hu-HU" dirty="0"/>
            </a:br>
            <a:r>
              <a:rPr lang="hu-HU" dirty="0"/>
              <a:t> {</a:t>
            </a:r>
            <a:br>
              <a:rPr lang="hu-HU" dirty="0"/>
            </a:br>
            <a:r>
              <a:rPr lang="hu-HU" dirty="0"/>
              <a:t>     listBox1.Items.Add(</a:t>
            </a:r>
            <a:r>
              <a:rPr lang="hu-HU" dirty="0" err="1"/>
              <a:t>reader</a:t>
            </a:r>
            <a:r>
              <a:rPr lang="hu-HU" dirty="0"/>
              <a:t>[</a:t>
            </a:r>
            <a:r>
              <a:rPr lang="hu-HU" dirty="0">
                <a:solidFill>
                  <a:srgbClr val="CC0000"/>
                </a:solidFill>
              </a:rPr>
              <a:t>”oszlop_</a:t>
            </a:r>
            <a:r>
              <a:rPr lang="hu-HU" dirty="0" err="1">
                <a:solidFill>
                  <a:srgbClr val="CC0000"/>
                </a:solidFill>
              </a:rPr>
              <a:t>nev</a:t>
            </a:r>
            <a:r>
              <a:rPr lang="hu-HU" dirty="0">
                <a:solidFill>
                  <a:srgbClr val="CC0000"/>
                </a:solidFill>
              </a:rPr>
              <a:t>”</a:t>
            </a:r>
            <a:r>
              <a:rPr lang="hu-HU" dirty="0"/>
              <a:t>]);</a:t>
            </a:r>
            <a:br>
              <a:rPr lang="hu-HU" dirty="0"/>
            </a:br>
            <a:r>
              <a:rPr lang="hu-HU" dirty="0"/>
              <a:t> }</a:t>
            </a:r>
            <a:br>
              <a:rPr lang="hu-HU" dirty="0"/>
            </a:br>
            <a:r>
              <a:rPr lang="hu-HU" dirty="0"/>
              <a:t> </a:t>
            </a:r>
            <a:r>
              <a:rPr lang="hu-HU" dirty="0" err="1"/>
              <a:t>reader.Close</a:t>
            </a:r>
            <a:r>
              <a:rPr lang="hu-HU" dirty="0"/>
              <a:t>();</a:t>
            </a:r>
            <a:br>
              <a:rPr lang="hu-HU" dirty="0"/>
            </a:br>
            <a:r>
              <a:rPr lang="hu-HU" dirty="0"/>
              <a:t> </a:t>
            </a:r>
            <a:r>
              <a:rPr lang="hu-HU" dirty="0" err="1"/>
              <a:t>conn.Close</a:t>
            </a:r>
            <a:r>
              <a:rPr lang="hu-HU" dirty="0"/>
              <a:t>();</a:t>
            </a:r>
          </a:p>
        </p:txBody>
      </p:sp>
      <p:sp>
        <p:nvSpPr>
          <p:cNvPr id="5" name="Dia számának helye 4"/>
          <p:cNvSpPr>
            <a:spLocks noGrp="1"/>
          </p:cNvSpPr>
          <p:nvPr>
            <p:ph type="sldNum" sz="quarter" idx="4"/>
          </p:nvPr>
        </p:nvSpPr>
        <p:spPr/>
        <p:txBody>
          <a:bodyPr/>
          <a:lstStyle/>
          <a:p>
            <a:fld id="{3ED70B18-C81D-48FB-A4D8-1172ABDE8C3E}" type="slidenum">
              <a:rPr lang="hu-HU" smtClean="0"/>
              <a:t>213</a:t>
            </a:fld>
            <a:endParaRPr lang="hu-HU"/>
          </a:p>
        </p:txBody>
      </p:sp>
      <p:sp>
        <p:nvSpPr>
          <p:cNvPr id="6" name="Élőláb helye 5">
            <a:extLst>
              <a:ext uri="{FF2B5EF4-FFF2-40B4-BE49-F238E27FC236}">
                <a16:creationId xmlns:a16="http://schemas.microsoft.com/office/drawing/2014/main" id="{119BD35C-79A3-4518-8584-50D44CA53AFC}"/>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4254050201"/>
      </p:ext>
    </p:extLst>
  </p:cSld>
  <p:clrMapOvr>
    <a:masterClrMapping/>
  </p:clrMapOvr>
  <p:transition spd="slow">
    <p:cover/>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szintű adatbázis-kezelés XII.</a:t>
            </a:r>
          </a:p>
        </p:txBody>
      </p:sp>
      <p:sp>
        <p:nvSpPr>
          <p:cNvPr id="3" name="Tartalom helye 2"/>
          <p:cNvSpPr>
            <a:spLocks noGrp="1"/>
          </p:cNvSpPr>
          <p:nvPr>
            <p:ph idx="1"/>
          </p:nvPr>
        </p:nvSpPr>
        <p:spPr/>
        <p:txBody>
          <a:bodyPr/>
          <a:lstStyle/>
          <a:p>
            <a:r>
              <a:rPr lang="hu-HU" dirty="0"/>
              <a:t>A paraméterezés megoldása is fontos, mivel az SQL utasítások sok esetben meglehetősen sok paraméterrel rendelkeznek.</a:t>
            </a:r>
          </a:p>
          <a:p>
            <a:r>
              <a:rPr lang="hu-HU" dirty="0"/>
              <a:t>Ilyenkor két megoldás lehetséges:</a:t>
            </a:r>
          </a:p>
          <a:p>
            <a:pPr lvl="1"/>
            <a:r>
              <a:rPr lang="hu-HU" dirty="0"/>
              <a:t> </a:t>
            </a:r>
            <a:r>
              <a:rPr lang="hu-HU" dirty="0" err="1">
                <a:solidFill>
                  <a:srgbClr val="009999"/>
                </a:solidFill>
              </a:rPr>
              <a:t>SqlParameter</a:t>
            </a:r>
            <a:r>
              <a:rPr lang="hu-HU" dirty="0"/>
              <a:t> segítségével:</a:t>
            </a:r>
          </a:p>
          <a:p>
            <a:pPr lvl="2"/>
            <a:r>
              <a:rPr lang="hu-HU" dirty="0"/>
              <a:t>Ebben az esetben az </a:t>
            </a:r>
            <a:r>
              <a:rPr lang="hu-HU" dirty="0" err="1">
                <a:solidFill>
                  <a:srgbClr val="009999"/>
                </a:solidFill>
              </a:rPr>
              <a:t>SqlCommand</a:t>
            </a:r>
            <a:r>
              <a:rPr lang="hu-HU" dirty="0"/>
              <a:t> felépítése során a paramétereket valamilyen speciális jelölővel (általában @ jellel) jelölve adjuk meg, és később adjuk hozzá őket a lekérdezéshez.</a:t>
            </a:r>
          </a:p>
        </p:txBody>
      </p:sp>
      <p:sp>
        <p:nvSpPr>
          <p:cNvPr id="5" name="Dia számának helye 4"/>
          <p:cNvSpPr>
            <a:spLocks noGrp="1"/>
          </p:cNvSpPr>
          <p:nvPr>
            <p:ph type="sldNum" sz="quarter" idx="4"/>
          </p:nvPr>
        </p:nvSpPr>
        <p:spPr/>
        <p:txBody>
          <a:bodyPr/>
          <a:lstStyle/>
          <a:p>
            <a:fld id="{3ED70B18-C81D-48FB-A4D8-1172ABDE8C3E}" type="slidenum">
              <a:rPr lang="hu-HU" smtClean="0"/>
              <a:t>214</a:t>
            </a:fld>
            <a:endParaRPr lang="hu-HU"/>
          </a:p>
        </p:txBody>
      </p:sp>
      <p:sp>
        <p:nvSpPr>
          <p:cNvPr id="6" name="Élőláb helye 5">
            <a:extLst>
              <a:ext uri="{FF2B5EF4-FFF2-40B4-BE49-F238E27FC236}">
                <a16:creationId xmlns:a16="http://schemas.microsoft.com/office/drawing/2014/main" id="{584C8207-02FF-4201-9CC7-F2CC696858DD}"/>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432548064"/>
      </p:ext>
    </p:extLst>
  </p:cSld>
  <p:clrMapOvr>
    <a:masterClrMapping/>
  </p:clrMapOvr>
  <p:transition spd="slow">
    <p:cover/>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szintű adatbázis-kezelés XIII.</a:t>
            </a:r>
          </a:p>
        </p:txBody>
      </p:sp>
      <p:sp>
        <p:nvSpPr>
          <p:cNvPr id="3" name="Tartalom helye 2"/>
          <p:cNvSpPr>
            <a:spLocks noGrp="1"/>
          </p:cNvSpPr>
          <p:nvPr>
            <p:ph idx="1"/>
          </p:nvPr>
        </p:nvSpPr>
        <p:spPr/>
        <p:txBody>
          <a:bodyPr>
            <a:normAutofit/>
          </a:bodyPr>
          <a:lstStyle/>
          <a:p>
            <a:pPr lvl="2"/>
            <a:r>
              <a:rPr lang="hu-HU" dirty="0"/>
              <a:t> </a:t>
            </a:r>
            <a:r>
              <a:rPr lang="en-US" dirty="0" err="1">
                <a:solidFill>
                  <a:srgbClr val="009999"/>
                </a:solidFill>
              </a:rPr>
              <a:t>SqlCommand</a:t>
            </a:r>
            <a:r>
              <a:rPr lang="en-US" dirty="0"/>
              <a:t> </a:t>
            </a:r>
            <a:r>
              <a:rPr lang="en-US" dirty="0" err="1"/>
              <a:t>comm</a:t>
            </a:r>
            <a:r>
              <a:rPr lang="en-US" dirty="0"/>
              <a:t> = </a:t>
            </a:r>
            <a:r>
              <a:rPr lang="en-US" dirty="0">
                <a:solidFill>
                  <a:srgbClr val="0000FF"/>
                </a:solidFill>
              </a:rPr>
              <a:t>new</a:t>
            </a:r>
            <a:r>
              <a:rPr lang="en-US" dirty="0"/>
              <a:t> </a:t>
            </a:r>
            <a:r>
              <a:rPr lang="en-US" dirty="0" err="1">
                <a:solidFill>
                  <a:srgbClr val="009999"/>
                </a:solidFill>
              </a:rPr>
              <a:t>SqlCommand</a:t>
            </a:r>
            <a:r>
              <a:rPr lang="en-US" dirty="0"/>
              <a:t>(</a:t>
            </a:r>
            <a:r>
              <a:rPr lang="hu-HU" dirty="0">
                <a:solidFill>
                  <a:srgbClr val="CC0000"/>
                </a:solidFill>
              </a:rPr>
              <a:t>”</a:t>
            </a:r>
            <a:r>
              <a:rPr lang="en-US" dirty="0">
                <a:solidFill>
                  <a:srgbClr val="CC0000"/>
                </a:solidFill>
              </a:rPr>
              <a:t>SELECT </a:t>
            </a:r>
            <a:r>
              <a:rPr lang="hu-HU" dirty="0">
                <a:solidFill>
                  <a:srgbClr val="CC0000"/>
                </a:solidFill>
              </a:rPr>
              <a:t>*</a:t>
            </a:r>
            <a:r>
              <a:rPr lang="en-US" dirty="0">
                <a:solidFill>
                  <a:srgbClr val="CC0000"/>
                </a:solidFill>
              </a:rPr>
              <a:t> FROM [EMP] WHERE [ENAME] LIKE @</a:t>
            </a:r>
            <a:r>
              <a:rPr lang="en-US" dirty="0" err="1">
                <a:solidFill>
                  <a:srgbClr val="CC0000"/>
                </a:solidFill>
              </a:rPr>
              <a:t>en</a:t>
            </a:r>
            <a:r>
              <a:rPr lang="hu-HU" dirty="0">
                <a:solidFill>
                  <a:srgbClr val="CC0000"/>
                </a:solidFill>
              </a:rPr>
              <a:t>”</a:t>
            </a:r>
            <a:r>
              <a:rPr lang="en-US" dirty="0"/>
              <a:t>,conn)</a:t>
            </a:r>
            <a:r>
              <a:rPr lang="hu-HU" dirty="0"/>
              <a:t>;</a:t>
            </a:r>
            <a:br>
              <a:rPr lang="hu-HU" dirty="0"/>
            </a:br>
            <a:r>
              <a:rPr lang="hu-HU" dirty="0" err="1"/>
              <a:t>comm.Parameters.Add</a:t>
            </a:r>
            <a:r>
              <a:rPr lang="hu-HU" dirty="0"/>
              <a:t>(</a:t>
            </a:r>
            <a:r>
              <a:rPr lang="hu-HU" dirty="0" err="1">
                <a:solidFill>
                  <a:srgbClr val="0000FF"/>
                </a:solidFill>
              </a:rPr>
              <a:t>new</a:t>
            </a:r>
            <a:r>
              <a:rPr lang="hu-HU" dirty="0"/>
              <a:t> </a:t>
            </a:r>
            <a:r>
              <a:rPr lang="hu-HU" dirty="0" err="1">
                <a:solidFill>
                  <a:srgbClr val="009999"/>
                </a:solidFill>
              </a:rPr>
              <a:t>SqlParameter</a:t>
            </a:r>
            <a:r>
              <a:rPr lang="hu-HU" dirty="0"/>
              <a:t>(</a:t>
            </a:r>
            <a:r>
              <a:rPr lang="hu-HU" dirty="0">
                <a:solidFill>
                  <a:srgbClr val="CC0000"/>
                </a:solidFill>
              </a:rPr>
              <a:t>”@en”</a:t>
            </a:r>
            <a:r>
              <a:rPr lang="hu-HU" dirty="0"/>
              <a:t>, </a:t>
            </a:r>
            <a:r>
              <a:rPr lang="hu-HU" dirty="0">
                <a:solidFill>
                  <a:srgbClr val="CC0000"/>
                </a:solidFill>
              </a:rPr>
              <a:t>”%A%”</a:t>
            </a:r>
            <a:r>
              <a:rPr lang="hu-HU" dirty="0"/>
              <a:t>));</a:t>
            </a:r>
          </a:p>
          <a:p>
            <a:pPr lvl="1"/>
            <a:r>
              <a:rPr lang="hu-HU" dirty="0"/>
              <a:t>Másik megoldás lehet, hogy szimplán szöveges helyettesítéssel adjuk hozzá őket:</a:t>
            </a:r>
          </a:p>
          <a:p>
            <a:pPr lvl="2"/>
            <a:r>
              <a:rPr lang="hu-HU" dirty="0"/>
              <a:t> </a:t>
            </a:r>
            <a:r>
              <a:rPr lang="hu-HU" dirty="0" err="1">
                <a:solidFill>
                  <a:srgbClr val="0000FF"/>
                </a:solidFill>
              </a:rPr>
              <a:t>string</a:t>
            </a:r>
            <a:r>
              <a:rPr lang="hu-HU" dirty="0"/>
              <a:t> </a:t>
            </a:r>
            <a:r>
              <a:rPr lang="hu-HU" dirty="0" err="1"/>
              <a:t>param</a:t>
            </a:r>
            <a:r>
              <a:rPr lang="hu-HU" dirty="0"/>
              <a:t> = </a:t>
            </a:r>
            <a:r>
              <a:rPr lang="hu-HU" dirty="0">
                <a:solidFill>
                  <a:srgbClr val="CC0000"/>
                </a:solidFill>
              </a:rPr>
              <a:t>”A”;</a:t>
            </a:r>
            <a:br>
              <a:rPr lang="hu-HU" dirty="0"/>
            </a:br>
            <a:r>
              <a:rPr lang="hu-HU" dirty="0"/>
              <a:t> </a:t>
            </a:r>
            <a:r>
              <a:rPr lang="en-US" dirty="0" err="1">
                <a:solidFill>
                  <a:srgbClr val="009999"/>
                </a:solidFill>
              </a:rPr>
              <a:t>SqlCommand</a:t>
            </a:r>
            <a:r>
              <a:rPr lang="en-US" dirty="0"/>
              <a:t> </a:t>
            </a:r>
            <a:r>
              <a:rPr lang="en-US" dirty="0" err="1"/>
              <a:t>comm</a:t>
            </a:r>
            <a:r>
              <a:rPr lang="en-US" dirty="0"/>
              <a:t> = </a:t>
            </a:r>
            <a:r>
              <a:rPr lang="en-US" dirty="0">
                <a:solidFill>
                  <a:srgbClr val="0000FF"/>
                </a:solidFill>
              </a:rPr>
              <a:t>new</a:t>
            </a:r>
            <a:r>
              <a:rPr lang="en-US" dirty="0"/>
              <a:t> </a:t>
            </a:r>
            <a:r>
              <a:rPr lang="en-US" dirty="0" err="1">
                <a:solidFill>
                  <a:srgbClr val="009999"/>
                </a:solidFill>
              </a:rPr>
              <a:t>SqlCommand</a:t>
            </a:r>
            <a:r>
              <a:rPr lang="en-US" dirty="0"/>
              <a:t>(</a:t>
            </a:r>
            <a:r>
              <a:rPr lang="hu-HU" dirty="0">
                <a:solidFill>
                  <a:srgbClr val="CC0000"/>
                </a:solidFill>
              </a:rPr>
              <a:t>$”</a:t>
            </a:r>
            <a:r>
              <a:rPr lang="en-US" dirty="0">
                <a:solidFill>
                  <a:srgbClr val="CC0000"/>
                </a:solidFill>
              </a:rPr>
              <a:t>SELECT * FROM [EMP] WHERE [ENAME] LIKE </a:t>
            </a:r>
            <a:r>
              <a:rPr lang="hu-HU" dirty="0">
                <a:solidFill>
                  <a:srgbClr val="CC0000"/>
                </a:solidFill>
              </a:rPr>
              <a:t>’%</a:t>
            </a:r>
            <a:r>
              <a:rPr lang="hu-HU" dirty="0"/>
              <a:t>{</a:t>
            </a:r>
            <a:r>
              <a:rPr lang="hu-HU" dirty="0" err="1"/>
              <a:t>param</a:t>
            </a:r>
            <a:r>
              <a:rPr lang="hu-HU" dirty="0"/>
              <a:t>}</a:t>
            </a:r>
            <a:r>
              <a:rPr lang="hu-HU" dirty="0">
                <a:solidFill>
                  <a:srgbClr val="CC0000"/>
                </a:solidFill>
              </a:rPr>
              <a:t>%’”</a:t>
            </a:r>
            <a:r>
              <a:rPr lang="en-US" dirty="0"/>
              <a:t>,conn)</a:t>
            </a:r>
            <a:r>
              <a:rPr lang="hu-HU" dirty="0"/>
              <a:t>;</a:t>
            </a:r>
          </a:p>
          <a:p>
            <a:pPr lvl="1"/>
            <a:r>
              <a:rPr lang="hu-HU" dirty="0"/>
              <a:t>Azonban míg az első eset le van kezelve SQL </a:t>
            </a:r>
            <a:r>
              <a:rPr lang="hu-HU" dirty="0" err="1"/>
              <a:t>Injection-re</a:t>
            </a:r>
            <a:r>
              <a:rPr lang="hu-HU" dirty="0"/>
              <a:t> a második nincs!</a:t>
            </a:r>
          </a:p>
        </p:txBody>
      </p:sp>
      <p:sp>
        <p:nvSpPr>
          <p:cNvPr id="5" name="Dia számának helye 4"/>
          <p:cNvSpPr>
            <a:spLocks noGrp="1"/>
          </p:cNvSpPr>
          <p:nvPr>
            <p:ph type="sldNum" sz="quarter" idx="4"/>
          </p:nvPr>
        </p:nvSpPr>
        <p:spPr/>
        <p:txBody>
          <a:bodyPr/>
          <a:lstStyle/>
          <a:p>
            <a:fld id="{3ED70B18-C81D-48FB-A4D8-1172ABDE8C3E}" type="slidenum">
              <a:rPr lang="hu-HU" smtClean="0"/>
              <a:t>215</a:t>
            </a:fld>
            <a:endParaRPr lang="hu-HU"/>
          </a:p>
        </p:txBody>
      </p:sp>
      <p:sp>
        <p:nvSpPr>
          <p:cNvPr id="6" name="Élőláb helye 5">
            <a:extLst>
              <a:ext uri="{FF2B5EF4-FFF2-40B4-BE49-F238E27FC236}">
                <a16:creationId xmlns:a16="http://schemas.microsoft.com/office/drawing/2014/main" id="{9714BC6B-7FF7-4F62-B053-E753900D9D3F}"/>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14715301"/>
      </p:ext>
    </p:extLst>
  </p:cSld>
  <p:clrMapOvr>
    <a:masterClrMapping/>
  </p:clrMapOvr>
  <p:transition spd="slow">
    <p:cove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szintű adatbázis-kezelés XIV.</a:t>
            </a:r>
          </a:p>
        </p:txBody>
      </p:sp>
      <p:sp>
        <p:nvSpPr>
          <p:cNvPr id="3" name="Tartalom helye 2"/>
          <p:cNvSpPr>
            <a:spLocks noGrp="1"/>
          </p:cNvSpPr>
          <p:nvPr>
            <p:ph idx="1"/>
          </p:nvPr>
        </p:nvSpPr>
        <p:spPr/>
        <p:txBody>
          <a:bodyPr/>
          <a:lstStyle/>
          <a:p>
            <a:r>
              <a:rPr lang="hu-HU" dirty="0"/>
              <a:t>Tranzakciók kezelése is lehetséges a biztonságos DML utasítások végrehajtása érdekében.</a:t>
            </a:r>
          </a:p>
          <a:p>
            <a:pPr lvl="1"/>
            <a:r>
              <a:rPr lang="hu-HU" dirty="0"/>
              <a:t>Mindösszesen az </a:t>
            </a:r>
            <a:r>
              <a:rPr lang="hu-HU" dirty="0" err="1">
                <a:solidFill>
                  <a:srgbClr val="009999"/>
                </a:solidFill>
              </a:rPr>
              <a:t>SqlConnection</a:t>
            </a:r>
            <a:r>
              <a:rPr lang="hu-HU" dirty="0" err="1"/>
              <a:t>-ből</a:t>
            </a:r>
            <a:r>
              <a:rPr lang="hu-HU" dirty="0"/>
              <a:t> létrehozott objektumban a </a:t>
            </a:r>
            <a:r>
              <a:rPr lang="hu-HU" dirty="0" err="1"/>
              <a:t>BeginTransaction</a:t>
            </a:r>
            <a:r>
              <a:rPr lang="hu-HU" dirty="0"/>
              <a:t>() funkciót kell meghívni, mely egy </a:t>
            </a:r>
            <a:r>
              <a:rPr lang="hu-HU" dirty="0" err="1">
                <a:solidFill>
                  <a:srgbClr val="009999"/>
                </a:solidFill>
              </a:rPr>
              <a:t>SqlTransaction</a:t>
            </a:r>
            <a:r>
              <a:rPr lang="hu-HU" dirty="0"/>
              <a:t> típusú objektummal tér vissza, melyet el kell tárolni a futtatás idejére, majd a futtatás végeztével az </a:t>
            </a:r>
            <a:r>
              <a:rPr lang="hu-HU" dirty="0" err="1">
                <a:solidFill>
                  <a:srgbClr val="009999"/>
                </a:solidFill>
              </a:rPr>
              <a:t>SqlTransaction</a:t>
            </a:r>
            <a:r>
              <a:rPr lang="hu-HU" dirty="0"/>
              <a:t> objektum </a:t>
            </a:r>
            <a:r>
              <a:rPr lang="hu-HU" dirty="0" err="1"/>
              <a:t>Commit</a:t>
            </a:r>
            <a:r>
              <a:rPr lang="hu-HU" dirty="0"/>
              <a:t>() vagy </a:t>
            </a:r>
            <a:r>
              <a:rPr lang="hu-HU" dirty="0" err="1"/>
              <a:t>Rollback</a:t>
            </a:r>
            <a:r>
              <a:rPr lang="hu-HU" dirty="0"/>
              <a:t>() metódusával lehet a tranzakciót lezárni.</a:t>
            </a:r>
          </a:p>
        </p:txBody>
      </p:sp>
      <p:sp>
        <p:nvSpPr>
          <p:cNvPr id="5" name="Dia számának helye 4"/>
          <p:cNvSpPr>
            <a:spLocks noGrp="1"/>
          </p:cNvSpPr>
          <p:nvPr>
            <p:ph type="sldNum" sz="quarter" idx="4"/>
          </p:nvPr>
        </p:nvSpPr>
        <p:spPr/>
        <p:txBody>
          <a:bodyPr/>
          <a:lstStyle/>
          <a:p>
            <a:fld id="{3ED70B18-C81D-48FB-A4D8-1172ABDE8C3E}" type="slidenum">
              <a:rPr lang="hu-HU" smtClean="0"/>
              <a:t>216</a:t>
            </a:fld>
            <a:endParaRPr lang="hu-HU"/>
          </a:p>
        </p:txBody>
      </p:sp>
      <p:sp>
        <p:nvSpPr>
          <p:cNvPr id="6" name="Élőláb helye 5">
            <a:extLst>
              <a:ext uri="{FF2B5EF4-FFF2-40B4-BE49-F238E27FC236}">
                <a16:creationId xmlns:a16="http://schemas.microsoft.com/office/drawing/2014/main" id="{98C93245-43E4-4E28-A7C6-5F9B4B16F0E5}"/>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454357132"/>
      </p:ext>
    </p:extLst>
  </p:cSld>
  <p:clrMapOvr>
    <a:masterClrMapping/>
  </p:clrMapOvr>
  <p:transition spd="slow">
    <p:cover/>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SQL szintű adatbázis-kezelés XV.</a:t>
            </a:r>
          </a:p>
        </p:txBody>
      </p:sp>
      <p:sp>
        <p:nvSpPr>
          <p:cNvPr id="3" name="Tartalom helye 2"/>
          <p:cNvSpPr>
            <a:spLocks noGrp="1"/>
          </p:cNvSpPr>
          <p:nvPr>
            <p:ph idx="1"/>
          </p:nvPr>
        </p:nvSpPr>
        <p:spPr/>
        <p:txBody>
          <a:bodyPr>
            <a:normAutofit fontScale="85000" lnSpcReduction="20000"/>
          </a:bodyPr>
          <a:lstStyle/>
          <a:p>
            <a:pPr lvl="1"/>
            <a:r>
              <a:rPr lang="hu-HU" dirty="0"/>
              <a:t>Példa:</a:t>
            </a:r>
          </a:p>
          <a:p>
            <a:pPr lvl="2"/>
            <a:r>
              <a:rPr lang="hu-HU" dirty="0"/>
              <a:t> </a:t>
            </a:r>
            <a:r>
              <a:rPr lang="hu-HU" dirty="0" err="1">
                <a:solidFill>
                  <a:srgbClr val="009999"/>
                </a:solidFill>
              </a:rPr>
              <a:t>SqlConnection</a:t>
            </a:r>
            <a:r>
              <a:rPr lang="hu-HU" dirty="0"/>
              <a:t> </a:t>
            </a:r>
            <a:r>
              <a:rPr lang="hu-HU" dirty="0" err="1"/>
              <a:t>conn</a:t>
            </a:r>
            <a:r>
              <a:rPr lang="hu-HU" dirty="0"/>
              <a:t> = </a:t>
            </a:r>
            <a:r>
              <a:rPr lang="hu-HU" dirty="0" err="1">
                <a:solidFill>
                  <a:srgbClr val="0000FF"/>
                </a:solidFill>
              </a:rPr>
              <a:t>new</a:t>
            </a:r>
            <a:r>
              <a:rPr lang="hu-HU" dirty="0"/>
              <a:t> </a:t>
            </a:r>
            <a:r>
              <a:rPr lang="hu-HU" dirty="0" err="1">
                <a:solidFill>
                  <a:srgbClr val="009999"/>
                </a:solidFill>
              </a:rPr>
              <a:t>SqlConnection</a:t>
            </a:r>
            <a:r>
              <a:rPr lang="hu-HU" dirty="0"/>
              <a:t>(</a:t>
            </a:r>
            <a:r>
              <a:rPr lang="hu-HU" dirty="0">
                <a:solidFill>
                  <a:srgbClr val="CC0000"/>
                </a:solidFill>
              </a:rPr>
              <a:t>”</a:t>
            </a:r>
            <a:r>
              <a:rPr lang="hu-HU" dirty="0" err="1">
                <a:solidFill>
                  <a:srgbClr val="CC0000"/>
                </a:solidFill>
              </a:rPr>
              <a:t>ConStr</a:t>
            </a:r>
            <a:r>
              <a:rPr lang="hu-HU" dirty="0">
                <a:solidFill>
                  <a:srgbClr val="CC0000"/>
                </a:solidFill>
              </a:rPr>
              <a:t>”</a:t>
            </a:r>
            <a:r>
              <a:rPr lang="hu-HU" dirty="0"/>
              <a:t>);</a:t>
            </a:r>
            <a:br>
              <a:rPr lang="hu-HU" dirty="0"/>
            </a:br>
            <a:r>
              <a:rPr lang="hu-HU" dirty="0"/>
              <a:t> </a:t>
            </a:r>
            <a:r>
              <a:rPr lang="hu-HU" dirty="0" err="1"/>
              <a:t>conn.Open</a:t>
            </a:r>
            <a:r>
              <a:rPr lang="hu-HU" dirty="0"/>
              <a:t>();</a:t>
            </a:r>
            <a:br>
              <a:rPr lang="hu-HU" dirty="0"/>
            </a:br>
            <a:r>
              <a:rPr lang="hu-HU" dirty="0"/>
              <a:t> </a:t>
            </a:r>
            <a:r>
              <a:rPr lang="hu-HU" dirty="0" err="1">
                <a:solidFill>
                  <a:srgbClr val="009999"/>
                </a:solidFill>
              </a:rPr>
              <a:t>SqlTransaction</a:t>
            </a:r>
            <a:r>
              <a:rPr lang="hu-HU" dirty="0"/>
              <a:t> </a:t>
            </a:r>
            <a:r>
              <a:rPr lang="hu-HU" dirty="0" err="1"/>
              <a:t>trans</a:t>
            </a:r>
            <a:r>
              <a:rPr lang="hu-HU" dirty="0"/>
              <a:t> = </a:t>
            </a:r>
            <a:r>
              <a:rPr lang="hu-HU" dirty="0" err="1"/>
              <a:t>conn.BeginTransaction</a:t>
            </a:r>
            <a:r>
              <a:rPr lang="hu-HU" dirty="0"/>
              <a:t>(</a:t>
            </a:r>
            <a:r>
              <a:rPr lang="hu-HU" dirty="0">
                <a:solidFill>
                  <a:srgbClr val="CC0000"/>
                </a:solidFill>
              </a:rPr>
              <a:t>”Tranzakció név”</a:t>
            </a:r>
            <a:r>
              <a:rPr lang="hu-HU" dirty="0"/>
              <a:t>);</a:t>
            </a:r>
            <a:br>
              <a:rPr lang="hu-HU" dirty="0"/>
            </a:br>
            <a:r>
              <a:rPr lang="hu-HU" dirty="0"/>
              <a:t> </a:t>
            </a:r>
            <a:r>
              <a:rPr lang="hu-HU" dirty="0" err="1">
                <a:solidFill>
                  <a:srgbClr val="0000FF"/>
                </a:solidFill>
              </a:rPr>
              <a:t>try</a:t>
            </a:r>
            <a:br>
              <a:rPr lang="hu-HU" dirty="0"/>
            </a:br>
            <a:r>
              <a:rPr lang="hu-HU" dirty="0"/>
              <a:t> {</a:t>
            </a:r>
            <a:br>
              <a:rPr lang="hu-HU" dirty="0"/>
            </a:br>
            <a:r>
              <a:rPr lang="hu-HU" dirty="0"/>
              <a:t>    </a:t>
            </a:r>
            <a:r>
              <a:rPr lang="hu-HU" dirty="0" err="1">
                <a:solidFill>
                  <a:srgbClr val="009999"/>
                </a:solidFill>
              </a:rPr>
              <a:t>SqlCommand</a:t>
            </a:r>
            <a:r>
              <a:rPr lang="hu-HU" dirty="0"/>
              <a:t> </a:t>
            </a:r>
            <a:r>
              <a:rPr lang="hu-HU" dirty="0" err="1"/>
              <a:t>com</a:t>
            </a:r>
            <a:r>
              <a:rPr lang="hu-HU" dirty="0"/>
              <a:t> = </a:t>
            </a:r>
            <a:r>
              <a:rPr lang="hu-HU" dirty="0" err="1">
                <a:solidFill>
                  <a:srgbClr val="0000FF"/>
                </a:solidFill>
              </a:rPr>
              <a:t>new</a:t>
            </a:r>
            <a:r>
              <a:rPr lang="hu-HU" dirty="0"/>
              <a:t> </a:t>
            </a:r>
            <a:r>
              <a:rPr lang="hu-HU" dirty="0" err="1">
                <a:solidFill>
                  <a:srgbClr val="009999"/>
                </a:solidFill>
              </a:rPr>
              <a:t>SqlCommand</a:t>
            </a:r>
            <a:r>
              <a:rPr lang="hu-HU" dirty="0"/>
              <a:t>(</a:t>
            </a:r>
            <a:r>
              <a:rPr lang="hu-HU" dirty="0">
                <a:solidFill>
                  <a:srgbClr val="CC0000"/>
                </a:solidFill>
              </a:rPr>
              <a:t>”INS… / UPD… / DEL…”</a:t>
            </a:r>
            <a:r>
              <a:rPr lang="hu-HU" dirty="0"/>
              <a:t>, </a:t>
            </a:r>
            <a:r>
              <a:rPr lang="hu-HU" dirty="0" err="1"/>
              <a:t>conn</a:t>
            </a:r>
            <a:r>
              <a:rPr lang="hu-HU" dirty="0"/>
              <a:t>);</a:t>
            </a:r>
            <a:br>
              <a:rPr lang="hu-HU" dirty="0"/>
            </a:br>
            <a:r>
              <a:rPr lang="hu-HU" dirty="0"/>
              <a:t>    </a:t>
            </a:r>
            <a:r>
              <a:rPr lang="hu-HU" dirty="0" err="1"/>
              <a:t>com.ExecuteNonQuery</a:t>
            </a:r>
            <a:r>
              <a:rPr lang="hu-HU" dirty="0"/>
              <a:t>();</a:t>
            </a:r>
            <a:br>
              <a:rPr lang="hu-HU" dirty="0"/>
            </a:br>
            <a:r>
              <a:rPr lang="hu-HU" dirty="0"/>
              <a:t>    </a:t>
            </a:r>
            <a:r>
              <a:rPr lang="hu-HU" dirty="0" err="1"/>
              <a:t>com.CommandText</a:t>
            </a:r>
            <a:r>
              <a:rPr lang="hu-HU" dirty="0"/>
              <a:t> = </a:t>
            </a:r>
            <a:r>
              <a:rPr lang="hu-HU" dirty="0">
                <a:solidFill>
                  <a:srgbClr val="CC0000"/>
                </a:solidFill>
              </a:rPr>
              <a:t>”INS… / UPD… / DEL…”</a:t>
            </a:r>
            <a:r>
              <a:rPr lang="hu-HU" dirty="0"/>
              <a:t>;</a:t>
            </a:r>
            <a:br>
              <a:rPr lang="hu-HU" dirty="0"/>
            </a:br>
            <a:r>
              <a:rPr lang="hu-HU" dirty="0"/>
              <a:t>    </a:t>
            </a:r>
            <a:r>
              <a:rPr lang="hu-HU" dirty="0" err="1"/>
              <a:t>com.ExecuteNonQuery</a:t>
            </a:r>
            <a:r>
              <a:rPr lang="hu-HU" dirty="0"/>
              <a:t>();</a:t>
            </a:r>
            <a:br>
              <a:rPr lang="hu-HU" dirty="0"/>
            </a:br>
            <a:r>
              <a:rPr lang="hu-HU" dirty="0"/>
              <a:t>    </a:t>
            </a:r>
            <a:r>
              <a:rPr lang="hu-HU" dirty="0" err="1"/>
              <a:t>trans.Commit</a:t>
            </a:r>
            <a:r>
              <a:rPr lang="hu-HU" dirty="0"/>
              <a:t>();</a:t>
            </a:r>
            <a:br>
              <a:rPr lang="hu-HU" dirty="0"/>
            </a:br>
            <a:r>
              <a:rPr lang="hu-HU" dirty="0"/>
              <a:t>}</a:t>
            </a:r>
            <a:br>
              <a:rPr lang="hu-HU" dirty="0"/>
            </a:br>
            <a:r>
              <a:rPr lang="hu-HU" dirty="0" err="1">
                <a:solidFill>
                  <a:srgbClr val="0000FF"/>
                </a:solidFill>
              </a:rPr>
              <a:t>catch</a:t>
            </a:r>
            <a:br>
              <a:rPr lang="hu-HU" dirty="0"/>
            </a:br>
            <a:r>
              <a:rPr lang="hu-HU" dirty="0"/>
              <a:t>{</a:t>
            </a:r>
            <a:br>
              <a:rPr lang="hu-HU" dirty="0"/>
            </a:br>
            <a:r>
              <a:rPr lang="hu-HU" dirty="0"/>
              <a:t>    </a:t>
            </a:r>
            <a:r>
              <a:rPr lang="hu-HU" dirty="0" err="1"/>
              <a:t>trans.Rollback</a:t>
            </a:r>
            <a:r>
              <a:rPr lang="hu-HU" dirty="0"/>
              <a:t>(); </a:t>
            </a:r>
            <a:r>
              <a:rPr lang="hu-HU" dirty="0">
                <a:solidFill>
                  <a:srgbClr val="008000"/>
                </a:solidFill>
              </a:rPr>
              <a:t>//Ezt is külön hiba kezelni kell!</a:t>
            </a:r>
            <a:br>
              <a:rPr lang="hu-HU" dirty="0"/>
            </a:br>
            <a:r>
              <a:rPr lang="hu-HU" dirty="0"/>
              <a:t>}</a:t>
            </a:r>
          </a:p>
        </p:txBody>
      </p:sp>
      <p:sp>
        <p:nvSpPr>
          <p:cNvPr id="5" name="Dia számának helye 4"/>
          <p:cNvSpPr>
            <a:spLocks noGrp="1"/>
          </p:cNvSpPr>
          <p:nvPr>
            <p:ph type="sldNum" sz="quarter" idx="4"/>
          </p:nvPr>
        </p:nvSpPr>
        <p:spPr/>
        <p:txBody>
          <a:bodyPr/>
          <a:lstStyle/>
          <a:p>
            <a:fld id="{3ED70B18-C81D-48FB-A4D8-1172ABDE8C3E}" type="slidenum">
              <a:rPr lang="hu-HU" smtClean="0"/>
              <a:t>217</a:t>
            </a:fld>
            <a:endParaRPr lang="hu-HU"/>
          </a:p>
        </p:txBody>
      </p:sp>
      <p:sp>
        <p:nvSpPr>
          <p:cNvPr id="6" name="Élőláb helye 5">
            <a:extLst>
              <a:ext uri="{FF2B5EF4-FFF2-40B4-BE49-F238E27FC236}">
                <a16:creationId xmlns:a16="http://schemas.microsoft.com/office/drawing/2014/main" id="{7811D7C8-EE69-496A-BE4C-A9F7A63114F8}"/>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044178173"/>
      </p:ext>
    </p:extLst>
  </p:cSld>
  <p:clrMapOvr>
    <a:masterClrMapping/>
  </p:clrMapOvr>
  <p:transition spd="slow">
    <p:cover/>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err="1"/>
              <a:t>DataGridView</a:t>
            </a:r>
            <a:r>
              <a:rPr lang="hu-HU" dirty="0"/>
              <a:t> és </a:t>
            </a:r>
            <a:r>
              <a:rPr lang="hu-HU" dirty="0" err="1"/>
              <a:t>ListView</a:t>
            </a:r>
            <a:r>
              <a:rPr lang="hu-HU" dirty="0"/>
              <a:t> használata</a:t>
            </a:r>
          </a:p>
        </p:txBody>
      </p:sp>
      <p:sp>
        <p:nvSpPr>
          <p:cNvPr id="3" name="Alcím 2"/>
          <p:cNvSpPr>
            <a:spLocks noGrp="1"/>
          </p:cNvSpPr>
          <p:nvPr>
            <p:ph type="subTitle" idx="1"/>
          </p:nvPr>
        </p:nvSpPr>
        <p:spPr/>
        <p:txBody>
          <a:bodyPr/>
          <a:lstStyle/>
          <a:p>
            <a:r>
              <a:rPr lang="hu-HU" dirty="0" err="1"/>
              <a:t>DataGridView</a:t>
            </a:r>
            <a:r>
              <a:rPr lang="hu-HU" dirty="0"/>
              <a:t> komponens használata </a:t>
            </a:r>
            <a:r>
              <a:rPr lang="hu-HU" dirty="0" err="1"/>
              <a:t>DataSet</a:t>
            </a:r>
            <a:r>
              <a:rPr lang="hu-HU" dirty="0"/>
              <a:t> definiálása nélkül, </a:t>
            </a:r>
            <a:r>
              <a:rPr lang="hu-HU" dirty="0" err="1"/>
              <a:t>ListView</a:t>
            </a:r>
            <a:r>
              <a:rPr lang="hu-HU" dirty="0"/>
              <a:t> komponens használata</a:t>
            </a:r>
          </a:p>
        </p:txBody>
      </p:sp>
      <p:sp>
        <p:nvSpPr>
          <p:cNvPr id="5" name="Dia számának helye 4"/>
          <p:cNvSpPr>
            <a:spLocks noGrp="1"/>
          </p:cNvSpPr>
          <p:nvPr>
            <p:ph type="sldNum" sz="quarter" idx="4"/>
          </p:nvPr>
        </p:nvSpPr>
        <p:spPr/>
        <p:txBody>
          <a:bodyPr/>
          <a:lstStyle/>
          <a:p>
            <a:fld id="{3ED70B18-C81D-48FB-A4D8-1172ABDE8C3E}" type="slidenum">
              <a:rPr lang="hu-HU" smtClean="0"/>
              <a:t>218</a:t>
            </a:fld>
            <a:endParaRPr lang="hu-HU"/>
          </a:p>
        </p:txBody>
      </p:sp>
      <p:sp>
        <p:nvSpPr>
          <p:cNvPr id="6" name="Élőláb helye 5">
            <a:extLst>
              <a:ext uri="{FF2B5EF4-FFF2-40B4-BE49-F238E27FC236}">
                <a16:creationId xmlns:a16="http://schemas.microsoft.com/office/drawing/2014/main" id="{87B47841-67BC-4366-83E3-FB1DB966A753}"/>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554856159"/>
      </p:ext>
    </p:extLst>
  </p:cSld>
  <p:clrMapOvr>
    <a:masterClrMapping/>
  </p:clrMapOvr>
  <p:transition spd="slow">
    <p:cover/>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solidFill>
                  <a:srgbClr val="009999"/>
                </a:solidFill>
              </a:rPr>
              <a:t>DataGridView</a:t>
            </a:r>
            <a:r>
              <a:rPr lang="hu-HU" dirty="0"/>
              <a:t> használata I.</a:t>
            </a:r>
          </a:p>
        </p:txBody>
      </p:sp>
      <p:sp>
        <p:nvSpPr>
          <p:cNvPr id="3" name="Tartalom helye 2"/>
          <p:cNvSpPr>
            <a:spLocks noGrp="1"/>
          </p:cNvSpPr>
          <p:nvPr>
            <p:ph idx="1"/>
          </p:nvPr>
        </p:nvSpPr>
        <p:spPr/>
        <p:txBody>
          <a:bodyPr>
            <a:normAutofit lnSpcReduction="10000"/>
          </a:bodyPr>
          <a:lstStyle/>
          <a:p>
            <a:r>
              <a:rPr lang="hu-HU" dirty="0"/>
              <a:t>Habár a </a:t>
            </a:r>
            <a:r>
              <a:rPr lang="hu-HU" dirty="0" err="1">
                <a:solidFill>
                  <a:srgbClr val="009999"/>
                </a:solidFill>
              </a:rPr>
              <a:t>DataGridView</a:t>
            </a:r>
            <a:r>
              <a:rPr lang="hu-HU" dirty="0"/>
              <a:t> alapvetően az adatbázis megfelelő tábláit, mint adatforrás alkalmas megjeleníteni, illetve lehetőséget ad a szerkesztésükre, azonban lehetőség van úgy használni, mint egy táblázatkezelő komponenst.</a:t>
            </a:r>
          </a:p>
          <a:p>
            <a:r>
              <a:rPr lang="hu-HU" dirty="0"/>
              <a:t>Fontos azonban azt megjegyezni, hogy ugyan ez megoldható, a komponens érezhetően nem erre lett kitalálva.</a:t>
            </a:r>
          </a:p>
          <a:p>
            <a:pPr lvl="1"/>
            <a:r>
              <a:rPr lang="hu-HU" dirty="0"/>
              <a:t>Javasolt a </a:t>
            </a:r>
            <a:r>
              <a:rPr lang="hu-HU" dirty="0" err="1">
                <a:solidFill>
                  <a:srgbClr val="009999"/>
                </a:solidFill>
              </a:rPr>
              <a:t>ListView</a:t>
            </a:r>
            <a:r>
              <a:rPr lang="hu-HU" dirty="0"/>
              <a:t> komponenst alkalmazni helyette.</a:t>
            </a:r>
          </a:p>
        </p:txBody>
      </p:sp>
      <p:sp>
        <p:nvSpPr>
          <p:cNvPr id="5" name="Dia számának helye 4"/>
          <p:cNvSpPr>
            <a:spLocks noGrp="1"/>
          </p:cNvSpPr>
          <p:nvPr>
            <p:ph type="sldNum" sz="quarter" idx="4"/>
          </p:nvPr>
        </p:nvSpPr>
        <p:spPr/>
        <p:txBody>
          <a:bodyPr/>
          <a:lstStyle/>
          <a:p>
            <a:fld id="{3ED70B18-C81D-48FB-A4D8-1172ABDE8C3E}" type="slidenum">
              <a:rPr lang="hu-HU" smtClean="0"/>
              <a:t>219</a:t>
            </a:fld>
            <a:endParaRPr lang="hu-HU"/>
          </a:p>
        </p:txBody>
      </p:sp>
      <p:sp>
        <p:nvSpPr>
          <p:cNvPr id="6" name="Élőláb helye 5">
            <a:extLst>
              <a:ext uri="{FF2B5EF4-FFF2-40B4-BE49-F238E27FC236}">
                <a16:creationId xmlns:a16="http://schemas.microsoft.com/office/drawing/2014/main" id="{AD795BC4-34DF-43F5-829A-F05FF10B9F60}"/>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967529310"/>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Szövegkezelés III.</a:t>
            </a:r>
          </a:p>
        </p:txBody>
      </p:sp>
      <p:sp>
        <p:nvSpPr>
          <p:cNvPr id="3" name="Tartalom helye 2"/>
          <p:cNvSpPr>
            <a:spLocks noGrp="1"/>
          </p:cNvSpPr>
          <p:nvPr>
            <p:ph idx="1"/>
          </p:nvPr>
        </p:nvSpPr>
        <p:spPr/>
        <p:txBody>
          <a:bodyPr/>
          <a:lstStyle/>
          <a:p>
            <a:pPr lvl="1"/>
            <a:r>
              <a:rPr lang="hu-HU" dirty="0" err="1"/>
              <a:t>Insert</a:t>
            </a:r>
            <a:r>
              <a:rPr lang="hu-HU" dirty="0"/>
              <a:t>(index, </a:t>
            </a:r>
            <a:r>
              <a:rPr lang="hu-HU" dirty="0">
                <a:solidFill>
                  <a:srgbClr val="C00000"/>
                </a:solidFill>
              </a:rPr>
              <a:t>”szöveg”</a:t>
            </a:r>
            <a:r>
              <a:rPr lang="hu-HU" dirty="0"/>
              <a:t>)</a:t>
            </a:r>
          </a:p>
          <a:p>
            <a:pPr lvl="2"/>
            <a:r>
              <a:rPr lang="hu-HU" dirty="0"/>
              <a:t>Belefűz egy új </a:t>
            </a:r>
            <a:r>
              <a:rPr lang="hu-HU" dirty="0" err="1">
                <a:solidFill>
                  <a:srgbClr val="0000FF"/>
                </a:solidFill>
              </a:rPr>
              <a:t>string</a:t>
            </a:r>
            <a:r>
              <a:rPr lang="hu-HU" dirty="0" err="1"/>
              <a:t>-et</a:t>
            </a:r>
            <a:r>
              <a:rPr lang="hu-HU" dirty="0"/>
              <a:t> a meglévőbe, a megadott pozícióba.</a:t>
            </a:r>
          </a:p>
          <a:p>
            <a:pPr lvl="1"/>
            <a:r>
              <a:rPr lang="hu-HU" dirty="0" err="1"/>
              <a:t>Length</a:t>
            </a:r>
            <a:endParaRPr lang="hu-HU" dirty="0"/>
          </a:p>
          <a:p>
            <a:pPr lvl="2"/>
            <a:r>
              <a:rPr lang="hu-HU" dirty="0"/>
              <a:t>A szöveg hosszát megadó tulajdonság.</a:t>
            </a:r>
          </a:p>
          <a:p>
            <a:pPr lvl="1"/>
            <a:r>
              <a:rPr lang="hu-HU" dirty="0" err="1"/>
              <a:t>Remove</a:t>
            </a:r>
            <a:r>
              <a:rPr lang="hu-HU" dirty="0"/>
              <a:t>(index, hossz)</a:t>
            </a:r>
          </a:p>
          <a:p>
            <a:pPr lvl="2"/>
            <a:r>
              <a:rPr lang="hu-HU" dirty="0"/>
              <a:t>Eltávolít a szövegből részeket.</a:t>
            </a:r>
          </a:p>
          <a:p>
            <a:pPr lvl="1"/>
            <a:r>
              <a:rPr lang="hu-HU" dirty="0" err="1"/>
              <a:t>Replace</a:t>
            </a:r>
            <a:r>
              <a:rPr lang="hu-HU" dirty="0"/>
              <a:t>(</a:t>
            </a:r>
            <a:r>
              <a:rPr lang="hu-HU" dirty="0">
                <a:solidFill>
                  <a:srgbClr val="C00000"/>
                </a:solidFill>
              </a:rPr>
              <a:t>”régi szöveg”</a:t>
            </a:r>
            <a:r>
              <a:rPr lang="hu-HU" dirty="0"/>
              <a:t>,</a:t>
            </a:r>
            <a:r>
              <a:rPr lang="hu-HU" dirty="0">
                <a:solidFill>
                  <a:srgbClr val="C00000"/>
                </a:solidFill>
              </a:rPr>
              <a:t> ”új szöveg”</a:t>
            </a:r>
            <a:r>
              <a:rPr lang="hu-HU" dirty="0"/>
              <a:t>)</a:t>
            </a:r>
          </a:p>
          <a:p>
            <a:pPr lvl="2"/>
            <a:r>
              <a:rPr lang="hu-HU" dirty="0"/>
              <a:t>Kicserél a szövegben bizonyos részeket egy magadott új részre.</a:t>
            </a:r>
          </a:p>
          <a:p>
            <a:endParaRPr lang="hu-HU" dirty="0"/>
          </a:p>
        </p:txBody>
      </p:sp>
      <p:sp>
        <p:nvSpPr>
          <p:cNvPr id="5" name="Dia számának helye 4"/>
          <p:cNvSpPr>
            <a:spLocks noGrp="1"/>
          </p:cNvSpPr>
          <p:nvPr>
            <p:ph type="sldNum" sz="quarter" idx="4"/>
          </p:nvPr>
        </p:nvSpPr>
        <p:spPr/>
        <p:txBody>
          <a:bodyPr/>
          <a:lstStyle/>
          <a:p>
            <a:fld id="{8B715426-319D-4BC8-B3E8-3875AC431BEE}" type="slidenum">
              <a:rPr lang="hu-HU" smtClean="0"/>
              <a:t>22</a:t>
            </a:fld>
            <a:endParaRPr lang="hu-HU"/>
          </a:p>
        </p:txBody>
      </p:sp>
      <p:sp>
        <p:nvSpPr>
          <p:cNvPr id="4" name="Élőláb helye 3">
            <a:extLst>
              <a:ext uri="{FF2B5EF4-FFF2-40B4-BE49-F238E27FC236}">
                <a16:creationId xmlns:a16="http://schemas.microsoft.com/office/drawing/2014/main" id="{E966A27D-9DA6-41F3-BC35-CF2E1AB1A0CD}"/>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952686936"/>
      </p:ext>
    </p:extLst>
  </p:cSld>
  <p:clrMapOvr>
    <a:masterClrMapping/>
  </p:clrMapOvr>
  <p:transition spd="slow">
    <p:cover/>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solidFill>
                  <a:srgbClr val="009999"/>
                </a:solidFill>
              </a:rPr>
              <a:t>DataGridView</a:t>
            </a:r>
            <a:r>
              <a:rPr lang="hu-HU" dirty="0"/>
              <a:t> használata II.</a:t>
            </a:r>
          </a:p>
        </p:txBody>
      </p:sp>
      <p:sp>
        <p:nvSpPr>
          <p:cNvPr id="3" name="Tartalom helye 2"/>
          <p:cNvSpPr>
            <a:spLocks noGrp="1"/>
          </p:cNvSpPr>
          <p:nvPr>
            <p:ph idx="1"/>
          </p:nvPr>
        </p:nvSpPr>
        <p:spPr/>
        <p:txBody>
          <a:bodyPr>
            <a:normAutofit/>
          </a:bodyPr>
          <a:lstStyle/>
          <a:p>
            <a:r>
              <a:rPr lang="hu-HU" dirty="0"/>
              <a:t>A </a:t>
            </a:r>
            <a:r>
              <a:rPr lang="hu-HU" dirty="0" err="1">
                <a:solidFill>
                  <a:srgbClr val="009999"/>
                </a:solidFill>
              </a:rPr>
              <a:t>DataGridView</a:t>
            </a:r>
            <a:r>
              <a:rPr lang="hu-HU" dirty="0"/>
              <a:t> SQL szintű adatbázis-kezeléssel:</a:t>
            </a:r>
          </a:p>
          <a:p>
            <a:pPr lvl="2"/>
            <a:r>
              <a:rPr lang="hu-HU" dirty="0"/>
              <a:t>Első lépésünk feltölteni az oszlopneveket, illetve ezzel létrehozni az egyes oszlopokat, persze csak akkor, ha még nincs létrehozva:</a:t>
            </a:r>
          </a:p>
          <a:p>
            <a:pPr lvl="3"/>
            <a:r>
              <a:rPr lang="hu-HU" dirty="0"/>
              <a:t> </a:t>
            </a:r>
            <a:r>
              <a:rPr lang="hu-HU" dirty="0" err="1">
                <a:solidFill>
                  <a:srgbClr val="0000FF"/>
                </a:solidFill>
              </a:rPr>
              <a:t>if</a:t>
            </a:r>
            <a:r>
              <a:rPr lang="hu-HU" dirty="0">
                <a:solidFill>
                  <a:srgbClr val="0000FF"/>
                </a:solidFill>
              </a:rPr>
              <a:t> </a:t>
            </a:r>
            <a:r>
              <a:rPr lang="hu-HU" dirty="0"/>
              <a:t>(datagridview1.Columns.Count&lt;1)</a:t>
            </a:r>
            <a:br>
              <a:rPr lang="hu-HU" dirty="0"/>
            </a:br>
            <a:r>
              <a:rPr lang="hu-HU" dirty="0"/>
              <a:t> {</a:t>
            </a:r>
            <a:br>
              <a:rPr lang="hu-HU" dirty="0"/>
            </a:br>
            <a:r>
              <a:rPr lang="hu-HU" dirty="0"/>
              <a:t>      </a:t>
            </a:r>
            <a:r>
              <a:rPr lang="hu-HU" dirty="0" err="1">
                <a:solidFill>
                  <a:srgbClr val="0000FF"/>
                </a:solidFill>
              </a:rPr>
              <a:t>for</a:t>
            </a:r>
            <a:r>
              <a:rPr lang="hu-HU" dirty="0"/>
              <a:t> (</a:t>
            </a:r>
            <a:r>
              <a:rPr lang="hu-HU" dirty="0">
                <a:solidFill>
                  <a:srgbClr val="0000FF"/>
                </a:solidFill>
              </a:rPr>
              <a:t>int</a:t>
            </a:r>
            <a:r>
              <a:rPr lang="hu-HU" dirty="0"/>
              <a:t> i = 0; i &lt; </a:t>
            </a:r>
            <a:r>
              <a:rPr lang="hu-HU" dirty="0" err="1"/>
              <a:t>reader.FieldCount</a:t>
            </a:r>
            <a:r>
              <a:rPr lang="hu-HU" dirty="0"/>
              <a:t>; </a:t>
            </a:r>
            <a:r>
              <a:rPr lang="hu-HU" dirty="0" err="1"/>
              <a:t>i</a:t>
            </a:r>
            <a:r>
              <a:rPr lang="hu-HU" dirty="0"/>
              <a:t>++)</a:t>
            </a:r>
            <a:br>
              <a:rPr lang="hu-HU" dirty="0"/>
            </a:br>
            <a:r>
              <a:rPr lang="hu-HU" dirty="0"/>
              <a:t>      {</a:t>
            </a:r>
            <a:br>
              <a:rPr lang="hu-HU" dirty="0"/>
            </a:br>
            <a:r>
              <a:rPr lang="hu-HU" dirty="0"/>
              <a:t>         dataGridView1.Columns.Add(</a:t>
            </a:r>
            <a:r>
              <a:rPr lang="hu-HU" dirty="0" err="1"/>
              <a:t>reader.GetName</a:t>
            </a:r>
            <a:r>
              <a:rPr lang="hu-HU" dirty="0"/>
              <a:t>(i), 	  	   	     </a:t>
            </a:r>
            <a:r>
              <a:rPr lang="hu-HU" dirty="0" err="1"/>
              <a:t>reader.GetName</a:t>
            </a:r>
            <a:r>
              <a:rPr lang="hu-HU" dirty="0"/>
              <a:t>(i));</a:t>
            </a:r>
            <a:br>
              <a:rPr lang="hu-HU" dirty="0"/>
            </a:br>
            <a:r>
              <a:rPr lang="hu-HU" dirty="0"/>
              <a:t>	  }</a:t>
            </a:r>
            <a:br>
              <a:rPr lang="hu-HU" dirty="0"/>
            </a:br>
            <a:r>
              <a:rPr lang="hu-HU" dirty="0"/>
              <a:t> }</a:t>
            </a:r>
          </a:p>
        </p:txBody>
      </p:sp>
      <p:sp>
        <p:nvSpPr>
          <p:cNvPr id="5" name="Dia számának helye 4"/>
          <p:cNvSpPr>
            <a:spLocks noGrp="1"/>
          </p:cNvSpPr>
          <p:nvPr>
            <p:ph type="sldNum" sz="quarter" idx="4"/>
          </p:nvPr>
        </p:nvSpPr>
        <p:spPr/>
        <p:txBody>
          <a:bodyPr/>
          <a:lstStyle/>
          <a:p>
            <a:fld id="{3ED70B18-C81D-48FB-A4D8-1172ABDE8C3E}" type="slidenum">
              <a:rPr lang="hu-HU" smtClean="0"/>
              <a:t>220</a:t>
            </a:fld>
            <a:endParaRPr lang="hu-HU"/>
          </a:p>
        </p:txBody>
      </p:sp>
      <p:sp>
        <p:nvSpPr>
          <p:cNvPr id="6" name="Élőláb helye 5">
            <a:extLst>
              <a:ext uri="{FF2B5EF4-FFF2-40B4-BE49-F238E27FC236}">
                <a16:creationId xmlns:a16="http://schemas.microsoft.com/office/drawing/2014/main" id="{FF9B8091-BEBE-4F0E-B168-BC8320EC44AE}"/>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513033621"/>
      </p:ext>
    </p:extLst>
  </p:cSld>
  <p:clrMapOvr>
    <a:masterClrMapping/>
  </p:clrMapOvr>
  <p:transition spd="slow">
    <p:cover/>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solidFill>
                  <a:srgbClr val="009999"/>
                </a:solidFill>
              </a:rPr>
              <a:t>DataGridView</a:t>
            </a:r>
            <a:r>
              <a:rPr lang="hu-HU" dirty="0"/>
              <a:t> használata III.</a:t>
            </a:r>
          </a:p>
        </p:txBody>
      </p:sp>
      <p:sp>
        <p:nvSpPr>
          <p:cNvPr id="3" name="Tartalom helye 2"/>
          <p:cNvSpPr>
            <a:spLocks noGrp="1"/>
          </p:cNvSpPr>
          <p:nvPr>
            <p:ph idx="1"/>
          </p:nvPr>
        </p:nvSpPr>
        <p:spPr/>
        <p:txBody>
          <a:bodyPr>
            <a:normAutofit fontScale="92500" lnSpcReduction="10000"/>
          </a:bodyPr>
          <a:lstStyle/>
          <a:p>
            <a:pPr lvl="2"/>
            <a:r>
              <a:rPr lang="hu-HU" dirty="0"/>
              <a:t>Majd létrehozzuk a sort, melyet utána feltöltünk adatokkal:</a:t>
            </a:r>
          </a:p>
          <a:p>
            <a:pPr lvl="3"/>
            <a:r>
              <a:rPr lang="hu-HU" dirty="0"/>
              <a:t> dataGridView1.Rows.Add();</a:t>
            </a:r>
            <a:br>
              <a:rPr lang="hu-HU" dirty="0"/>
            </a:br>
            <a:r>
              <a:rPr lang="hu-HU" dirty="0"/>
              <a:t> </a:t>
            </a:r>
            <a:r>
              <a:rPr lang="hu-HU" dirty="0" err="1">
                <a:solidFill>
                  <a:srgbClr val="0000FF"/>
                </a:solidFill>
              </a:rPr>
              <a:t>for</a:t>
            </a:r>
            <a:r>
              <a:rPr lang="hu-HU" dirty="0"/>
              <a:t> (</a:t>
            </a:r>
            <a:r>
              <a:rPr lang="hu-HU" dirty="0">
                <a:solidFill>
                  <a:srgbClr val="0000FF"/>
                </a:solidFill>
              </a:rPr>
              <a:t>int</a:t>
            </a:r>
            <a:r>
              <a:rPr lang="hu-HU" dirty="0"/>
              <a:t> i = 0; i &lt; </a:t>
            </a:r>
            <a:r>
              <a:rPr lang="hu-HU" dirty="0" err="1"/>
              <a:t>reader.FieldCount</a:t>
            </a:r>
            <a:r>
              <a:rPr lang="hu-HU" dirty="0"/>
              <a:t>; </a:t>
            </a:r>
            <a:r>
              <a:rPr lang="hu-HU" dirty="0" err="1"/>
              <a:t>i</a:t>
            </a:r>
            <a:r>
              <a:rPr lang="hu-HU" dirty="0"/>
              <a:t>++)</a:t>
            </a:r>
            <a:br>
              <a:rPr lang="hu-HU" dirty="0"/>
            </a:br>
            <a:r>
              <a:rPr lang="hu-HU" dirty="0"/>
              <a:t> {</a:t>
            </a:r>
            <a:br>
              <a:rPr lang="hu-HU" dirty="0"/>
            </a:br>
            <a:r>
              <a:rPr lang="hu-HU" dirty="0"/>
              <a:t>      </a:t>
            </a:r>
            <a:r>
              <a:rPr lang="en-US" dirty="0"/>
              <a:t>dataGridView1.Rows[dataGridView1.Rows.Count - 1].Cells[</a:t>
            </a:r>
            <a:r>
              <a:rPr lang="en-US" dirty="0" err="1"/>
              <a:t>i</a:t>
            </a:r>
            <a:r>
              <a:rPr lang="en-US" dirty="0"/>
              <a:t>].Value = </a:t>
            </a:r>
            <a:r>
              <a:rPr lang="hu-HU" dirty="0"/>
              <a:t> 	  </a:t>
            </a:r>
            <a:r>
              <a:rPr lang="en-US" dirty="0" err="1"/>
              <a:t>reader.GetValue</a:t>
            </a:r>
            <a:r>
              <a:rPr lang="en-US" dirty="0"/>
              <a:t>(</a:t>
            </a:r>
            <a:r>
              <a:rPr lang="en-US" dirty="0" err="1"/>
              <a:t>i</a:t>
            </a:r>
            <a:r>
              <a:rPr lang="en-US" dirty="0"/>
              <a:t>);</a:t>
            </a:r>
            <a:br>
              <a:rPr lang="hu-HU" dirty="0"/>
            </a:br>
            <a:r>
              <a:rPr lang="hu-HU" dirty="0"/>
              <a:t> }</a:t>
            </a:r>
          </a:p>
          <a:p>
            <a:pPr lvl="1"/>
            <a:r>
              <a:rPr lang="hu-HU" dirty="0"/>
              <a:t>A fenti kódot természetesen a kiolvasási ciklus magjában kell elhelyezni.</a:t>
            </a:r>
          </a:p>
          <a:p>
            <a:pPr lvl="1"/>
            <a:r>
              <a:rPr lang="hu-HU" dirty="0"/>
              <a:t>További fontos lépés, hogy minden egyes feltöltés előtt ki kell üríteni a </a:t>
            </a:r>
            <a:r>
              <a:rPr lang="hu-HU" dirty="0" err="1">
                <a:solidFill>
                  <a:srgbClr val="009999"/>
                </a:solidFill>
              </a:rPr>
              <a:t>DataGridView</a:t>
            </a:r>
            <a:r>
              <a:rPr lang="hu-HU" dirty="0" err="1"/>
              <a:t>-t</a:t>
            </a:r>
            <a:r>
              <a:rPr lang="hu-HU" dirty="0"/>
              <a:t>, </a:t>
            </a:r>
            <a:r>
              <a:rPr lang="hu-HU" dirty="0" err="1"/>
              <a:t>a</a:t>
            </a:r>
            <a:r>
              <a:rPr lang="hu-HU" dirty="0"/>
              <a:t> </a:t>
            </a:r>
            <a:r>
              <a:rPr lang="hu-HU" dirty="0" err="1"/>
              <a:t>DataSource-át</a:t>
            </a:r>
            <a:r>
              <a:rPr lang="hu-HU" dirty="0"/>
              <a:t> </a:t>
            </a:r>
            <a:r>
              <a:rPr lang="hu-HU" dirty="0" err="1">
                <a:solidFill>
                  <a:srgbClr val="0000FF"/>
                </a:solidFill>
              </a:rPr>
              <a:t>null</a:t>
            </a:r>
            <a:r>
              <a:rPr lang="hu-HU" dirty="0" err="1"/>
              <a:t>-ra</a:t>
            </a:r>
            <a:r>
              <a:rPr lang="hu-HU" dirty="0"/>
              <a:t> állítani és </a:t>
            </a:r>
            <a:r>
              <a:rPr lang="hu-HU" dirty="0" err="1"/>
              <a:t>AllowUserToAddRows</a:t>
            </a:r>
            <a:r>
              <a:rPr lang="hu-HU" dirty="0"/>
              <a:t> </a:t>
            </a:r>
            <a:r>
              <a:rPr lang="hu-HU" dirty="0" err="1"/>
              <a:t>property-jét</a:t>
            </a:r>
            <a:r>
              <a:rPr lang="hu-HU" dirty="0"/>
              <a:t> </a:t>
            </a:r>
            <a:r>
              <a:rPr lang="hu-HU" dirty="0" err="1">
                <a:solidFill>
                  <a:srgbClr val="0000FF"/>
                </a:solidFill>
              </a:rPr>
              <a:t>false</a:t>
            </a:r>
            <a:r>
              <a:rPr lang="hu-HU" dirty="0" err="1"/>
              <a:t>-ra</a:t>
            </a:r>
            <a:r>
              <a:rPr lang="hu-HU" dirty="0"/>
              <a:t> állítani.</a:t>
            </a:r>
          </a:p>
        </p:txBody>
      </p:sp>
      <p:sp>
        <p:nvSpPr>
          <p:cNvPr id="5" name="Dia számának helye 4"/>
          <p:cNvSpPr>
            <a:spLocks noGrp="1"/>
          </p:cNvSpPr>
          <p:nvPr>
            <p:ph type="sldNum" sz="quarter" idx="4"/>
          </p:nvPr>
        </p:nvSpPr>
        <p:spPr/>
        <p:txBody>
          <a:bodyPr/>
          <a:lstStyle/>
          <a:p>
            <a:fld id="{3ED70B18-C81D-48FB-A4D8-1172ABDE8C3E}" type="slidenum">
              <a:rPr lang="hu-HU" smtClean="0"/>
              <a:t>221</a:t>
            </a:fld>
            <a:endParaRPr lang="hu-HU"/>
          </a:p>
        </p:txBody>
      </p:sp>
      <p:sp>
        <p:nvSpPr>
          <p:cNvPr id="6" name="Élőláb helye 5">
            <a:extLst>
              <a:ext uri="{FF2B5EF4-FFF2-40B4-BE49-F238E27FC236}">
                <a16:creationId xmlns:a16="http://schemas.microsoft.com/office/drawing/2014/main" id="{69F99B50-EAF7-4396-95F5-EFD89F562FBF}"/>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16032818"/>
      </p:ext>
    </p:extLst>
  </p:cSld>
  <p:clrMapOvr>
    <a:masterClrMapping/>
  </p:clrMapOvr>
  <p:transition spd="slow">
    <p:cover/>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solidFill>
                  <a:srgbClr val="009999"/>
                </a:solidFill>
              </a:rPr>
              <a:t>ListView</a:t>
            </a:r>
            <a:r>
              <a:rPr lang="hu-HU" dirty="0"/>
              <a:t> használata I.</a:t>
            </a:r>
          </a:p>
        </p:txBody>
      </p:sp>
      <p:sp>
        <p:nvSpPr>
          <p:cNvPr id="3" name="Tartalom helye 2"/>
          <p:cNvSpPr>
            <a:spLocks noGrp="1"/>
          </p:cNvSpPr>
          <p:nvPr>
            <p:ph idx="1"/>
          </p:nvPr>
        </p:nvSpPr>
        <p:spPr/>
        <p:txBody>
          <a:bodyPr>
            <a:normAutofit fontScale="92500"/>
          </a:bodyPr>
          <a:lstStyle/>
          <a:p>
            <a:r>
              <a:rPr lang="hu-HU" dirty="0"/>
              <a:t>A </a:t>
            </a:r>
            <a:r>
              <a:rPr lang="hu-HU" dirty="0" err="1">
                <a:solidFill>
                  <a:srgbClr val="009999"/>
                </a:solidFill>
              </a:rPr>
              <a:t>ListView</a:t>
            </a:r>
            <a:r>
              <a:rPr lang="hu-HU" dirty="0"/>
              <a:t> komponens sokkal inkább hasonlít a </a:t>
            </a:r>
            <a:r>
              <a:rPr lang="hu-HU" dirty="0" err="1">
                <a:solidFill>
                  <a:srgbClr val="009999"/>
                </a:solidFill>
              </a:rPr>
              <a:t>ListBox</a:t>
            </a:r>
            <a:r>
              <a:rPr lang="hu-HU" dirty="0" err="1"/>
              <a:t>-ra</a:t>
            </a:r>
            <a:r>
              <a:rPr lang="hu-HU" dirty="0"/>
              <a:t> mint a </a:t>
            </a:r>
            <a:r>
              <a:rPr lang="hu-HU" dirty="0" err="1">
                <a:solidFill>
                  <a:srgbClr val="009999"/>
                </a:solidFill>
              </a:rPr>
              <a:t>DataGridView</a:t>
            </a:r>
            <a:r>
              <a:rPr lang="hu-HU" dirty="0" err="1"/>
              <a:t>-ra</a:t>
            </a:r>
            <a:r>
              <a:rPr lang="hu-HU" dirty="0"/>
              <a:t>, mivel alapvetően belső objektumok megjelenítését teszi lehetővé.</a:t>
            </a:r>
          </a:p>
          <a:p>
            <a:r>
              <a:rPr lang="hu-HU" dirty="0"/>
              <a:t>Azonban míg a </a:t>
            </a:r>
            <a:r>
              <a:rPr lang="hu-HU" dirty="0" err="1">
                <a:solidFill>
                  <a:srgbClr val="009999"/>
                </a:solidFill>
              </a:rPr>
              <a:t>ListBox</a:t>
            </a:r>
            <a:r>
              <a:rPr lang="hu-HU" dirty="0"/>
              <a:t> egy objektum listából dolgozott, a </a:t>
            </a:r>
            <a:r>
              <a:rPr lang="hu-HU" dirty="0" err="1">
                <a:solidFill>
                  <a:srgbClr val="009999"/>
                </a:solidFill>
              </a:rPr>
              <a:t>ListView</a:t>
            </a:r>
            <a:r>
              <a:rPr lang="hu-HU" dirty="0"/>
              <a:t> </a:t>
            </a:r>
            <a:r>
              <a:rPr lang="hu-HU" dirty="0" err="1"/>
              <a:t>a</a:t>
            </a:r>
            <a:r>
              <a:rPr lang="hu-HU" dirty="0"/>
              <a:t> </a:t>
            </a:r>
            <a:r>
              <a:rPr lang="hu-HU" dirty="0" err="1">
                <a:solidFill>
                  <a:srgbClr val="009999"/>
                </a:solidFill>
              </a:rPr>
              <a:t>DataGridView</a:t>
            </a:r>
            <a:r>
              <a:rPr lang="hu-HU" dirty="0" err="1"/>
              <a:t>-hoz</a:t>
            </a:r>
            <a:r>
              <a:rPr lang="hu-HU" dirty="0"/>
              <a:t> </a:t>
            </a:r>
            <a:r>
              <a:rPr lang="hu-HU" dirty="0" err="1"/>
              <a:t>haszonlóan</a:t>
            </a:r>
            <a:r>
              <a:rPr lang="hu-HU" dirty="0"/>
              <a:t> primitív adatokkal dolgozik.</a:t>
            </a:r>
          </a:p>
          <a:p>
            <a:r>
              <a:rPr lang="hu-HU" dirty="0"/>
              <a:t>A </a:t>
            </a:r>
            <a:r>
              <a:rPr lang="hu-HU" dirty="0" err="1">
                <a:solidFill>
                  <a:srgbClr val="009999"/>
                </a:solidFill>
              </a:rPr>
              <a:t>ListView</a:t>
            </a:r>
            <a:r>
              <a:rPr lang="hu-HU" dirty="0"/>
              <a:t> vezérlő több megjelenítési móddal is rendelkezik, ezek közül mi a „</a:t>
            </a:r>
            <a:r>
              <a:rPr lang="hu-HU" dirty="0" err="1"/>
              <a:t>Details</a:t>
            </a:r>
            <a:r>
              <a:rPr lang="hu-HU" dirty="0"/>
              <a:t>” módot fogjuk átvenni.</a:t>
            </a:r>
          </a:p>
        </p:txBody>
      </p:sp>
      <p:sp>
        <p:nvSpPr>
          <p:cNvPr id="5" name="Dia számának helye 4"/>
          <p:cNvSpPr>
            <a:spLocks noGrp="1"/>
          </p:cNvSpPr>
          <p:nvPr>
            <p:ph type="sldNum" sz="quarter" idx="4"/>
          </p:nvPr>
        </p:nvSpPr>
        <p:spPr/>
        <p:txBody>
          <a:bodyPr/>
          <a:lstStyle/>
          <a:p>
            <a:fld id="{3ED70B18-C81D-48FB-A4D8-1172ABDE8C3E}" type="slidenum">
              <a:rPr lang="hu-HU" smtClean="0"/>
              <a:t>222</a:t>
            </a:fld>
            <a:endParaRPr lang="hu-HU"/>
          </a:p>
        </p:txBody>
      </p:sp>
      <p:sp>
        <p:nvSpPr>
          <p:cNvPr id="6" name="Élőláb helye 5">
            <a:extLst>
              <a:ext uri="{FF2B5EF4-FFF2-40B4-BE49-F238E27FC236}">
                <a16:creationId xmlns:a16="http://schemas.microsoft.com/office/drawing/2014/main" id="{8DF10211-2D1E-4176-839D-C94D0057379C}"/>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880605233"/>
      </p:ext>
    </p:extLst>
  </p:cSld>
  <p:clrMapOvr>
    <a:masterClrMapping/>
  </p:clrMapOvr>
  <p:transition spd="slow">
    <p:cover/>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solidFill>
                  <a:srgbClr val="009999"/>
                </a:solidFill>
              </a:rPr>
              <a:t>ListView</a:t>
            </a:r>
            <a:r>
              <a:rPr lang="hu-HU" dirty="0"/>
              <a:t> használata II.</a:t>
            </a:r>
          </a:p>
        </p:txBody>
      </p:sp>
      <p:sp>
        <p:nvSpPr>
          <p:cNvPr id="3" name="Tartalom helye 2"/>
          <p:cNvSpPr>
            <a:spLocks noGrp="1"/>
          </p:cNvSpPr>
          <p:nvPr>
            <p:ph idx="1"/>
          </p:nvPr>
        </p:nvSpPr>
        <p:spPr>
          <a:xfrm>
            <a:off x="142844" y="1691118"/>
            <a:ext cx="8858312" cy="4500594"/>
          </a:xfrm>
        </p:spPr>
        <p:txBody>
          <a:bodyPr>
            <a:normAutofit fontScale="92500" lnSpcReduction="20000"/>
          </a:bodyPr>
          <a:lstStyle/>
          <a:p>
            <a:r>
              <a:rPr lang="hu-HU" dirty="0"/>
              <a:t> </a:t>
            </a:r>
            <a:r>
              <a:rPr lang="hu-HU" dirty="0" err="1"/>
              <a:t>ListView</a:t>
            </a:r>
            <a:r>
              <a:rPr lang="hu-HU" dirty="0"/>
              <a:t> feltöltése SQL szintű adatbázis-kezeléssel:</a:t>
            </a:r>
          </a:p>
          <a:p>
            <a:pPr lvl="1"/>
            <a:r>
              <a:rPr lang="hu-HU" dirty="0"/>
              <a:t>Első lépés, hogy a </a:t>
            </a:r>
            <a:r>
              <a:rPr lang="hu-HU" dirty="0" err="1"/>
              <a:t>ListView</a:t>
            </a:r>
            <a:r>
              <a:rPr lang="hu-HU" dirty="0"/>
              <a:t> komponens </a:t>
            </a:r>
            <a:r>
              <a:rPr lang="hu-HU" dirty="0" err="1"/>
              <a:t>View</a:t>
            </a:r>
            <a:r>
              <a:rPr lang="hu-HU" dirty="0"/>
              <a:t> </a:t>
            </a:r>
            <a:r>
              <a:rPr lang="hu-HU" dirty="0" err="1"/>
              <a:t>Proprty-jét</a:t>
            </a:r>
            <a:r>
              <a:rPr lang="hu-HU" dirty="0"/>
              <a:t> „</a:t>
            </a:r>
            <a:r>
              <a:rPr lang="hu-HU" dirty="0" err="1"/>
              <a:t>Details</a:t>
            </a:r>
            <a:r>
              <a:rPr lang="hu-HU" dirty="0"/>
              <a:t>”</a:t>
            </a:r>
            <a:r>
              <a:rPr lang="hu-HU" dirty="0" err="1"/>
              <a:t>-re</a:t>
            </a:r>
            <a:r>
              <a:rPr lang="hu-HU" dirty="0"/>
              <a:t> állítjuk.</a:t>
            </a:r>
          </a:p>
          <a:p>
            <a:pPr lvl="2"/>
            <a:r>
              <a:rPr lang="hu-HU" dirty="0"/>
              <a:t>listView1.View = </a:t>
            </a:r>
            <a:r>
              <a:rPr lang="hu-HU" dirty="0" err="1">
                <a:solidFill>
                  <a:srgbClr val="009999"/>
                </a:solidFill>
              </a:rPr>
              <a:t>View</a:t>
            </a:r>
            <a:r>
              <a:rPr lang="hu-HU" dirty="0" err="1"/>
              <a:t>.Details</a:t>
            </a:r>
            <a:r>
              <a:rPr lang="hu-HU" dirty="0"/>
              <a:t>;</a:t>
            </a:r>
          </a:p>
          <a:p>
            <a:pPr lvl="1"/>
            <a:r>
              <a:rPr lang="hu-HU" dirty="0"/>
              <a:t>Ezután feltöltjük az oszlopokat csak úgy mint </a:t>
            </a:r>
            <a:r>
              <a:rPr lang="hu-HU" dirty="0" err="1"/>
              <a:t>DataGridView-ban</a:t>
            </a:r>
            <a:r>
              <a:rPr lang="hu-HU" dirty="0"/>
              <a:t>:</a:t>
            </a:r>
          </a:p>
          <a:p>
            <a:pPr lvl="2"/>
            <a:r>
              <a:rPr lang="hu-HU" dirty="0"/>
              <a:t> </a:t>
            </a:r>
            <a:r>
              <a:rPr lang="hu-HU" dirty="0" err="1">
                <a:solidFill>
                  <a:srgbClr val="0000FF"/>
                </a:solidFill>
              </a:rPr>
              <a:t>if</a:t>
            </a:r>
            <a:r>
              <a:rPr lang="hu-HU" dirty="0">
                <a:solidFill>
                  <a:srgbClr val="0000FF"/>
                </a:solidFill>
              </a:rPr>
              <a:t> </a:t>
            </a:r>
            <a:r>
              <a:rPr lang="hu-HU" dirty="0"/>
              <a:t>(listView1.Columns.Count == 0)</a:t>
            </a:r>
            <a:br>
              <a:rPr lang="hu-HU" dirty="0"/>
            </a:br>
            <a:r>
              <a:rPr lang="hu-HU" dirty="0"/>
              <a:t> {</a:t>
            </a:r>
            <a:br>
              <a:rPr lang="hu-HU" dirty="0"/>
            </a:br>
            <a:r>
              <a:rPr lang="hu-HU" dirty="0"/>
              <a:t>      </a:t>
            </a:r>
            <a:r>
              <a:rPr lang="hu-HU" dirty="0" err="1">
                <a:solidFill>
                  <a:srgbClr val="0000FF"/>
                </a:solidFill>
              </a:rPr>
              <a:t>for</a:t>
            </a:r>
            <a:r>
              <a:rPr lang="hu-HU" dirty="0"/>
              <a:t> (</a:t>
            </a:r>
            <a:r>
              <a:rPr lang="hu-HU" dirty="0">
                <a:solidFill>
                  <a:srgbClr val="0000FF"/>
                </a:solidFill>
              </a:rPr>
              <a:t>int</a:t>
            </a:r>
            <a:r>
              <a:rPr lang="hu-HU" dirty="0"/>
              <a:t> i = 0; i &lt; </a:t>
            </a:r>
            <a:r>
              <a:rPr lang="hu-HU" dirty="0" err="1"/>
              <a:t>reader.FieldCount</a:t>
            </a:r>
            <a:r>
              <a:rPr lang="hu-HU" dirty="0"/>
              <a:t>; </a:t>
            </a:r>
            <a:r>
              <a:rPr lang="hu-HU" dirty="0" err="1"/>
              <a:t>i</a:t>
            </a:r>
            <a:r>
              <a:rPr lang="hu-HU" dirty="0"/>
              <a:t>++)</a:t>
            </a:r>
            <a:br>
              <a:rPr lang="hu-HU" dirty="0"/>
            </a:br>
            <a:r>
              <a:rPr lang="hu-HU" dirty="0"/>
              <a:t>      {</a:t>
            </a:r>
            <a:br>
              <a:rPr lang="hu-HU" dirty="0"/>
            </a:br>
            <a:r>
              <a:rPr lang="hu-HU" dirty="0"/>
              <a:t>         listView1.Columns.Add(</a:t>
            </a:r>
            <a:r>
              <a:rPr lang="hu-HU" dirty="0" err="1"/>
              <a:t>reader.GetName</a:t>
            </a:r>
            <a:r>
              <a:rPr lang="hu-HU" dirty="0"/>
              <a:t>(i));</a:t>
            </a:r>
            <a:br>
              <a:rPr lang="hu-HU" dirty="0"/>
            </a:br>
            <a:r>
              <a:rPr lang="hu-HU" dirty="0"/>
              <a:t>      }</a:t>
            </a:r>
            <a:br>
              <a:rPr lang="hu-HU" dirty="0"/>
            </a:br>
            <a:r>
              <a:rPr lang="hu-HU" dirty="0"/>
              <a:t> }</a:t>
            </a:r>
          </a:p>
          <a:p>
            <a:pPr lvl="2"/>
            <a:r>
              <a:rPr lang="hu-HU" dirty="0"/>
              <a:t>Itt már nem kötelező kulcsot adni az oszlopnak, de lehet!</a:t>
            </a:r>
          </a:p>
        </p:txBody>
      </p:sp>
      <p:sp>
        <p:nvSpPr>
          <p:cNvPr id="5" name="Dia számának helye 4"/>
          <p:cNvSpPr>
            <a:spLocks noGrp="1"/>
          </p:cNvSpPr>
          <p:nvPr>
            <p:ph type="sldNum" sz="quarter" idx="4"/>
          </p:nvPr>
        </p:nvSpPr>
        <p:spPr/>
        <p:txBody>
          <a:bodyPr/>
          <a:lstStyle/>
          <a:p>
            <a:fld id="{3ED70B18-C81D-48FB-A4D8-1172ABDE8C3E}" type="slidenum">
              <a:rPr lang="hu-HU" smtClean="0"/>
              <a:t>223</a:t>
            </a:fld>
            <a:endParaRPr lang="hu-HU"/>
          </a:p>
        </p:txBody>
      </p:sp>
      <p:sp>
        <p:nvSpPr>
          <p:cNvPr id="6" name="Élőláb helye 5">
            <a:extLst>
              <a:ext uri="{FF2B5EF4-FFF2-40B4-BE49-F238E27FC236}">
                <a16:creationId xmlns:a16="http://schemas.microsoft.com/office/drawing/2014/main" id="{71793657-E66B-409D-8BA8-2E031FF758CF}"/>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976308127"/>
      </p:ext>
    </p:extLst>
  </p:cSld>
  <p:clrMapOvr>
    <a:masterClrMapping/>
  </p:clrMapOvr>
  <p:transition spd="slow">
    <p:cover/>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solidFill>
                  <a:srgbClr val="009999"/>
                </a:solidFill>
              </a:rPr>
              <a:t>ListView</a:t>
            </a:r>
            <a:r>
              <a:rPr lang="hu-HU" dirty="0"/>
              <a:t> használata III.</a:t>
            </a:r>
          </a:p>
        </p:txBody>
      </p:sp>
      <p:sp>
        <p:nvSpPr>
          <p:cNvPr id="3" name="Tartalom helye 2"/>
          <p:cNvSpPr>
            <a:spLocks noGrp="1"/>
          </p:cNvSpPr>
          <p:nvPr>
            <p:ph idx="1"/>
          </p:nvPr>
        </p:nvSpPr>
        <p:spPr/>
        <p:txBody>
          <a:bodyPr>
            <a:normAutofit fontScale="92500" lnSpcReduction="10000"/>
          </a:bodyPr>
          <a:lstStyle/>
          <a:p>
            <a:pPr lvl="1"/>
            <a:r>
              <a:rPr lang="hu-HU" dirty="0"/>
              <a:t>Miután létrejöttek az oszlopok, feltöltjük adattal a komponenst:</a:t>
            </a:r>
          </a:p>
          <a:p>
            <a:pPr lvl="2"/>
            <a:r>
              <a:rPr lang="hu-HU" dirty="0"/>
              <a:t> </a:t>
            </a:r>
            <a:r>
              <a:rPr lang="hu-HU" dirty="0" err="1">
                <a:solidFill>
                  <a:srgbClr val="0000FF"/>
                </a:solidFill>
              </a:rPr>
              <a:t>string</a:t>
            </a:r>
            <a:r>
              <a:rPr lang="hu-HU" dirty="0"/>
              <a:t>[] </a:t>
            </a:r>
            <a:r>
              <a:rPr lang="hu-HU" dirty="0" err="1"/>
              <a:t>data</a:t>
            </a:r>
            <a:r>
              <a:rPr lang="hu-HU" dirty="0"/>
              <a:t> = </a:t>
            </a:r>
            <a:r>
              <a:rPr lang="hu-HU" dirty="0" err="1">
                <a:solidFill>
                  <a:srgbClr val="0000FF"/>
                </a:solidFill>
              </a:rPr>
              <a:t>new</a:t>
            </a:r>
            <a:r>
              <a:rPr lang="hu-HU" dirty="0"/>
              <a:t> </a:t>
            </a:r>
            <a:r>
              <a:rPr lang="hu-HU" dirty="0" err="1">
                <a:solidFill>
                  <a:srgbClr val="0000FF"/>
                </a:solidFill>
              </a:rPr>
              <a:t>string</a:t>
            </a:r>
            <a:r>
              <a:rPr lang="hu-HU" dirty="0"/>
              <a:t>[</a:t>
            </a:r>
            <a:r>
              <a:rPr lang="hu-HU" dirty="0" err="1"/>
              <a:t>reader.FieldCount</a:t>
            </a:r>
            <a:r>
              <a:rPr lang="hu-HU" dirty="0"/>
              <a:t>];</a:t>
            </a:r>
            <a:br>
              <a:rPr lang="hu-HU" dirty="0"/>
            </a:br>
            <a:r>
              <a:rPr lang="hu-HU" dirty="0"/>
              <a:t> </a:t>
            </a:r>
            <a:r>
              <a:rPr lang="hu-HU" dirty="0" err="1">
                <a:solidFill>
                  <a:srgbClr val="0000FF"/>
                </a:solidFill>
              </a:rPr>
              <a:t>for</a:t>
            </a:r>
            <a:r>
              <a:rPr lang="hu-HU" dirty="0"/>
              <a:t> (</a:t>
            </a:r>
            <a:r>
              <a:rPr lang="hu-HU" dirty="0">
                <a:solidFill>
                  <a:srgbClr val="0000FF"/>
                </a:solidFill>
              </a:rPr>
              <a:t>int</a:t>
            </a:r>
            <a:r>
              <a:rPr lang="hu-HU" dirty="0"/>
              <a:t> i = 0; i &lt; </a:t>
            </a:r>
            <a:r>
              <a:rPr lang="hu-HU" dirty="0" err="1"/>
              <a:t>reader.FieldCount</a:t>
            </a:r>
            <a:r>
              <a:rPr lang="hu-HU" dirty="0"/>
              <a:t>; </a:t>
            </a:r>
            <a:r>
              <a:rPr lang="hu-HU" dirty="0" err="1"/>
              <a:t>i</a:t>
            </a:r>
            <a:r>
              <a:rPr lang="hu-HU" dirty="0"/>
              <a:t>++)</a:t>
            </a:r>
            <a:br>
              <a:rPr lang="hu-HU" dirty="0"/>
            </a:br>
            <a:r>
              <a:rPr lang="hu-HU" dirty="0"/>
              <a:t> {</a:t>
            </a:r>
            <a:br>
              <a:rPr lang="hu-HU" dirty="0"/>
            </a:br>
            <a:r>
              <a:rPr lang="hu-HU" dirty="0"/>
              <a:t>	</a:t>
            </a:r>
            <a:r>
              <a:rPr lang="hu-HU" dirty="0" err="1"/>
              <a:t>data</a:t>
            </a:r>
            <a:r>
              <a:rPr lang="hu-HU" dirty="0"/>
              <a:t>[</a:t>
            </a:r>
            <a:r>
              <a:rPr lang="hu-HU" dirty="0" err="1"/>
              <a:t>i</a:t>
            </a:r>
            <a:r>
              <a:rPr lang="hu-HU" dirty="0"/>
              <a:t>] = </a:t>
            </a:r>
            <a:r>
              <a:rPr lang="en-US" dirty="0" err="1"/>
              <a:t>reader.GetValue</a:t>
            </a:r>
            <a:r>
              <a:rPr lang="en-US" dirty="0"/>
              <a:t>(</a:t>
            </a:r>
            <a:r>
              <a:rPr lang="en-US" dirty="0" err="1"/>
              <a:t>i</a:t>
            </a:r>
            <a:r>
              <a:rPr lang="en-US" dirty="0"/>
              <a:t>)</a:t>
            </a:r>
            <a:r>
              <a:rPr lang="hu-HU" dirty="0"/>
              <a:t>.</a:t>
            </a:r>
            <a:r>
              <a:rPr lang="hu-HU" dirty="0" err="1"/>
              <a:t>ToString</a:t>
            </a:r>
            <a:r>
              <a:rPr lang="hu-HU" dirty="0"/>
              <a:t>()</a:t>
            </a:r>
            <a:r>
              <a:rPr lang="en-US" dirty="0"/>
              <a:t>;</a:t>
            </a:r>
            <a:br>
              <a:rPr lang="hu-HU" dirty="0"/>
            </a:br>
            <a:r>
              <a:rPr lang="hu-HU" dirty="0"/>
              <a:t> }</a:t>
            </a:r>
            <a:br>
              <a:rPr lang="hu-HU" dirty="0"/>
            </a:br>
            <a:r>
              <a:rPr lang="hu-HU" dirty="0"/>
              <a:t> </a:t>
            </a:r>
            <a:r>
              <a:rPr lang="en-US" dirty="0"/>
              <a:t>listView1.Items.Add(</a:t>
            </a:r>
            <a:r>
              <a:rPr lang="en-US" dirty="0">
                <a:solidFill>
                  <a:srgbClr val="0000FF"/>
                </a:solidFill>
              </a:rPr>
              <a:t>new</a:t>
            </a:r>
            <a:r>
              <a:rPr lang="en-US" dirty="0"/>
              <a:t> </a:t>
            </a:r>
            <a:r>
              <a:rPr lang="en-US" dirty="0" err="1">
                <a:solidFill>
                  <a:srgbClr val="009999"/>
                </a:solidFill>
              </a:rPr>
              <a:t>ListViewItem</a:t>
            </a:r>
            <a:r>
              <a:rPr lang="en-US" dirty="0"/>
              <a:t>(</a:t>
            </a:r>
            <a:r>
              <a:rPr lang="hu-HU" dirty="0" err="1"/>
              <a:t>data</a:t>
            </a:r>
            <a:r>
              <a:rPr lang="en-US" dirty="0"/>
              <a:t>));</a:t>
            </a:r>
            <a:endParaRPr lang="hu-HU" dirty="0"/>
          </a:p>
          <a:p>
            <a:pPr lvl="1"/>
            <a:r>
              <a:rPr lang="hu-HU" dirty="0"/>
              <a:t>Természetesen a fenti kód ugyan úgy mint a </a:t>
            </a:r>
            <a:r>
              <a:rPr lang="hu-HU" dirty="0" err="1">
                <a:solidFill>
                  <a:srgbClr val="009999"/>
                </a:solidFill>
              </a:rPr>
              <a:t>DataGridView</a:t>
            </a:r>
            <a:r>
              <a:rPr lang="hu-HU" dirty="0"/>
              <a:t> esetén a kiolvasás ciklusmagjába kerül.</a:t>
            </a:r>
          </a:p>
          <a:p>
            <a:pPr lvl="1"/>
            <a:r>
              <a:rPr lang="hu-HU" dirty="0"/>
              <a:t>Érdemes még a </a:t>
            </a:r>
            <a:r>
              <a:rPr lang="hu-HU" dirty="0" err="1"/>
              <a:t>FullRowSelect-et</a:t>
            </a:r>
            <a:r>
              <a:rPr lang="hu-HU" dirty="0"/>
              <a:t> </a:t>
            </a:r>
            <a:r>
              <a:rPr lang="hu-HU" dirty="0" err="1">
                <a:solidFill>
                  <a:srgbClr val="0000FF"/>
                </a:solidFill>
              </a:rPr>
              <a:t>true</a:t>
            </a:r>
            <a:r>
              <a:rPr lang="hu-HU" dirty="0" err="1"/>
              <a:t>-ra</a:t>
            </a:r>
            <a:r>
              <a:rPr lang="hu-HU" dirty="0"/>
              <a:t> állítani és a </a:t>
            </a:r>
            <a:r>
              <a:rPr lang="hu-HU" dirty="0" err="1"/>
              <a:t>Multiselect-et</a:t>
            </a:r>
            <a:r>
              <a:rPr lang="hu-HU" dirty="0"/>
              <a:t> </a:t>
            </a:r>
            <a:r>
              <a:rPr lang="hu-HU" dirty="0" err="1">
                <a:solidFill>
                  <a:srgbClr val="0000FF"/>
                </a:solidFill>
              </a:rPr>
              <a:t>false</a:t>
            </a:r>
            <a:r>
              <a:rPr lang="hu-HU" dirty="0" err="1"/>
              <a:t>-ra</a:t>
            </a:r>
            <a:r>
              <a:rPr lang="hu-HU" dirty="0"/>
              <a:t>.</a:t>
            </a:r>
          </a:p>
        </p:txBody>
      </p:sp>
      <p:sp>
        <p:nvSpPr>
          <p:cNvPr id="5" name="Dia számának helye 4"/>
          <p:cNvSpPr>
            <a:spLocks noGrp="1"/>
          </p:cNvSpPr>
          <p:nvPr>
            <p:ph type="sldNum" sz="quarter" idx="4"/>
          </p:nvPr>
        </p:nvSpPr>
        <p:spPr/>
        <p:txBody>
          <a:bodyPr/>
          <a:lstStyle/>
          <a:p>
            <a:fld id="{3ED70B18-C81D-48FB-A4D8-1172ABDE8C3E}" type="slidenum">
              <a:rPr lang="hu-HU" smtClean="0"/>
              <a:t>224</a:t>
            </a:fld>
            <a:endParaRPr lang="hu-HU"/>
          </a:p>
        </p:txBody>
      </p:sp>
      <p:sp>
        <p:nvSpPr>
          <p:cNvPr id="6" name="Élőláb helye 5">
            <a:extLst>
              <a:ext uri="{FF2B5EF4-FFF2-40B4-BE49-F238E27FC236}">
                <a16:creationId xmlns:a16="http://schemas.microsoft.com/office/drawing/2014/main" id="{802E85E9-42AE-4F3C-9CD8-F11671D7C72D}"/>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4116526073"/>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Szövegkezelés IV.</a:t>
            </a:r>
          </a:p>
        </p:txBody>
      </p:sp>
      <p:sp>
        <p:nvSpPr>
          <p:cNvPr id="3" name="Tartalom helye 2"/>
          <p:cNvSpPr>
            <a:spLocks noGrp="1"/>
          </p:cNvSpPr>
          <p:nvPr>
            <p:ph idx="1"/>
          </p:nvPr>
        </p:nvSpPr>
        <p:spPr/>
        <p:txBody>
          <a:bodyPr/>
          <a:lstStyle/>
          <a:p>
            <a:pPr lvl="1"/>
            <a:r>
              <a:rPr lang="hu-HU" dirty="0"/>
              <a:t>Split(</a:t>
            </a:r>
            <a:r>
              <a:rPr lang="hu-HU" dirty="0">
                <a:solidFill>
                  <a:srgbClr val="C00000"/>
                </a:solidFill>
              </a:rPr>
              <a:t>’</a:t>
            </a:r>
            <a:r>
              <a:rPr lang="hu-HU" dirty="0" err="1">
                <a:solidFill>
                  <a:srgbClr val="C00000"/>
                </a:solidFill>
              </a:rPr>
              <a:t>karakter</a:t>
            </a:r>
            <a:r>
              <a:rPr lang="hu-HU" dirty="0">
                <a:solidFill>
                  <a:srgbClr val="C00000"/>
                </a:solidFill>
              </a:rPr>
              <a:t>’</a:t>
            </a:r>
            <a:r>
              <a:rPr lang="hu-HU" dirty="0"/>
              <a:t>)</a:t>
            </a:r>
          </a:p>
          <a:p>
            <a:pPr lvl="2"/>
            <a:r>
              <a:rPr lang="hu-HU" dirty="0"/>
              <a:t>Szétvágja a szöveget bizonyos tördelési pontoknál és </a:t>
            </a:r>
            <a:r>
              <a:rPr lang="hu-HU" dirty="0" err="1">
                <a:solidFill>
                  <a:srgbClr val="0000FF"/>
                </a:solidFill>
              </a:rPr>
              <a:t>string</a:t>
            </a:r>
            <a:r>
              <a:rPr lang="hu-HU" dirty="0"/>
              <a:t>[] értékkel tér vissza.</a:t>
            </a:r>
          </a:p>
          <a:p>
            <a:pPr lvl="1"/>
            <a:r>
              <a:rPr lang="hu-HU" dirty="0" err="1"/>
              <a:t>Substring</a:t>
            </a:r>
            <a:r>
              <a:rPr lang="hu-HU" dirty="0"/>
              <a:t>(index</a:t>
            </a:r>
            <a:r>
              <a:rPr lang="hu-HU"/>
              <a:t>, hossz)</a:t>
            </a:r>
            <a:endParaRPr lang="hu-HU" dirty="0"/>
          </a:p>
          <a:p>
            <a:pPr lvl="2"/>
            <a:r>
              <a:rPr lang="hu-HU" dirty="0"/>
              <a:t>Egy bizonyos részét vágja ki a szövegnek.</a:t>
            </a:r>
          </a:p>
          <a:p>
            <a:pPr lvl="1"/>
            <a:r>
              <a:rPr lang="hu-HU" dirty="0" err="1"/>
              <a:t>ToLower</a:t>
            </a:r>
            <a:r>
              <a:rPr lang="hu-HU" dirty="0"/>
              <a:t>(), </a:t>
            </a:r>
            <a:r>
              <a:rPr lang="hu-HU" dirty="0" err="1"/>
              <a:t>ToUpper</a:t>
            </a:r>
            <a:r>
              <a:rPr lang="hu-HU" dirty="0"/>
              <a:t>()</a:t>
            </a:r>
          </a:p>
          <a:p>
            <a:pPr lvl="2"/>
            <a:r>
              <a:rPr lang="hu-HU" dirty="0"/>
              <a:t>Kis/nagybetűssé alakítás.</a:t>
            </a:r>
          </a:p>
          <a:p>
            <a:pPr lvl="1"/>
            <a:r>
              <a:rPr lang="hu-HU" dirty="0" err="1"/>
              <a:t>Trim</a:t>
            </a:r>
            <a:r>
              <a:rPr lang="hu-HU" dirty="0"/>
              <a:t>()</a:t>
            </a:r>
          </a:p>
          <a:p>
            <a:pPr lvl="2"/>
            <a:r>
              <a:rPr lang="hu-HU" dirty="0"/>
              <a:t>Fölösleges szóközök levágása a szöveg elejéről, végéről.</a:t>
            </a:r>
          </a:p>
          <a:p>
            <a:endParaRPr lang="hu-HU" dirty="0"/>
          </a:p>
          <a:p>
            <a:endParaRPr lang="hu-HU" dirty="0"/>
          </a:p>
        </p:txBody>
      </p:sp>
      <p:sp>
        <p:nvSpPr>
          <p:cNvPr id="5" name="Dia számának helye 4"/>
          <p:cNvSpPr>
            <a:spLocks noGrp="1"/>
          </p:cNvSpPr>
          <p:nvPr>
            <p:ph type="sldNum" sz="quarter" idx="4"/>
          </p:nvPr>
        </p:nvSpPr>
        <p:spPr/>
        <p:txBody>
          <a:bodyPr/>
          <a:lstStyle/>
          <a:p>
            <a:fld id="{8B715426-319D-4BC8-B3E8-3875AC431BEE}" type="slidenum">
              <a:rPr lang="hu-HU" smtClean="0"/>
              <a:t>23</a:t>
            </a:fld>
            <a:endParaRPr lang="hu-HU"/>
          </a:p>
        </p:txBody>
      </p:sp>
      <p:sp>
        <p:nvSpPr>
          <p:cNvPr id="4" name="Élőláb helye 3">
            <a:extLst>
              <a:ext uri="{FF2B5EF4-FFF2-40B4-BE49-F238E27FC236}">
                <a16:creationId xmlns:a16="http://schemas.microsoft.com/office/drawing/2014/main" id="{A5D90CC1-509A-4A9E-BD76-C8A9D61F3E5E}"/>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553088488"/>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Szövegkezelés V.</a:t>
            </a:r>
          </a:p>
        </p:txBody>
      </p:sp>
      <p:sp>
        <p:nvSpPr>
          <p:cNvPr id="3" name="Tartalom helye 2"/>
          <p:cNvSpPr>
            <a:spLocks noGrp="1"/>
          </p:cNvSpPr>
          <p:nvPr>
            <p:ph idx="1"/>
          </p:nvPr>
        </p:nvSpPr>
        <p:spPr/>
        <p:txBody>
          <a:bodyPr/>
          <a:lstStyle/>
          <a:p>
            <a:r>
              <a:rPr lang="hu-HU" dirty="0"/>
              <a:t>Az előzőekben felsorolt funkciók természetesen csak egy része az összes szöveges funkciónak, illetve a paraméterezések, amik példaként fel lettek sorolva, természetesen nem tartalmazzák az összes variációt, későbbiekben még jó néhány más paraméterezéssel is találkozni fogunk.</a:t>
            </a:r>
          </a:p>
        </p:txBody>
      </p:sp>
      <p:sp>
        <p:nvSpPr>
          <p:cNvPr id="5" name="Dia számának helye 4"/>
          <p:cNvSpPr>
            <a:spLocks noGrp="1"/>
          </p:cNvSpPr>
          <p:nvPr>
            <p:ph type="sldNum" sz="quarter" idx="4"/>
          </p:nvPr>
        </p:nvSpPr>
        <p:spPr/>
        <p:txBody>
          <a:bodyPr/>
          <a:lstStyle/>
          <a:p>
            <a:fld id="{8B715426-319D-4BC8-B3E8-3875AC431BEE}" type="slidenum">
              <a:rPr lang="hu-HU" smtClean="0"/>
              <a:t>24</a:t>
            </a:fld>
            <a:endParaRPr lang="hu-HU"/>
          </a:p>
        </p:txBody>
      </p:sp>
      <p:sp>
        <p:nvSpPr>
          <p:cNvPr id="4" name="Élőláb helye 3">
            <a:extLst>
              <a:ext uri="{FF2B5EF4-FFF2-40B4-BE49-F238E27FC236}">
                <a16:creationId xmlns:a16="http://schemas.microsoft.com/office/drawing/2014/main" id="{61D14AF8-D231-4722-BBB8-EA576C3A4D4A}"/>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483388571"/>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CSV kezelése</a:t>
            </a:r>
          </a:p>
        </p:txBody>
      </p:sp>
      <p:sp>
        <p:nvSpPr>
          <p:cNvPr id="3" name="Alcím 2"/>
          <p:cNvSpPr>
            <a:spLocks noGrp="1"/>
          </p:cNvSpPr>
          <p:nvPr>
            <p:ph type="subTitle" idx="1"/>
          </p:nvPr>
        </p:nvSpPr>
        <p:spPr/>
        <p:txBody>
          <a:bodyPr/>
          <a:lstStyle/>
          <a:p>
            <a:r>
              <a:rPr lang="hu-HU" dirty="0" err="1"/>
              <a:t>Comma</a:t>
            </a:r>
            <a:r>
              <a:rPr lang="hu-HU" dirty="0"/>
              <a:t> </a:t>
            </a:r>
            <a:r>
              <a:rPr lang="hu-HU" dirty="0" err="1"/>
              <a:t>Separated</a:t>
            </a:r>
            <a:r>
              <a:rPr lang="hu-HU" dirty="0"/>
              <a:t> </a:t>
            </a:r>
            <a:r>
              <a:rPr lang="hu-HU" dirty="0" err="1"/>
              <a:t>Values</a:t>
            </a:r>
            <a:r>
              <a:rPr lang="hu-HU" dirty="0"/>
              <a:t> fájlok kezelése</a:t>
            </a:r>
          </a:p>
        </p:txBody>
      </p:sp>
      <p:sp>
        <p:nvSpPr>
          <p:cNvPr id="5" name="Dia számának helye 4"/>
          <p:cNvSpPr>
            <a:spLocks noGrp="1"/>
          </p:cNvSpPr>
          <p:nvPr>
            <p:ph type="sldNum" sz="quarter" idx="4"/>
          </p:nvPr>
        </p:nvSpPr>
        <p:spPr/>
        <p:txBody>
          <a:bodyPr/>
          <a:lstStyle/>
          <a:p>
            <a:fld id="{8B715426-319D-4BC8-B3E8-3875AC431BEE}" type="slidenum">
              <a:rPr lang="hu-HU" smtClean="0"/>
              <a:t>25</a:t>
            </a:fld>
            <a:endParaRPr lang="hu-HU" dirty="0"/>
          </a:p>
        </p:txBody>
      </p:sp>
      <p:sp>
        <p:nvSpPr>
          <p:cNvPr id="4" name="Élőláb helye 3">
            <a:extLst>
              <a:ext uri="{FF2B5EF4-FFF2-40B4-BE49-F238E27FC236}">
                <a16:creationId xmlns:a16="http://schemas.microsoft.com/office/drawing/2014/main" id="{6B993D7E-9560-4D8A-8C58-E007334B67D6}"/>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960107535"/>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CSV I.</a:t>
            </a:r>
          </a:p>
        </p:txBody>
      </p:sp>
      <p:sp>
        <p:nvSpPr>
          <p:cNvPr id="3" name="Tartalom helye 2"/>
          <p:cNvSpPr>
            <a:spLocks noGrp="1"/>
          </p:cNvSpPr>
          <p:nvPr>
            <p:ph idx="1"/>
          </p:nvPr>
        </p:nvSpPr>
        <p:spPr/>
        <p:txBody>
          <a:bodyPr/>
          <a:lstStyle/>
          <a:p>
            <a:r>
              <a:rPr lang="hu-HU" dirty="0"/>
              <a:t>A CSV (</a:t>
            </a:r>
            <a:r>
              <a:rPr lang="hu-HU" dirty="0" err="1">
                <a:solidFill>
                  <a:srgbClr val="FF0000"/>
                </a:solidFill>
              </a:rPr>
              <a:t>C</a:t>
            </a:r>
            <a:r>
              <a:rPr lang="hu-HU" dirty="0" err="1"/>
              <a:t>omma</a:t>
            </a:r>
            <a:r>
              <a:rPr lang="hu-HU" dirty="0"/>
              <a:t> </a:t>
            </a:r>
            <a:r>
              <a:rPr lang="hu-HU" dirty="0" err="1">
                <a:solidFill>
                  <a:srgbClr val="FF0000"/>
                </a:solidFill>
              </a:rPr>
              <a:t>S</a:t>
            </a:r>
            <a:r>
              <a:rPr lang="hu-HU" dirty="0" err="1"/>
              <a:t>eparated</a:t>
            </a:r>
            <a:r>
              <a:rPr lang="hu-HU" dirty="0"/>
              <a:t> </a:t>
            </a:r>
            <a:r>
              <a:rPr lang="hu-HU" dirty="0" err="1">
                <a:solidFill>
                  <a:srgbClr val="FF0000"/>
                </a:solidFill>
              </a:rPr>
              <a:t>V</a:t>
            </a:r>
            <a:r>
              <a:rPr lang="hu-HU" dirty="0" err="1"/>
              <a:t>alues</a:t>
            </a:r>
            <a:r>
              <a:rPr lang="hu-HU" dirty="0"/>
              <a:t>) olyan fájl, melyben az egyes sorok „;”</a:t>
            </a:r>
            <a:r>
              <a:rPr lang="hu-HU" dirty="0" err="1"/>
              <a:t>-nként</a:t>
            </a:r>
            <a:r>
              <a:rPr lang="hu-HU" dirty="0"/>
              <a:t> szeparált értékeket tartalmaznak.</a:t>
            </a:r>
          </a:p>
          <a:p>
            <a:r>
              <a:rPr lang="hu-HU" dirty="0"/>
              <a:t>Használata népszerű, mivel az egyik legegyszerűbb módja, hogy Microsoft </a:t>
            </a:r>
            <a:r>
              <a:rPr lang="hu-HU" dirty="0" err="1"/>
              <a:t>Excel-ből</a:t>
            </a:r>
            <a:r>
              <a:rPr lang="hu-HU" dirty="0"/>
              <a:t> kimentsük adatainkat egyszerű szöveges állományba, amit fel lehet dolgozni mindenfajta speciális feldolgozó nélkül.</a:t>
            </a:r>
          </a:p>
          <a:p>
            <a:endParaRPr lang="hu-HU" dirty="0"/>
          </a:p>
        </p:txBody>
      </p:sp>
      <p:sp>
        <p:nvSpPr>
          <p:cNvPr id="5" name="Dia számának helye 4"/>
          <p:cNvSpPr>
            <a:spLocks noGrp="1"/>
          </p:cNvSpPr>
          <p:nvPr>
            <p:ph type="sldNum" sz="quarter" idx="4"/>
          </p:nvPr>
        </p:nvSpPr>
        <p:spPr/>
        <p:txBody>
          <a:bodyPr/>
          <a:lstStyle/>
          <a:p>
            <a:fld id="{8B715426-319D-4BC8-B3E8-3875AC431BEE}" type="slidenum">
              <a:rPr lang="hu-HU" smtClean="0"/>
              <a:t>26</a:t>
            </a:fld>
            <a:endParaRPr lang="hu-HU"/>
          </a:p>
        </p:txBody>
      </p:sp>
      <p:sp>
        <p:nvSpPr>
          <p:cNvPr id="4" name="Élőláb helye 3">
            <a:extLst>
              <a:ext uri="{FF2B5EF4-FFF2-40B4-BE49-F238E27FC236}">
                <a16:creationId xmlns:a16="http://schemas.microsoft.com/office/drawing/2014/main" id="{2186D59A-CDA7-4390-BC78-30F8B189925F}"/>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573026897"/>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CSV II.</a:t>
            </a:r>
          </a:p>
        </p:txBody>
      </p:sp>
      <p:sp>
        <p:nvSpPr>
          <p:cNvPr id="3" name="Tartalom helye 2"/>
          <p:cNvSpPr>
            <a:spLocks noGrp="1"/>
          </p:cNvSpPr>
          <p:nvPr>
            <p:ph idx="1"/>
          </p:nvPr>
        </p:nvSpPr>
        <p:spPr/>
        <p:txBody>
          <a:bodyPr>
            <a:normAutofit lnSpcReduction="10000"/>
          </a:bodyPr>
          <a:lstStyle/>
          <a:p>
            <a:r>
              <a:rPr lang="hu-HU" dirty="0"/>
              <a:t>Példa:</a:t>
            </a:r>
          </a:p>
          <a:p>
            <a:pPr lvl="1"/>
            <a:r>
              <a:rPr lang="hu-HU" dirty="0"/>
              <a:t>Érték1;érték2;érték3</a:t>
            </a:r>
            <a:br>
              <a:rPr lang="hu-HU" dirty="0"/>
            </a:br>
            <a:r>
              <a:rPr lang="hu-HU" dirty="0"/>
              <a:t>érték4;érték5;érték6</a:t>
            </a:r>
          </a:p>
          <a:p>
            <a:r>
              <a:rPr lang="hu-HU" dirty="0"/>
              <a:t>Mivel minden értéket „;” választ el, így könnyű feldolgozni minden programozási nyelvben.</a:t>
            </a:r>
          </a:p>
          <a:p>
            <a:r>
              <a:rPr lang="hu-HU" dirty="0"/>
              <a:t>Ami azonban fontos, hogy a </a:t>
            </a:r>
            <a:r>
              <a:rPr lang="hu-HU" dirty="0" err="1"/>
              <a:t>CSV-nek</a:t>
            </a:r>
            <a:r>
              <a:rPr lang="hu-HU" dirty="0"/>
              <a:t> is vannak speciális karakterei (pl.: a ‚;’ lehet egy érték része is), így komolyabb rendszereknél saját, vagy külső feldolgozót kell felhasználni.</a:t>
            </a:r>
          </a:p>
          <a:p>
            <a:endParaRPr lang="hu-HU" dirty="0"/>
          </a:p>
        </p:txBody>
      </p:sp>
      <p:sp>
        <p:nvSpPr>
          <p:cNvPr id="5" name="Dia számának helye 4"/>
          <p:cNvSpPr>
            <a:spLocks noGrp="1"/>
          </p:cNvSpPr>
          <p:nvPr>
            <p:ph type="sldNum" sz="quarter" idx="4"/>
          </p:nvPr>
        </p:nvSpPr>
        <p:spPr/>
        <p:txBody>
          <a:bodyPr/>
          <a:lstStyle/>
          <a:p>
            <a:fld id="{8B715426-319D-4BC8-B3E8-3875AC431BEE}" type="slidenum">
              <a:rPr lang="hu-HU" smtClean="0"/>
              <a:t>27</a:t>
            </a:fld>
            <a:endParaRPr lang="hu-HU"/>
          </a:p>
        </p:txBody>
      </p:sp>
      <p:sp>
        <p:nvSpPr>
          <p:cNvPr id="4" name="Élőláb helye 3">
            <a:extLst>
              <a:ext uri="{FF2B5EF4-FFF2-40B4-BE49-F238E27FC236}">
                <a16:creationId xmlns:a16="http://schemas.microsoft.com/office/drawing/2014/main" id="{875A6E26-FED8-4413-9024-2325741BBEDE}"/>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042131302"/>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Állománykezelés</a:t>
            </a:r>
          </a:p>
        </p:txBody>
      </p:sp>
      <p:sp>
        <p:nvSpPr>
          <p:cNvPr id="3" name="Alcím 2"/>
          <p:cNvSpPr>
            <a:spLocks noGrp="1"/>
          </p:cNvSpPr>
          <p:nvPr>
            <p:ph type="subTitle" idx="1"/>
          </p:nvPr>
        </p:nvSpPr>
        <p:spPr/>
        <p:txBody>
          <a:bodyPr/>
          <a:lstStyle/>
          <a:p>
            <a:r>
              <a:rPr lang="hu-HU" dirty="0"/>
              <a:t>Fájlok, mappák kezelése</a:t>
            </a:r>
          </a:p>
        </p:txBody>
      </p:sp>
      <p:sp>
        <p:nvSpPr>
          <p:cNvPr id="5" name="Dia számának helye 4"/>
          <p:cNvSpPr>
            <a:spLocks noGrp="1"/>
          </p:cNvSpPr>
          <p:nvPr>
            <p:ph type="sldNum" sz="quarter" idx="4"/>
          </p:nvPr>
        </p:nvSpPr>
        <p:spPr/>
        <p:txBody>
          <a:bodyPr/>
          <a:lstStyle/>
          <a:p>
            <a:fld id="{8B715426-319D-4BC8-B3E8-3875AC431BEE}" type="slidenum">
              <a:rPr lang="hu-HU" smtClean="0"/>
              <a:t>28</a:t>
            </a:fld>
            <a:endParaRPr lang="hu-HU" dirty="0"/>
          </a:p>
        </p:txBody>
      </p:sp>
      <p:sp>
        <p:nvSpPr>
          <p:cNvPr id="4" name="Élőláb helye 3">
            <a:extLst>
              <a:ext uri="{FF2B5EF4-FFF2-40B4-BE49-F238E27FC236}">
                <a16:creationId xmlns:a16="http://schemas.microsoft.com/office/drawing/2014/main" id="{9087F9ED-F5EA-4FD5-B513-ABF6940EB48D}"/>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020401051"/>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Állománykezelés</a:t>
            </a:r>
          </a:p>
        </p:txBody>
      </p:sp>
      <p:sp>
        <p:nvSpPr>
          <p:cNvPr id="3" name="Tartalom helye 2"/>
          <p:cNvSpPr>
            <a:spLocks noGrp="1"/>
          </p:cNvSpPr>
          <p:nvPr>
            <p:ph idx="1"/>
          </p:nvPr>
        </p:nvSpPr>
        <p:spPr/>
        <p:txBody>
          <a:bodyPr/>
          <a:lstStyle/>
          <a:p>
            <a:r>
              <a:rPr lang="hu-HU" dirty="0"/>
              <a:t>A lefejlesztett programok, egyes esetekben, fájlok és mappák kezelésére is képes kell legyenek.</a:t>
            </a:r>
          </a:p>
          <a:p>
            <a:r>
              <a:rPr lang="hu-HU" dirty="0"/>
              <a:t>Ilyenkor különböző beépített állománykezelő funkciók/metódusok segítségével tudjuk elérni, hogy a fájlrendszerben tudjunk dolgozni.</a:t>
            </a:r>
          </a:p>
          <a:p>
            <a:r>
              <a:rPr lang="hu-HU" dirty="0"/>
              <a:t>A következőekben ilyen műveleteket fogunk nézni.</a:t>
            </a:r>
          </a:p>
        </p:txBody>
      </p:sp>
      <p:sp>
        <p:nvSpPr>
          <p:cNvPr id="5" name="Dia számának helye 4"/>
          <p:cNvSpPr>
            <a:spLocks noGrp="1"/>
          </p:cNvSpPr>
          <p:nvPr>
            <p:ph type="sldNum" sz="quarter" idx="4"/>
          </p:nvPr>
        </p:nvSpPr>
        <p:spPr/>
        <p:txBody>
          <a:bodyPr/>
          <a:lstStyle/>
          <a:p>
            <a:fld id="{8B715426-319D-4BC8-B3E8-3875AC431BEE}" type="slidenum">
              <a:rPr lang="hu-HU" smtClean="0"/>
              <a:t>29</a:t>
            </a:fld>
            <a:endParaRPr lang="hu-HU"/>
          </a:p>
        </p:txBody>
      </p:sp>
      <p:sp>
        <p:nvSpPr>
          <p:cNvPr id="4" name="Élőláb helye 3">
            <a:extLst>
              <a:ext uri="{FF2B5EF4-FFF2-40B4-BE49-F238E27FC236}">
                <a16:creationId xmlns:a16="http://schemas.microsoft.com/office/drawing/2014/main" id="{95F5C8B7-735C-4DE4-A452-733DFF972CC2}"/>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795699471"/>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Procedurális programozás II.</a:t>
            </a:r>
          </a:p>
        </p:txBody>
      </p:sp>
      <p:sp>
        <p:nvSpPr>
          <p:cNvPr id="5" name="Dia számának helye 4"/>
          <p:cNvSpPr>
            <a:spLocks noGrp="1"/>
          </p:cNvSpPr>
          <p:nvPr>
            <p:ph type="sldNum" sz="quarter" idx="4"/>
          </p:nvPr>
        </p:nvSpPr>
        <p:spPr/>
        <p:txBody>
          <a:bodyPr/>
          <a:lstStyle/>
          <a:p>
            <a:fld id="{CC0CEF75-2A9F-4301-BAD2-EC618F9BDCDA}" type="slidenum">
              <a:rPr lang="hu-HU" smtClean="0"/>
              <a:t>3</a:t>
            </a:fld>
            <a:endParaRPr lang="hu-HU"/>
          </a:p>
        </p:txBody>
      </p:sp>
      <p:cxnSp>
        <p:nvCxnSpPr>
          <p:cNvPr id="7" name="Egyenes összekötő 6"/>
          <p:cNvCxnSpPr/>
          <p:nvPr/>
        </p:nvCxnSpPr>
        <p:spPr>
          <a:xfrm>
            <a:off x="1835696" y="2585277"/>
            <a:ext cx="18002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Egyenes összekötő 8"/>
          <p:cNvCxnSpPr/>
          <p:nvPr/>
        </p:nvCxnSpPr>
        <p:spPr>
          <a:xfrm>
            <a:off x="1835696" y="2873309"/>
            <a:ext cx="18002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Egyenes összekötő 9"/>
          <p:cNvCxnSpPr/>
          <p:nvPr/>
        </p:nvCxnSpPr>
        <p:spPr>
          <a:xfrm>
            <a:off x="1835696" y="3161341"/>
            <a:ext cx="18002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Egyenes összekötő 10"/>
          <p:cNvCxnSpPr/>
          <p:nvPr/>
        </p:nvCxnSpPr>
        <p:spPr>
          <a:xfrm>
            <a:off x="1835696" y="3449373"/>
            <a:ext cx="18002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Egyenes összekötő nyíllal 12"/>
          <p:cNvCxnSpPr/>
          <p:nvPr/>
        </p:nvCxnSpPr>
        <p:spPr>
          <a:xfrm>
            <a:off x="3779912" y="3449373"/>
            <a:ext cx="2808312"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Egyenes összekötő 13"/>
          <p:cNvCxnSpPr/>
          <p:nvPr/>
        </p:nvCxnSpPr>
        <p:spPr>
          <a:xfrm>
            <a:off x="6732240" y="3465004"/>
            <a:ext cx="18002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5" name="Egyenes összekötő 14"/>
          <p:cNvCxnSpPr/>
          <p:nvPr/>
        </p:nvCxnSpPr>
        <p:spPr>
          <a:xfrm>
            <a:off x="6732240" y="3753036"/>
            <a:ext cx="18002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Egyenes összekötő 15"/>
          <p:cNvCxnSpPr/>
          <p:nvPr/>
        </p:nvCxnSpPr>
        <p:spPr>
          <a:xfrm>
            <a:off x="6732240" y="4041068"/>
            <a:ext cx="18002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Egyenes összekötő 16"/>
          <p:cNvCxnSpPr/>
          <p:nvPr/>
        </p:nvCxnSpPr>
        <p:spPr>
          <a:xfrm>
            <a:off x="6732240" y="4329100"/>
            <a:ext cx="18002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Egyenes összekötő nyíllal 17"/>
          <p:cNvCxnSpPr/>
          <p:nvPr/>
        </p:nvCxnSpPr>
        <p:spPr>
          <a:xfrm flipH="1">
            <a:off x="3779912" y="4329100"/>
            <a:ext cx="2808312" cy="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Egyenes összekötő 20"/>
          <p:cNvCxnSpPr/>
          <p:nvPr/>
        </p:nvCxnSpPr>
        <p:spPr>
          <a:xfrm>
            <a:off x="1835696" y="4329100"/>
            <a:ext cx="18002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Egyenes összekötő 21"/>
          <p:cNvCxnSpPr/>
          <p:nvPr/>
        </p:nvCxnSpPr>
        <p:spPr>
          <a:xfrm>
            <a:off x="1835696" y="4617132"/>
            <a:ext cx="18002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Egyenes összekötő 22"/>
          <p:cNvCxnSpPr/>
          <p:nvPr/>
        </p:nvCxnSpPr>
        <p:spPr>
          <a:xfrm>
            <a:off x="1835696" y="4905164"/>
            <a:ext cx="18002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Egyenes összekötő 23"/>
          <p:cNvCxnSpPr/>
          <p:nvPr/>
        </p:nvCxnSpPr>
        <p:spPr>
          <a:xfrm>
            <a:off x="1835696" y="5193196"/>
            <a:ext cx="1800200" cy="0"/>
          </a:xfrm>
          <a:prstGeom prst="line">
            <a:avLst/>
          </a:prstGeom>
        </p:spPr>
        <p:style>
          <a:lnRef idx="3">
            <a:schemeClr val="accent1"/>
          </a:lnRef>
          <a:fillRef idx="0">
            <a:schemeClr val="accent1"/>
          </a:fillRef>
          <a:effectRef idx="2">
            <a:schemeClr val="accent1"/>
          </a:effectRef>
          <a:fontRef idx="minor">
            <a:schemeClr val="tx1"/>
          </a:fontRef>
        </p:style>
      </p:cxnSp>
      <p:sp>
        <p:nvSpPr>
          <p:cNvPr id="26" name="Ellipszis 25"/>
          <p:cNvSpPr/>
          <p:nvPr/>
        </p:nvSpPr>
        <p:spPr>
          <a:xfrm>
            <a:off x="6588224" y="2960948"/>
            <a:ext cx="2160240" cy="1872208"/>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hu-HU"/>
          </a:p>
        </p:txBody>
      </p:sp>
      <p:sp>
        <p:nvSpPr>
          <p:cNvPr id="27" name="Ellipszis 26"/>
          <p:cNvSpPr/>
          <p:nvPr/>
        </p:nvSpPr>
        <p:spPr>
          <a:xfrm>
            <a:off x="1420029" y="2096852"/>
            <a:ext cx="2631533" cy="3708412"/>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hu-HU"/>
          </a:p>
        </p:txBody>
      </p:sp>
      <p:cxnSp>
        <p:nvCxnSpPr>
          <p:cNvPr id="31" name="Egyenes összekötő nyíllal 30"/>
          <p:cNvCxnSpPr/>
          <p:nvPr/>
        </p:nvCxnSpPr>
        <p:spPr>
          <a:xfrm>
            <a:off x="1115616" y="2209053"/>
            <a:ext cx="0" cy="33843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2" name="Szövegdoboz 31"/>
          <p:cNvSpPr txBox="1"/>
          <p:nvPr/>
        </p:nvSpPr>
        <p:spPr>
          <a:xfrm rot="16200000">
            <a:off x="173052" y="3766391"/>
            <a:ext cx="1611275" cy="369332"/>
          </a:xfrm>
          <a:prstGeom prst="rect">
            <a:avLst/>
          </a:prstGeom>
        </p:spPr>
        <p:txBody>
          <a:bodyPr vert="horz" wrap="none" lIns="91440" tIns="45720" rIns="91440" bIns="45720" rtlCol="0" anchor="ctr">
            <a:spAutoFit/>
          </a:bodyPr>
          <a:lstStyle/>
          <a:p>
            <a:r>
              <a:rPr lang="hu-HU" dirty="0">
                <a:solidFill>
                  <a:schemeClr val="accent1">
                    <a:lumMod val="75000"/>
                  </a:schemeClr>
                </a:solidFill>
              </a:rPr>
              <a:t>Program futása</a:t>
            </a:r>
          </a:p>
        </p:txBody>
      </p:sp>
      <p:sp>
        <p:nvSpPr>
          <p:cNvPr id="33" name="Szövegdoboz 32"/>
          <p:cNvSpPr txBox="1"/>
          <p:nvPr/>
        </p:nvSpPr>
        <p:spPr>
          <a:xfrm>
            <a:off x="4027519" y="3102106"/>
            <a:ext cx="2412905" cy="369332"/>
          </a:xfrm>
          <a:prstGeom prst="rect">
            <a:avLst/>
          </a:prstGeom>
        </p:spPr>
        <p:txBody>
          <a:bodyPr vert="horz" wrap="none" lIns="91440" tIns="45720" rIns="91440" bIns="45720" rtlCol="0" anchor="ctr">
            <a:spAutoFit/>
          </a:bodyPr>
          <a:lstStyle/>
          <a:p>
            <a:r>
              <a:rPr lang="hu-HU" dirty="0">
                <a:solidFill>
                  <a:schemeClr val="accent2">
                    <a:lumMod val="75000"/>
                  </a:schemeClr>
                </a:solidFill>
              </a:rPr>
              <a:t>Vezérlés, (paraméterek)</a:t>
            </a:r>
          </a:p>
        </p:txBody>
      </p:sp>
      <p:sp>
        <p:nvSpPr>
          <p:cNvPr id="34" name="Szövegdoboz 33"/>
          <p:cNvSpPr txBox="1"/>
          <p:nvPr/>
        </p:nvSpPr>
        <p:spPr>
          <a:xfrm>
            <a:off x="4127932" y="3989340"/>
            <a:ext cx="2212080" cy="369332"/>
          </a:xfrm>
          <a:prstGeom prst="rect">
            <a:avLst/>
          </a:prstGeom>
        </p:spPr>
        <p:txBody>
          <a:bodyPr vert="horz" wrap="none" lIns="91440" tIns="45720" rIns="91440" bIns="45720" rtlCol="0" anchor="ctr">
            <a:spAutoFit/>
          </a:bodyPr>
          <a:lstStyle/>
          <a:p>
            <a:r>
              <a:rPr lang="hu-HU" dirty="0">
                <a:solidFill>
                  <a:schemeClr val="accent2">
                    <a:lumMod val="75000"/>
                  </a:schemeClr>
                </a:solidFill>
              </a:rPr>
              <a:t>Vezérlés, (visszatérés)</a:t>
            </a:r>
          </a:p>
        </p:txBody>
      </p:sp>
      <p:sp>
        <p:nvSpPr>
          <p:cNvPr id="35" name="Szövegdoboz 34"/>
          <p:cNvSpPr txBox="1"/>
          <p:nvPr/>
        </p:nvSpPr>
        <p:spPr>
          <a:xfrm>
            <a:off x="7047308" y="2594050"/>
            <a:ext cx="1170064" cy="369332"/>
          </a:xfrm>
          <a:prstGeom prst="rect">
            <a:avLst/>
          </a:prstGeom>
        </p:spPr>
        <p:txBody>
          <a:bodyPr vert="horz" wrap="none" lIns="91440" tIns="45720" rIns="91440" bIns="45720" rtlCol="0" anchor="ctr">
            <a:spAutoFit/>
          </a:bodyPr>
          <a:lstStyle/>
          <a:p>
            <a:r>
              <a:rPr lang="hu-HU" dirty="0">
                <a:solidFill>
                  <a:schemeClr val="accent5">
                    <a:lumMod val="75000"/>
                  </a:schemeClr>
                </a:solidFill>
              </a:rPr>
              <a:t>Alprogram</a:t>
            </a:r>
          </a:p>
        </p:txBody>
      </p:sp>
      <p:sp>
        <p:nvSpPr>
          <p:cNvPr id="36" name="Szövegdoboz 35"/>
          <p:cNvSpPr txBox="1"/>
          <p:nvPr/>
        </p:nvSpPr>
        <p:spPr>
          <a:xfrm>
            <a:off x="1553035" y="1735336"/>
            <a:ext cx="2365519" cy="369332"/>
          </a:xfrm>
          <a:prstGeom prst="rect">
            <a:avLst/>
          </a:prstGeom>
        </p:spPr>
        <p:txBody>
          <a:bodyPr vert="horz" wrap="none" lIns="91440" tIns="45720" rIns="91440" bIns="45720" rtlCol="0" anchor="ctr">
            <a:spAutoFit/>
          </a:bodyPr>
          <a:lstStyle/>
          <a:p>
            <a:r>
              <a:rPr lang="hu-HU" dirty="0">
                <a:solidFill>
                  <a:schemeClr val="accent5">
                    <a:lumMod val="75000"/>
                  </a:schemeClr>
                </a:solidFill>
              </a:rPr>
              <a:t>Főprogram (alprogram)</a:t>
            </a:r>
          </a:p>
        </p:txBody>
      </p:sp>
      <p:sp>
        <p:nvSpPr>
          <p:cNvPr id="4" name="Élőláb helye 3">
            <a:extLst>
              <a:ext uri="{FF2B5EF4-FFF2-40B4-BE49-F238E27FC236}">
                <a16:creationId xmlns:a16="http://schemas.microsoft.com/office/drawing/2014/main" id="{8A408A94-0BE6-44EA-8DEF-8A9FCA0360F3}"/>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94757554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Fájlkezelés I.</a:t>
            </a:r>
          </a:p>
        </p:txBody>
      </p:sp>
      <p:sp>
        <p:nvSpPr>
          <p:cNvPr id="3" name="Tartalom helye 2"/>
          <p:cNvSpPr>
            <a:spLocks noGrp="1"/>
          </p:cNvSpPr>
          <p:nvPr>
            <p:ph idx="1"/>
          </p:nvPr>
        </p:nvSpPr>
        <p:spPr/>
        <p:txBody>
          <a:bodyPr/>
          <a:lstStyle/>
          <a:p>
            <a:r>
              <a:rPr lang="hu-HU" dirty="0"/>
              <a:t>A rendszerben lévő fájlok kezelését, mint ahogy már előzőleg is találkoztunk vele, a </a:t>
            </a:r>
            <a:r>
              <a:rPr lang="hu-HU" dirty="0">
                <a:solidFill>
                  <a:srgbClr val="009999"/>
                </a:solidFill>
              </a:rPr>
              <a:t>File</a:t>
            </a:r>
            <a:r>
              <a:rPr lang="hu-HU" dirty="0"/>
              <a:t> osztály segítségével tudjuk elbégezni.</a:t>
            </a:r>
          </a:p>
          <a:p>
            <a:r>
              <a:rPr lang="hu-HU" dirty="0"/>
              <a:t>A </a:t>
            </a:r>
            <a:r>
              <a:rPr lang="hu-HU" dirty="0">
                <a:solidFill>
                  <a:srgbClr val="009999"/>
                </a:solidFill>
              </a:rPr>
              <a:t>File</a:t>
            </a:r>
            <a:r>
              <a:rPr lang="hu-HU" dirty="0"/>
              <a:t>, egy statikus osztály, mely metódusai, funkciói segítségével képes különböző állománykezelő műveletekre.</a:t>
            </a:r>
          </a:p>
        </p:txBody>
      </p:sp>
      <p:sp>
        <p:nvSpPr>
          <p:cNvPr id="5" name="Dia számának helye 4"/>
          <p:cNvSpPr>
            <a:spLocks noGrp="1"/>
          </p:cNvSpPr>
          <p:nvPr>
            <p:ph type="sldNum" sz="quarter" idx="4"/>
          </p:nvPr>
        </p:nvSpPr>
        <p:spPr/>
        <p:txBody>
          <a:bodyPr/>
          <a:lstStyle/>
          <a:p>
            <a:fld id="{8B715426-319D-4BC8-B3E8-3875AC431BEE}" type="slidenum">
              <a:rPr lang="hu-HU" smtClean="0"/>
              <a:t>30</a:t>
            </a:fld>
            <a:endParaRPr lang="hu-HU"/>
          </a:p>
        </p:txBody>
      </p:sp>
      <p:sp>
        <p:nvSpPr>
          <p:cNvPr id="4" name="Élőláb helye 3">
            <a:extLst>
              <a:ext uri="{FF2B5EF4-FFF2-40B4-BE49-F238E27FC236}">
                <a16:creationId xmlns:a16="http://schemas.microsoft.com/office/drawing/2014/main" id="{C92B132C-A811-4A46-8834-86C637FC2EF3}"/>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507169059"/>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Fájlkezelés II.</a:t>
            </a:r>
          </a:p>
        </p:txBody>
      </p:sp>
      <p:sp>
        <p:nvSpPr>
          <p:cNvPr id="3" name="Tartalom helye 2"/>
          <p:cNvSpPr>
            <a:spLocks noGrp="1"/>
          </p:cNvSpPr>
          <p:nvPr>
            <p:ph idx="1"/>
          </p:nvPr>
        </p:nvSpPr>
        <p:spPr/>
        <p:txBody>
          <a:bodyPr>
            <a:normAutofit lnSpcReduction="10000"/>
          </a:bodyPr>
          <a:lstStyle/>
          <a:p>
            <a:r>
              <a:rPr lang="hu-HU" dirty="0"/>
              <a:t>A </a:t>
            </a:r>
            <a:r>
              <a:rPr lang="hu-HU" dirty="0">
                <a:solidFill>
                  <a:srgbClr val="009999"/>
                </a:solidFill>
              </a:rPr>
              <a:t>File</a:t>
            </a:r>
            <a:r>
              <a:rPr lang="hu-HU" dirty="0"/>
              <a:t> osztály néhány állománykezelő művelete:</a:t>
            </a:r>
          </a:p>
          <a:p>
            <a:pPr lvl="1"/>
            <a:r>
              <a:rPr lang="hu-HU" dirty="0" err="1"/>
              <a:t>Create</a:t>
            </a:r>
            <a:r>
              <a:rPr lang="hu-HU" dirty="0"/>
              <a:t>(</a:t>
            </a:r>
            <a:r>
              <a:rPr lang="hu-HU" dirty="0">
                <a:solidFill>
                  <a:srgbClr val="C00000"/>
                </a:solidFill>
              </a:rPr>
              <a:t>”</a:t>
            </a:r>
            <a:r>
              <a:rPr lang="hu-HU" dirty="0" err="1">
                <a:solidFill>
                  <a:srgbClr val="C00000"/>
                </a:solidFill>
              </a:rPr>
              <a:t>filenév</a:t>
            </a:r>
            <a:r>
              <a:rPr lang="hu-HU" dirty="0">
                <a:solidFill>
                  <a:srgbClr val="C00000"/>
                </a:solidFill>
              </a:rPr>
              <a:t>”</a:t>
            </a:r>
            <a:r>
              <a:rPr lang="hu-HU" dirty="0"/>
              <a:t>)</a:t>
            </a:r>
          </a:p>
          <a:p>
            <a:pPr lvl="2"/>
            <a:r>
              <a:rPr lang="hu-HU" dirty="0"/>
              <a:t>Létrehoz egy megadott nevű fájl. Alapvetően, ha már létezett, felülírja azt. Ez egy funkció, </a:t>
            </a:r>
            <a:r>
              <a:rPr lang="hu-HU" dirty="0" err="1">
                <a:solidFill>
                  <a:srgbClr val="009999"/>
                </a:solidFill>
              </a:rPr>
              <a:t>FileStream</a:t>
            </a:r>
            <a:r>
              <a:rPr lang="hu-HU" dirty="0"/>
              <a:t> visszatéréssel, így azonnal hozzáférhetővé teszi a létrehozott fájlt.</a:t>
            </a:r>
          </a:p>
          <a:p>
            <a:pPr lvl="1"/>
            <a:r>
              <a:rPr lang="hu-HU" dirty="0" err="1"/>
              <a:t>Delete</a:t>
            </a:r>
            <a:r>
              <a:rPr lang="hu-HU" dirty="0"/>
              <a:t>(</a:t>
            </a:r>
            <a:r>
              <a:rPr lang="hu-HU" dirty="0">
                <a:solidFill>
                  <a:srgbClr val="C00000"/>
                </a:solidFill>
              </a:rPr>
              <a:t>”</a:t>
            </a:r>
            <a:r>
              <a:rPr lang="hu-HU" dirty="0" err="1">
                <a:solidFill>
                  <a:srgbClr val="C00000"/>
                </a:solidFill>
              </a:rPr>
              <a:t>filenév</a:t>
            </a:r>
            <a:r>
              <a:rPr lang="hu-HU" dirty="0">
                <a:solidFill>
                  <a:srgbClr val="C00000"/>
                </a:solidFill>
              </a:rPr>
              <a:t>”</a:t>
            </a:r>
            <a:r>
              <a:rPr lang="hu-HU" dirty="0"/>
              <a:t>)</a:t>
            </a:r>
          </a:p>
          <a:p>
            <a:pPr lvl="2"/>
            <a:r>
              <a:rPr lang="hu-HU" dirty="0"/>
              <a:t>Letörli a megadott fájlt. Ez egy metódus.</a:t>
            </a:r>
          </a:p>
          <a:p>
            <a:pPr lvl="1"/>
            <a:r>
              <a:rPr lang="hu-HU" dirty="0" err="1"/>
              <a:t>Exists</a:t>
            </a:r>
            <a:r>
              <a:rPr lang="hu-HU" dirty="0"/>
              <a:t>(</a:t>
            </a:r>
            <a:r>
              <a:rPr lang="hu-HU" dirty="0">
                <a:solidFill>
                  <a:srgbClr val="C00000"/>
                </a:solidFill>
              </a:rPr>
              <a:t>”</a:t>
            </a:r>
            <a:r>
              <a:rPr lang="hu-HU" dirty="0" err="1">
                <a:solidFill>
                  <a:srgbClr val="C00000"/>
                </a:solidFill>
              </a:rPr>
              <a:t>filenév</a:t>
            </a:r>
            <a:r>
              <a:rPr lang="hu-HU" dirty="0">
                <a:solidFill>
                  <a:srgbClr val="C00000"/>
                </a:solidFill>
              </a:rPr>
              <a:t>”</a:t>
            </a:r>
            <a:r>
              <a:rPr lang="hu-HU" dirty="0"/>
              <a:t>)</a:t>
            </a:r>
          </a:p>
          <a:p>
            <a:pPr lvl="2"/>
            <a:r>
              <a:rPr lang="hu-HU" dirty="0"/>
              <a:t>Megadja, hogy a keresett fájl létezik-e. Ez egy funkció, </a:t>
            </a:r>
            <a:r>
              <a:rPr lang="hu-HU" dirty="0" err="1">
                <a:solidFill>
                  <a:srgbClr val="0000FF"/>
                </a:solidFill>
              </a:rPr>
              <a:t>bool</a:t>
            </a:r>
            <a:r>
              <a:rPr lang="hu-HU" dirty="0"/>
              <a:t> visszatéréssel.</a:t>
            </a:r>
          </a:p>
        </p:txBody>
      </p:sp>
      <p:sp>
        <p:nvSpPr>
          <p:cNvPr id="5" name="Dia számának helye 4"/>
          <p:cNvSpPr>
            <a:spLocks noGrp="1"/>
          </p:cNvSpPr>
          <p:nvPr>
            <p:ph type="sldNum" sz="quarter" idx="4"/>
          </p:nvPr>
        </p:nvSpPr>
        <p:spPr/>
        <p:txBody>
          <a:bodyPr/>
          <a:lstStyle/>
          <a:p>
            <a:fld id="{8B715426-319D-4BC8-B3E8-3875AC431BEE}" type="slidenum">
              <a:rPr lang="hu-HU" smtClean="0"/>
              <a:t>31</a:t>
            </a:fld>
            <a:endParaRPr lang="hu-HU"/>
          </a:p>
        </p:txBody>
      </p:sp>
      <p:sp>
        <p:nvSpPr>
          <p:cNvPr id="4" name="Élőláb helye 3">
            <a:extLst>
              <a:ext uri="{FF2B5EF4-FFF2-40B4-BE49-F238E27FC236}">
                <a16:creationId xmlns:a16="http://schemas.microsoft.com/office/drawing/2014/main" id="{CFE836FD-0FE0-41F2-AA6E-2D7C9D6C6204}"/>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648177169"/>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Fájlkezelés III.</a:t>
            </a:r>
          </a:p>
        </p:txBody>
      </p:sp>
      <p:sp>
        <p:nvSpPr>
          <p:cNvPr id="3" name="Tartalom helye 2"/>
          <p:cNvSpPr>
            <a:spLocks noGrp="1"/>
          </p:cNvSpPr>
          <p:nvPr>
            <p:ph idx="1"/>
          </p:nvPr>
        </p:nvSpPr>
        <p:spPr/>
        <p:txBody>
          <a:bodyPr>
            <a:normAutofit lnSpcReduction="10000"/>
          </a:bodyPr>
          <a:lstStyle/>
          <a:p>
            <a:pPr lvl="1"/>
            <a:r>
              <a:rPr lang="hu-HU" dirty="0" err="1"/>
              <a:t>Copy</a:t>
            </a:r>
            <a:r>
              <a:rPr lang="hu-HU" dirty="0"/>
              <a:t>(</a:t>
            </a:r>
            <a:r>
              <a:rPr lang="hu-HU" dirty="0">
                <a:solidFill>
                  <a:srgbClr val="C00000"/>
                </a:solidFill>
              </a:rPr>
              <a:t>”forrás </a:t>
            </a:r>
            <a:r>
              <a:rPr lang="hu-HU" dirty="0" err="1">
                <a:solidFill>
                  <a:srgbClr val="C00000"/>
                </a:solidFill>
              </a:rPr>
              <a:t>filenév</a:t>
            </a:r>
            <a:r>
              <a:rPr lang="hu-HU" dirty="0">
                <a:solidFill>
                  <a:srgbClr val="C00000"/>
                </a:solidFill>
              </a:rPr>
              <a:t>”</a:t>
            </a:r>
            <a:r>
              <a:rPr lang="hu-HU" dirty="0"/>
              <a:t>,</a:t>
            </a:r>
            <a:r>
              <a:rPr lang="hu-HU" dirty="0">
                <a:solidFill>
                  <a:srgbClr val="C00000"/>
                </a:solidFill>
              </a:rPr>
              <a:t> ”cél </a:t>
            </a:r>
            <a:r>
              <a:rPr lang="hu-HU" dirty="0" err="1">
                <a:solidFill>
                  <a:srgbClr val="C00000"/>
                </a:solidFill>
              </a:rPr>
              <a:t>filenév</a:t>
            </a:r>
            <a:r>
              <a:rPr lang="hu-HU" dirty="0">
                <a:solidFill>
                  <a:srgbClr val="C00000"/>
                </a:solidFill>
              </a:rPr>
              <a:t>”</a:t>
            </a:r>
            <a:r>
              <a:rPr lang="hu-HU" dirty="0"/>
              <a:t>)</a:t>
            </a:r>
          </a:p>
          <a:p>
            <a:pPr lvl="2"/>
            <a:r>
              <a:rPr lang="hu-HU" dirty="0"/>
              <a:t>Átmásol egy fájlt, a célterületre. Opcionálisan 3. paraméterként megadható, hogy felülírja-e amennyiben létezik más a fájl. Amennyiben ez nincs megadva és létezik, kivételt dob!</a:t>
            </a:r>
          </a:p>
          <a:p>
            <a:pPr lvl="1"/>
            <a:r>
              <a:rPr lang="hu-HU" dirty="0" err="1"/>
              <a:t>Move</a:t>
            </a:r>
            <a:r>
              <a:rPr lang="hu-HU" dirty="0"/>
              <a:t>(</a:t>
            </a:r>
            <a:r>
              <a:rPr lang="hu-HU" dirty="0">
                <a:solidFill>
                  <a:srgbClr val="C00000"/>
                </a:solidFill>
              </a:rPr>
              <a:t>”forrás </a:t>
            </a:r>
            <a:r>
              <a:rPr lang="hu-HU" dirty="0" err="1">
                <a:solidFill>
                  <a:srgbClr val="C00000"/>
                </a:solidFill>
              </a:rPr>
              <a:t>filenév</a:t>
            </a:r>
            <a:r>
              <a:rPr lang="hu-HU" dirty="0">
                <a:solidFill>
                  <a:srgbClr val="C00000"/>
                </a:solidFill>
              </a:rPr>
              <a:t>”</a:t>
            </a:r>
            <a:r>
              <a:rPr lang="hu-HU" dirty="0"/>
              <a:t>,</a:t>
            </a:r>
            <a:r>
              <a:rPr lang="hu-HU" dirty="0">
                <a:solidFill>
                  <a:srgbClr val="C00000"/>
                </a:solidFill>
              </a:rPr>
              <a:t> ”cél </a:t>
            </a:r>
            <a:r>
              <a:rPr lang="hu-HU" dirty="0" err="1">
                <a:solidFill>
                  <a:srgbClr val="C00000"/>
                </a:solidFill>
              </a:rPr>
              <a:t>filenév</a:t>
            </a:r>
            <a:r>
              <a:rPr lang="hu-HU" dirty="0">
                <a:solidFill>
                  <a:srgbClr val="C00000"/>
                </a:solidFill>
              </a:rPr>
              <a:t>”</a:t>
            </a:r>
            <a:r>
              <a:rPr lang="hu-HU" dirty="0"/>
              <a:t>)</a:t>
            </a:r>
          </a:p>
          <a:p>
            <a:pPr lvl="2"/>
            <a:r>
              <a:rPr lang="hu-HU" dirty="0"/>
              <a:t>Áthelyez egy fájl a célterületre.</a:t>
            </a:r>
          </a:p>
          <a:p>
            <a:pPr lvl="1"/>
            <a:r>
              <a:rPr lang="hu-HU" dirty="0" err="1"/>
              <a:t>Encrypt</a:t>
            </a:r>
            <a:r>
              <a:rPr lang="hu-HU" dirty="0"/>
              <a:t>(</a:t>
            </a:r>
            <a:r>
              <a:rPr lang="hu-HU" dirty="0">
                <a:solidFill>
                  <a:srgbClr val="C00000"/>
                </a:solidFill>
              </a:rPr>
              <a:t>”</a:t>
            </a:r>
            <a:r>
              <a:rPr lang="hu-HU" dirty="0" err="1">
                <a:solidFill>
                  <a:srgbClr val="C00000"/>
                </a:solidFill>
              </a:rPr>
              <a:t>filenév</a:t>
            </a:r>
            <a:r>
              <a:rPr lang="hu-HU" dirty="0">
                <a:solidFill>
                  <a:srgbClr val="C00000"/>
                </a:solidFill>
              </a:rPr>
              <a:t>”</a:t>
            </a:r>
            <a:r>
              <a:rPr lang="hu-HU" dirty="0"/>
              <a:t>)</a:t>
            </a:r>
          </a:p>
          <a:p>
            <a:pPr lvl="2"/>
            <a:r>
              <a:rPr lang="hu-HU" dirty="0"/>
              <a:t>Titkosít egy fájlt a rendszerben. Vigyázat, a titkosítás folyamán megoldja, hogy csak az adott Windows felhasználó férjen hozzá a fájlhoz!</a:t>
            </a:r>
          </a:p>
        </p:txBody>
      </p:sp>
      <p:sp>
        <p:nvSpPr>
          <p:cNvPr id="5" name="Dia számának helye 4"/>
          <p:cNvSpPr>
            <a:spLocks noGrp="1"/>
          </p:cNvSpPr>
          <p:nvPr>
            <p:ph type="sldNum" sz="quarter" idx="4"/>
          </p:nvPr>
        </p:nvSpPr>
        <p:spPr/>
        <p:txBody>
          <a:bodyPr/>
          <a:lstStyle/>
          <a:p>
            <a:fld id="{8B715426-319D-4BC8-B3E8-3875AC431BEE}" type="slidenum">
              <a:rPr lang="hu-HU" smtClean="0"/>
              <a:t>32</a:t>
            </a:fld>
            <a:endParaRPr lang="hu-HU"/>
          </a:p>
        </p:txBody>
      </p:sp>
      <p:sp>
        <p:nvSpPr>
          <p:cNvPr id="4" name="Élőláb helye 3">
            <a:extLst>
              <a:ext uri="{FF2B5EF4-FFF2-40B4-BE49-F238E27FC236}">
                <a16:creationId xmlns:a16="http://schemas.microsoft.com/office/drawing/2014/main" id="{BC1BC371-017C-4502-A420-2CFD8B81CC31}"/>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251734887"/>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Fájlkezelés IV.</a:t>
            </a:r>
          </a:p>
        </p:txBody>
      </p:sp>
      <p:sp>
        <p:nvSpPr>
          <p:cNvPr id="3" name="Tartalom helye 2"/>
          <p:cNvSpPr>
            <a:spLocks noGrp="1"/>
          </p:cNvSpPr>
          <p:nvPr>
            <p:ph idx="1"/>
          </p:nvPr>
        </p:nvSpPr>
        <p:spPr/>
        <p:txBody>
          <a:bodyPr/>
          <a:lstStyle/>
          <a:p>
            <a:pPr lvl="1"/>
            <a:r>
              <a:rPr lang="hu-HU" dirty="0" err="1"/>
              <a:t>Decrypt</a:t>
            </a:r>
            <a:r>
              <a:rPr lang="hu-HU" dirty="0"/>
              <a:t>(</a:t>
            </a:r>
            <a:r>
              <a:rPr lang="hu-HU" dirty="0">
                <a:solidFill>
                  <a:srgbClr val="C00000"/>
                </a:solidFill>
              </a:rPr>
              <a:t>”</a:t>
            </a:r>
            <a:r>
              <a:rPr lang="hu-HU" dirty="0" err="1">
                <a:solidFill>
                  <a:srgbClr val="C00000"/>
                </a:solidFill>
              </a:rPr>
              <a:t>filenév</a:t>
            </a:r>
            <a:r>
              <a:rPr lang="hu-HU" dirty="0">
                <a:solidFill>
                  <a:srgbClr val="C00000"/>
                </a:solidFill>
              </a:rPr>
              <a:t>”</a:t>
            </a:r>
            <a:r>
              <a:rPr lang="hu-HU" dirty="0"/>
              <a:t>)</a:t>
            </a:r>
          </a:p>
          <a:p>
            <a:pPr lvl="2"/>
            <a:r>
              <a:rPr lang="hu-HU" dirty="0"/>
              <a:t>Feloldja a fájl titkosítását (amennyiben megvan a megfelelő kulcs hozzá).</a:t>
            </a:r>
          </a:p>
          <a:p>
            <a:pPr lvl="1"/>
            <a:r>
              <a:rPr lang="hu-HU" dirty="0" err="1"/>
              <a:t>Replace</a:t>
            </a:r>
            <a:r>
              <a:rPr lang="hu-HU" dirty="0"/>
              <a:t>(</a:t>
            </a:r>
            <a:r>
              <a:rPr lang="hu-HU" dirty="0">
                <a:solidFill>
                  <a:srgbClr val="C00000"/>
                </a:solidFill>
              </a:rPr>
              <a:t>”forrás </a:t>
            </a:r>
            <a:r>
              <a:rPr lang="hu-HU" dirty="0" err="1">
                <a:solidFill>
                  <a:srgbClr val="C00000"/>
                </a:solidFill>
              </a:rPr>
              <a:t>filenév</a:t>
            </a:r>
            <a:r>
              <a:rPr lang="hu-HU" dirty="0">
                <a:solidFill>
                  <a:srgbClr val="C00000"/>
                </a:solidFill>
              </a:rPr>
              <a:t>”</a:t>
            </a:r>
            <a:r>
              <a:rPr lang="hu-HU" dirty="0"/>
              <a:t>,</a:t>
            </a:r>
            <a:r>
              <a:rPr lang="hu-HU" dirty="0">
                <a:solidFill>
                  <a:srgbClr val="C00000"/>
                </a:solidFill>
              </a:rPr>
              <a:t> ”cél </a:t>
            </a:r>
            <a:r>
              <a:rPr lang="hu-HU" dirty="0" err="1">
                <a:solidFill>
                  <a:srgbClr val="C00000"/>
                </a:solidFill>
              </a:rPr>
              <a:t>filenév</a:t>
            </a:r>
            <a:r>
              <a:rPr lang="hu-HU" dirty="0">
                <a:solidFill>
                  <a:srgbClr val="C00000"/>
                </a:solidFill>
              </a:rPr>
              <a:t>”</a:t>
            </a:r>
            <a:r>
              <a:rPr lang="hu-HU" dirty="0"/>
              <a:t>,</a:t>
            </a:r>
            <a:r>
              <a:rPr lang="hu-HU" dirty="0">
                <a:solidFill>
                  <a:srgbClr val="C00000"/>
                </a:solidFill>
              </a:rPr>
              <a:t> ”mentett </a:t>
            </a:r>
            <a:r>
              <a:rPr lang="hu-HU" dirty="0" err="1">
                <a:solidFill>
                  <a:srgbClr val="C00000"/>
                </a:solidFill>
              </a:rPr>
              <a:t>filenév</a:t>
            </a:r>
            <a:r>
              <a:rPr lang="hu-HU" dirty="0">
                <a:solidFill>
                  <a:srgbClr val="C00000"/>
                </a:solidFill>
              </a:rPr>
              <a:t>”</a:t>
            </a:r>
            <a:r>
              <a:rPr lang="hu-HU" dirty="0"/>
              <a:t>)</a:t>
            </a:r>
          </a:p>
          <a:p>
            <a:pPr lvl="2"/>
            <a:r>
              <a:rPr lang="hu-HU" dirty="0"/>
              <a:t>Lecserél egy fájlt, egy másikkal, biztonságosan. Készít </a:t>
            </a:r>
            <a:r>
              <a:rPr lang="hu-HU" dirty="0" err="1"/>
              <a:t>backup-ot</a:t>
            </a:r>
            <a:r>
              <a:rPr lang="hu-HU" dirty="0"/>
              <a:t> a felülírt fájlról, hogy amennyiben a felülírás sikertelen vissza lehessen állítani.</a:t>
            </a:r>
          </a:p>
        </p:txBody>
      </p:sp>
      <p:sp>
        <p:nvSpPr>
          <p:cNvPr id="5" name="Dia számának helye 4"/>
          <p:cNvSpPr>
            <a:spLocks noGrp="1"/>
          </p:cNvSpPr>
          <p:nvPr>
            <p:ph type="sldNum" sz="quarter" idx="4"/>
          </p:nvPr>
        </p:nvSpPr>
        <p:spPr/>
        <p:txBody>
          <a:bodyPr/>
          <a:lstStyle/>
          <a:p>
            <a:fld id="{8B715426-319D-4BC8-B3E8-3875AC431BEE}" type="slidenum">
              <a:rPr lang="hu-HU" smtClean="0"/>
              <a:t>33</a:t>
            </a:fld>
            <a:endParaRPr lang="hu-HU"/>
          </a:p>
        </p:txBody>
      </p:sp>
      <p:sp>
        <p:nvSpPr>
          <p:cNvPr id="4" name="Élőláb helye 3">
            <a:extLst>
              <a:ext uri="{FF2B5EF4-FFF2-40B4-BE49-F238E27FC236}">
                <a16:creationId xmlns:a16="http://schemas.microsoft.com/office/drawing/2014/main" id="{8133C226-E286-45B9-83CB-3F82D8559EF0}"/>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537543880"/>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Fájlkezelés V.</a:t>
            </a:r>
          </a:p>
        </p:txBody>
      </p:sp>
      <p:sp>
        <p:nvSpPr>
          <p:cNvPr id="3" name="Tartalom helye 2"/>
          <p:cNvSpPr>
            <a:spLocks noGrp="1"/>
          </p:cNvSpPr>
          <p:nvPr>
            <p:ph idx="1"/>
          </p:nvPr>
        </p:nvSpPr>
        <p:spPr/>
        <p:txBody>
          <a:bodyPr/>
          <a:lstStyle/>
          <a:p>
            <a:r>
              <a:rPr lang="hu-HU" dirty="0"/>
              <a:t>Természetesen, még sok mindent meg tud adni a File osztály egy-egy fájlról, módosítás dátuma, stb.</a:t>
            </a:r>
          </a:p>
          <a:p>
            <a:r>
              <a:rPr lang="hu-HU" dirty="0"/>
              <a:t>A fájlkezelés mellett nem lehet elhagyni a mappakezelést sem.</a:t>
            </a:r>
          </a:p>
          <a:p>
            <a:r>
              <a:rPr lang="hu-HU" dirty="0"/>
              <a:t>A mappák kezelése természetesen ugyancsak fontos lehet, a rendezett fájlkezelés érdekében.</a:t>
            </a:r>
          </a:p>
        </p:txBody>
      </p:sp>
      <p:sp>
        <p:nvSpPr>
          <p:cNvPr id="5" name="Dia számának helye 4"/>
          <p:cNvSpPr>
            <a:spLocks noGrp="1"/>
          </p:cNvSpPr>
          <p:nvPr>
            <p:ph type="sldNum" sz="quarter" idx="4"/>
          </p:nvPr>
        </p:nvSpPr>
        <p:spPr/>
        <p:txBody>
          <a:bodyPr/>
          <a:lstStyle/>
          <a:p>
            <a:fld id="{8B715426-319D-4BC8-B3E8-3875AC431BEE}" type="slidenum">
              <a:rPr lang="hu-HU" smtClean="0"/>
              <a:t>34</a:t>
            </a:fld>
            <a:endParaRPr lang="hu-HU"/>
          </a:p>
        </p:txBody>
      </p:sp>
      <p:sp>
        <p:nvSpPr>
          <p:cNvPr id="4" name="Élőláb helye 3">
            <a:extLst>
              <a:ext uri="{FF2B5EF4-FFF2-40B4-BE49-F238E27FC236}">
                <a16:creationId xmlns:a16="http://schemas.microsoft.com/office/drawing/2014/main" id="{38728C00-C976-49FE-ADD7-096D49E30256}"/>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71411714"/>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Mappakezelés I.</a:t>
            </a:r>
          </a:p>
        </p:txBody>
      </p:sp>
      <p:sp>
        <p:nvSpPr>
          <p:cNvPr id="3" name="Tartalom helye 2"/>
          <p:cNvSpPr>
            <a:spLocks noGrp="1"/>
          </p:cNvSpPr>
          <p:nvPr>
            <p:ph idx="1"/>
          </p:nvPr>
        </p:nvSpPr>
        <p:spPr/>
        <p:txBody>
          <a:bodyPr/>
          <a:lstStyle/>
          <a:p>
            <a:r>
              <a:rPr lang="hu-HU" dirty="0"/>
              <a:t>A mappák kezelését a </a:t>
            </a:r>
            <a:r>
              <a:rPr lang="hu-HU" dirty="0" err="1">
                <a:solidFill>
                  <a:srgbClr val="009999"/>
                </a:solidFill>
              </a:rPr>
              <a:t>Directory</a:t>
            </a:r>
            <a:r>
              <a:rPr lang="hu-HU" dirty="0"/>
              <a:t> osztály segítségével tudjuk megkezdeni.</a:t>
            </a:r>
          </a:p>
          <a:p>
            <a:pPr lvl="1"/>
            <a:r>
              <a:rPr lang="hu-HU" dirty="0" err="1"/>
              <a:t>CreateDirectory</a:t>
            </a:r>
            <a:r>
              <a:rPr lang="hu-HU" dirty="0"/>
              <a:t>(</a:t>
            </a:r>
            <a:r>
              <a:rPr lang="hu-HU" dirty="0">
                <a:solidFill>
                  <a:srgbClr val="C00000"/>
                </a:solidFill>
              </a:rPr>
              <a:t>”mappanév”</a:t>
            </a:r>
            <a:r>
              <a:rPr lang="hu-HU" dirty="0"/>
              <a:t>)</a:t>
            </a:r>
          </a:p>
          <a:p>
            <a:pPr lvl="2"/>
            <a:r>
              <a:rPr lang="hu-HU" dirty="0"/>
              <a:t>Létrehozza az összes mappát az adott útvonalon.</a:t>
            </a:r>
          </a:p>
          <a:p>
            <a:pPr lvl="1"/>
            <a:r>
              <a:rPr lang="hu-HU" dirty="0" err="1"/>
              <a:t>Exists</a:t>
            </a:r>
            <a:r>
              <a:rPr lang="hu-HU" dirty="0"/>
              <a:t>(</a:t>
            </a:r>
            <a:r>
              <a:rPr lang="hu-HU" dirty="0">
                <a:solidFill>
                  <a:srgbClr val="C00000"/>
                </a:solidFill>
              </a:rPr>
              <a:t>”mappanév”</a:t>
            </a:r>
            <a:r>
              <a:rPr lang="hu-HU" dirty="0"/>
              <a:t>)</a:t>
            </a:r>
          </a:p>
          <a:p>
            <a:pPr lvl="2"/>
            <a:r>
              <a:rPr lang="hu-HU" dirty="0"/>
              <a:t>Létezik-e az adott mappa.</a:t>
            </a:r>
          </a:p>
          <a:p>
            <a:pPr lvl="1"/>
            <a:r>
              <a:rPr lang="hu-HU" dirty="0" err="1"/>
              <a:t>Delete</a:t>
            </a:r>
            <a:r>
              <a:rPr lang="hu-HU" dirty="0"/>
              <a:t>(</a:t>
            </a:r>
            <a:r>
              <a:rPr lang="hu-HU" dirty="0">
                <a:solidFill>
                  <a:srgbClr val="C00000"/>
                </a:solidFill>
              </a:rPr>
              <a:t>”mappanév”</a:t>
            </a:r>
            <a:r>
              <a:rPr lang="hu-HU" dirty="0"/>
              <a:t>,</a:t>
            </a:r>
            <a:r>
              <a:rPr lang="hu-HU" dirty="0">
                <a:solidFill>
                  <a:srgbClr val="C00000"/>
                </a:solidFill>
              </a:rPr>
              <a:t> </a:t>
            </a:r>
            <a:r>
              <a:rPr lang="hu-HU" dirty="0" err="1">
                <a:solidFill>
                  <a:srgbClr val="0000FF"/>
                </a:solidFill>
              </a:rPr>
              <a:t>true</a:t>
            </a:r>
            <a:r>
              <a:rPr lang="hu-HU" dirty="0"/>
              <a:t>)</a:t>
            </a:r>
          </a:p>
          <a:p>
            <a:pPr lvl="2"/>
            <a:r>
              <a:rPr lang="hu-HU" dirty="0"/>
              <a:t>Letörli a mappát, illetve megadható, hogy rekurzívan tegye-e meg ezt.</a:t>
            </a:r>
          </a:p>
        </p:txBody>
      </p:sp>
      <p:sp>
        <p:nvSpPr>
          <p:cNvPr id="5" name="Dia számának helye 4"/>
          <p:cNvSpPr>
            <a:spLocks noGrp="1"/>
          </p:cNvSpPr>
          <p:nvPr>
            <p:ph type="sldNum" sz="quarter" idx="4"/>
          </p:nvPr>
        </p:nvSpPr>
        <p:spPr/>
        <p:txBody>
          <a:bodyPr/>
          <a:lstStyle/>
          <a:p>
            <a:fld id="{8B715426-319D-4BC8-B3E8-3875AC431BEE}" type="slidenum">
              <a:rPr lang="hu-HU" smtClean="0"/>
              <a:t>35</a:t>
            </a:fld>
            <a:endParaRPr lang="hu-HU"/>
          </a:p>
        </p:txBody>
      </p:sp>
      <p:sp>
        <p:nvSpPr>
          <p:cNvPr id="4" name="Élőláb helye 3">
            <a:extLst>
              <a:ext uri="{FF2B5EF4-FFF2-40B4-BE49-F238E27FC236}">
                <a16:creationId xmlns:a16="http://schemas.microsoft.com/office/drawing/2014/main" id="{527EA005-FD09-437A-81FE-71A205DD5900}"/>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668587069"/>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Mappakezelés II.</a:t>
            </a:r>
          </a:p>
        </p:txBody>
      </p:sp>
      <p:sp>
        <p:nvSpPr>
          <p:cNvPr id="3" name="Tartalom helye 2"/>
          <p:cNvSpPr>
            <a:spLocks noGrp="1"/>
          </p:cNvSpPr>
          <p:nvPr>
            <p:ph idx="1"/>
          </p:nvPr>
        </p:nvSpPr>
        <p:spPr/>
        <p:txBody>
          <a:bodyPr>
            <a:normAutofit/>
          </a:bodyPr>
          <a:lstStyle/>
          <a:p>
            <a:pPr lvl="1"/>
            <a:r>
              <a:rPr lang="hu-HU" dirty="0" err="1"/>
              <a:t>EnumerateFiles</a:t>
            </a:r>
            <a:r>
              <a:rPr lang="hu-HU" dirty="0"/>
              <a:t>(</a:t>
            </a:r>
            <a:r>
              <a:rPr lang="hu-HU" dirty="0">
                <a:solidFill>
                  <a:srgbClr val="C00000"/>
                </a:solidFill>
              </a:rPr>
              <a:t>”mappanév”</a:t>
            </a:r>
            <a:r>
              <a:rPr lang="hu-HU" dirty="0"/>
              <a:t>), </a:t>
            </a:r>
            <a:r>
              <a:rPr lang="hu-HU" dirty="0" err="1"/>
              <a:t>GetFiles</a:t>
            </a:r>
            <a:r>
              <a:rPr lang="hu-HU" dirty="0"/>
              <a:t>(</a:t>
            </a:r>
            <a:r>
              <a:rPr lang="hu-HU" dirty="0">
                <a:solidFill>
                  <a:srgbClr val="C00000"/>
                </a:solidFill>
              </a:rPr>
              <a:t>”</a:t>
            </a:r>
            <a:r>
              <a:rPr lang="hu-HU" dirty="0" err="1">
                <a:solidFill>
                  <a:srgbClr val="C00000"/>
                </a:solidFill>
              </a:rPr>
              <a:t>mappanév</a:t>
            </a:r>
            <a:r>
              <a:rPr lang="hu-HU" dirty="0">
                <a:solidFill>
                  <a:srgbClr val="C00000"/>
                </a:solidFill>
              </a:rPr>
              <a:t>”</a:t>
            </a:r>
            <a:r>
              <a:rPr lang="hu-HU" dirty="0"/>
              <a:t>)</a:t>
            </a:r>
          </a:p>
          <a:p>
            <a:pPr lvl="2"/>
            <a:r>
              <a:rPr lang="hu-HU" dirty="0"/>
              <a:t>Adatszerkezetbe gyűjti az adott mappában található fájlokat.</a:t>
            </a:r>
          </a:p>
          <a:p>
            <a:pPr lvl="1"/>
            <a:r>
              <a:rPr lang="hu-HU" dirty="0" err="1"/>
              <a:t>EnumerateDirectories</a:t>
            </a:r>
            <a:r>
              <a:rPr lang="hu-HU" dirty="0"/>
              <a:t>(</a:t>
            </a:r>
            <a:r>
              <a:rPr lang="hu-HU" dirty="0">
                <a:solidFill>
                  <a:srgbClr val="C00000"/>
                </a:solidFill>
              </a:rPr>
              <a:t>”mappanév”</a:t>
            </a:r>
            <a:r>
              <a:rPr lang="hu-HU" dirty="0"/>
              <a:t>), </a:t>
            </a:r>
            <a:r>
              <a:rPr lang="hu-HU" dirty="0" err="1"/>
              <a:t>GetDirectories</a:t>
            </a:r>
            <a:r>
              <a:rPr lang="hu-HU" dirty="0"/>
              <a:t>(</a:t>
            </a:r>
            <a:r>
              <a:rPr lang="hu-HU" dirty="0">
                <a:solidFill>
                  <a:srgbClr val="C00000"/>
                </a:solidFill>
              </a:rPr>
              <a:t>”</a:t>
            </a:r>
            <a:r>
              <a:rPr lang="hu-HU" dirty="0" err="1">
                <a:solidFill>
                  <a:srgbClr val="C00000"/>
                </a:solidFill>
              </a:rPr>
              <a:t>mappanév</a:t>
            </a:r>
            <a:r>
              <a:rPr lang="hu-HU" dirty="0">
                <a:solidFill>
                  <a:srgbClr val="C00000"/>
                </a:solidFill>
              </a:rPr>
              <a:t>”</a:t>
            </a:r>
            <a:r>
              <a:rPr lang="hu-HU" dirty="0"/>
              <a:t>)</a:t>
            </a:r>
          </a:p>
          <a:p>
            <a:pPr lvl="2"/>
            <a:r>
              <a:rPr lang="hu-HU" dirty="0"/>
              <a:t>Adatszerkezetbe gyűjti az adott mappában található mappákat.</a:t>
            </a:r>
          </a:p>
          <a:p>
            <a:pPr lvl="1"/>
            <a:r>
              <a:rPr lang="hu-HU" dirty="0" err="1"/>
              <a:t>EnumerateFileSystemEntries</a:t>
            </a:r>
            <a:r>
              <a:rPr lang="hu-HU" dirty="0"/>
              <a:t>(</a:t>
            </a:r>
            <a:r>
              <a:rPr lang="hu-HU" dirty="0">
                <a:solidFill>
                  <a:srgbClr val="C00000"/>
                </a:solidFill>
              </a:rPr>
              <a:t>”mappanév”</a:t>
            </a:r>
            <a:r>
              <a:rPr lang="hu-HU" dirty="0"/>
              <a:t>), </a:t>
            </a:r>
            <a:r>
              <a:rPr lang="hu-HU" dirty="0" err="1"/>
              <a:t>GetFileSystemEntries</a:t>
            </a:r>
            <a:r>
              <a:rPr lang="hu-HU" dirty="0"/>
              <a:t>(</a:t>
            </a:r>
            <a:r>
              <a:rPr lang="hu-HU" dirty="0">
                <a:solidFill>
                  <a:srgbClr val="C00000"/>
                </a:solidFill>
              </a:rPr>
              <a:t>”</a:t>
            </a:r>
            <a:r>
              <a:rPr lang="hu-HU" dirty="0" err="1">
                <a:solidFill>
                  <a:srgbClr val="C00000"/>
                </a:solidFill>
              </a:rPr>
              <a:t>mappanév</a:t>
            </a:r>
            <a:r>
              <a:rPr lang="hu-HU" dirty="0">
                <a:solidFill>
                  <a:srgbClr val="C00000"/>
                </a:solidFill>
              </a:rPr>
              <a:t>”</a:t>
            </a:r>
            <a:r>
              <a:rPr lang="hu-HU" dirty="0"/>
              <a:t>)</a:t>
            </a:r>
          </a:p>
          <a:p>
            <a:pPr lvl="2"/>
            <a:r>
              <a:rPr lang="hu-HU" dirty="0"/>
              <a:t>Adatszerkezetbe gyűjti az adott mappában található fájlokat és mappákat.</a:t>
            </a:r>
          </a:p>
          <a:p>
            <a:pPr lvl="2"/>
            <a:endParaRPr lang="hu-HU" dirty="0"/>
          </a:p>
          <a:p>
            <a:pPr lvl="1"/>
            <a:endParaRPr lang="hu-HU" dirty="0"/>
          </a:p>
        </p:txBody>
      </p:sp>
      <p:sp>
        <p:nvSpPr>
          <p:cNvPr id="5" name="Dia számának helye 4"/>
          <p:cNvSpPr>
            <a:spLocks noGrp="1"/>
          </p:cNvSpPr>
          <p:nvPr>
            <p:ph type="sldNum" sz="quarter" idx="4"/>
          </p:nvPr>
        </p:nvSpPr>
        <p:spPr/>
        <p:txBody>
          <a:bodyPr/>
          <a:lstStyle/>
          <a:p>
            <a:fld id="{8B715426-319D-4BC8-B3E8-3875AC431BEE}" type="slidenum">
              <a:rPr lang="hu-HU" smtClean="0"/>
              <a:t>36</a:t>
            </a:fld>
            <a:endParaRPr lang="hu-HU"/>
          </a:p>
        </p:txBody>
      </p:sp>
      <p:sp>
        <p:nvSpPr>
          <p:cNvPr id="4" name="Élőláb helye 3">
            <a:extLst>
              <a:ext uri="{FF2B5EF4-FFF2-40B4-BE49-F238E27FC236}">
                <a16:creationId xmlns:a16="http://schemas.microsoft.com/office/drawing/2014/main" id="{C87B0FF0-1BE5-43EB-81DC-B765DEF9E2B7}"/>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722998801"/>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Rendszergazda programozás</a:t>
            </a:r>
          </a:p>
        </p:txBody>
      </p:sp>
      <p:sp>
        <p:nvSpPr>
          <p:cNvPr id="3" name="Alcím 2"/>
          <p:cNvSpPr>
            <a:spLocks noGrp="1"/>
          </p:cNvSpPr>
          <p:nvPr>
            <p:ph type="subTitle" idx="1"/>
          </p:nvPr>
        </p:nvSpPr>
        <p:spPr/>
        <p:txBody>
          <a:bodyPr/>
          <a:lstStyle/>
          <a:p>
            <a:r>
              <a:rPr lang="hu-HU" dirty="0" err="1"/>
              <a:t>WindowsFormsApplication</a:t>
            </a:r>
            <a:r>
              <a:rPr lang="hu-HU" dirty="0"/>
              <a:t>, GUI vezérlők, dinamikus vezérlők, időzítés</a:t>
            </a:r>
          </a:p>
        </p:txBody>
      </p:sp>
      <p:sp>
        <p:nvSpPr>
          <p:cNvPr id="4" name="Élőláb helye 3">
            <a:extLst>
              <a:ext uri="{FF2B5EF4-FFF2-40B4-BE49-F238E27FC236}">
                <a16:creationId xmlns:a16="http://schemas.microsoft.com/office/drawing/2014/main" id="{16202FA2-0523-41A3-9154-B40BCF58140E}"/>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179998060"/>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Windows </a:t>
            </a:r>
            <a:r>
              <a:rPr lang="hu-HU" dirty="0" err="1"/>
              <a:t>Forms</a:t>
            </a:r>
            <a:r>
              <a:rPr lang="hu-HU" dirty="0"/>
              <a:t> </a:t>
            </a:r>
            <a:r>
              <a:rPr lang="hu-HU" dirty="0" err="1"/>
              <a:t>Application</a:t>
            </a:r>
            <a:r>
              <a:rPr lang="hu-HU" dirty="0"/>
              <a:t> I.</a:t>
            </a:r>
          </a:p>
        </p:txBody>
      </p:sp>
      <p:sp>
        <p:nvSpPr>
          <p:cNvPr id="3" name="Tartalom helye 2"/>
          <p:cNvSpPr>
            <a:spLocks noGrp="1"/>
          </p:cNvSpPr>
          <p:nvPr>
            <p:ph idx="1"/>
          </p:nvPr>
        </p:nvSpPr>
        <p:spPr/>
        <p:txBody>
          <a:bodyPr>
            <a:normAutofit lnSpcReduction="10000"/>
          </a:bodyPr>
          <a:lstStyle/>
          <a:p>
            <a:r>
              <a:rPr lang="hu-HU" dirty="0"/>
              <a:t>A Windows </a:t>
            </a:r>
            <a:r>
              <a:rPr lang="hu-HU" dirty="0" err="1"/>
              <a:t>Forms</a:t>
            </a:r>
            <a:r>
              <a:rPr lang="hu-HU" dirty="0"/>
              <a:t> </a:t>
            </a:r>
            <a:r>
              <a:rPr lang="hu-HU" dirty="0" err="1"/>
              <a:t>Application</a:t>
            </a:r>
            <a:r>
              <a:rPr lang="hu-HU" dirty="0"/>
              <a:t> projektek nevezzük azokat a projekteket, amik a Windows GUI segítségével tartják a kapcsolatot a felhasználóval.</a:t>
            </a:r>
          </a:p>
          <a:p>
            <a:r>
              <a:rPr lang="hu-HU" dirty="0"/>
              <a:t>Manapság ez a fajta program az alap elvárás, mivel a felhasználók, már nem szeretik a lineárisan lefutó, konzolos alkalmazásokat.</a:t>
            </a:r>
          </a:p>
          <a:p>
            <a:pPr lvl="1"/>
            <a:r>
              <a:rPr lang="hu-HU" dirty="0"/>
              <a:t>Azonban egyre jobban elterjedőben van, habár inkább otthoni felhasználók körében, a WPF (Windows </a:t>
            </a:r>
            <a:r>
              <a:rPr lang="hu-HU" dirty="0" err="1"/>
              <a:t>Presentation</a:t>
            </a:r>
            <a:r>
              <a:rPr lang="hu-HU" dirty="0"/>
              <a:t> </a:t>
            </a:r>
            <a:r>
              <a:rPr lang="hu-HU" dirty="0" err="1"/>
              <a:t>Foundation</a:t>
            </a:r>
            <a:r>
              <a:rPr lang="hu-HU" dirty="0"/>
              <a:t>), melyet a Microsoft a Windows </a:t>
            </a:r>
            <a:r>
              <a:rPr lang="hu-HU" dirty="0" err="1"/>
              <a:t>Forms</a:t>
            </a:r>
            <a:r>
              <a:rPr lang="hu-HU" dirty="0"/>
              <a:t> utódjának szánt.</a:t>
            </a:r>
          </a:p>
        </p:txBody>
      </p:sp>
      <p:sp>
        <p:nvSpPr>
          <p:cNvPr id="5" name="Dia számának helye 4"/>
          <p:cNvSpPr>
            <a:spLocks noGrp="1"/>
          </p:cNvSpPr>
          <p:nvPr>
            <p:ph type="sldNum" sz="quarter" idx="4"/>
          </p:nvPr>
        </p:nvSpPr>
        <p:spPr/>
        <p:txBody>
          <a:bodyPr/>
          <a:lstStyle/>
          <a:p>
            <a:fld id="{8B715426-319D-4BC8-B3E8-3875AC431BEE}" type="slidenum">
              <a:rPr lang="hu-HU" smtClean="0"/>
              <a:t>38</a:t>
            </a:fld>
            <a:endParaRPr lang="hu-HU"/>
          </a:p>
        </p:txBody>
      </p:sp>
      <p:sp>
        <p:nvSpPr>
          <p:cNvPr id="4" name="Élőláb helye 3">
            <a:extLst>
              <a:ext uri="{FF2B5EF4-FFF2-40B4-BE49-F238E27FC236}">
                <a16:creationId xmlns:a16="http://schemas.microsoft.com/office/drawing/2014/main" id="{754F0B79-900C-47FF-8701-C85B8B74700C}"/>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687783645"/>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Windows </a:t>
            </a:r>
            <a:r>
              <a:rPr lang="hu-HU" dirty="0" err="1"/>
              <a:t>Forms</a:t>
            </a:r>
            <a:r>
              <a:rPr lang="hu-HU" dirty="0"/>
              <a:t> </a:t>
            </a:r>
            <a:r>
              <a:rPr lang="hu-HU" dirty="0" err="1"/>
              <a:t>Application</a:t>
            </a:r>
            <a:r>
              <a:rPr lang="hu-HU" dirty="0"/>
              <a:t> II.</a:t>
            </a:r>
          </a:p>
        </p:txBody>
      </p:sp>
      <p:sp>
        <p:nvSpPr>
          <p:cNvPr id="3" name="Tartalom helye 2"/>
          <p:cNvSpPr>
            <a:spLocks noGrp="1"/>
          </p:cNvSpPr>
          <p:nvPr>
            <p:ph idx="1"/>
          </p:nvPr>
        </p:nvSpPr>
        <p:spPr/>
        <p:txBody>
          <a:bodyPr>
            <a:normAutofit lnSpcReduction="10000"/>
          </a:bodyPr>
          <a:lstStyle/>
          <a:p>
            <a:r>
              <a:rPr lang="hu-HU" dirty="0"/>
              <a:t>A programozás itt, a konzolhoz képest több pontban is eltér:</a:t>
            </a:r>
          </a:p>
          <a:p>
            <a:pPr lvl="1"/>
            <a:r>
              <a:rPr lang="hu-HU" dirty="0"/>
              <a:t>Eseményvezérelt programozás</a:t>
            </a:r>
          </a:p>
          <a:p>
            <a:pPr lvl="2"/>
            <a:r>
              <a:rPr lang="hu-HU" dirty="0"/>
              <a:t>A Windows </a:t>
            </a:r>
            <a:r>
              <a:rPr lang="hu-HU" dirty="0" err="1"/>
              <a:t>Forms</a:t>
            </a:r>
            <a:r>
              <a:rPr lang="hu-HU" dirty="0"/>
              <a:t> </a:t>
            </a:r>
            <a:r>
              <a:rPr lang="hu-HU" dirty="0" err="1"/>
              <a:t>Application</a:t>
            </a:r>
            <a:r>
              <a:rPr lang="hu-HU" dirty="0"/>
              <a:t> programok esetén mindig eseményvezérelt programozásról beszélünk, hiszen minden egyes programblokkot egy bizonyos esemény bekövetkeztéhez kötünk.</a:t>
            </a:r>
          </a:p>
          <a:p>
            <a:pPr lvl="1"/>
            <a:r>
              <a:rPr lang="hu-HU" dirty="0"/>
              <a:t>OOP</a:t>
            </a:r>
          </a:p>
          <a:p>
            <a:pPr lvl="2"/>
            <a:r>
              <a:rPr lang="hu-HU" dirty="0"/>
              <a:t>A </a:t>
            </a:r>
            <a:r>
              <a:rPr lang="hu-HU" dirty="0" err="1"/>
              <a:t>GUI-val</a:t>
            </a:r>
            <a:r>
              <a:rPr lang="hu-HU" dirty="0"/>
              <a:t> rendelkező programok, ellentétben a konzolos applikációkkal, már teljesen az OOP irányelveit használják fel működésükhöz.</a:t>
            </a:r>
          </a:p>
        </p:txBody>
      </p:sp>
      <p:sp>
        <p:nvSpPr>
          <p:cNvPr id="5" name="Dia számának helye 4"/>
          <p:cNvSpPr>
            <a:spLocks noGrp="1"/>
          </p:cNvSpPr>
          <p:nvPr>
            <p:ph type="sldNum" sz="quarter" idx="4"/>
          </p:nvPr>
        </p:nvSpPr>
        <p:spPr/>
        <p:txBody>
          <a:bodyPr/>
          <a:lstStyle/>
          <a:p>
            <a:fld id="{8B715426-319D-4BC8-B3E8-3875AC431BEE}" type="slidenum">
              <a:rPr lang="hu-HU" smtClean="0"/>
              <a:t>39</a:t>
            </a:fld>
            <a:endParaRPr lang="hu-HU"/>
          </a:p>
        </p:txBody>
      </p:sp>
      <p:sp>
        <p:nvSpPr>
          <p:cNvPr id="4" name="Élőláb helye 3">
            <a:extLst>
              <a:ext uri="{FF2B5EF4-FFF2-40B4-BE49-F238E27FC236}">
                <a16:creationId xmlns:a16="http://schemas.microsoft.com/office/drawing/2014/main" id="{4319E1F2-6FFB-4E1A-B248-E5CD731BC1F9}"/>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64297746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Metódus</a:t>
            </a:r>
          </a:p>
        </p:txBody>
      </p:sp>
      <p:sp>
        <p:nvSpPr>
          <p:cNvPr id="3" name="Tartalom helye 2"/>
          <p:cNvSpPr>
            <a:spLocks noGrp="1"/>
          </p:cNvSpPr>
          <p:nvPr>
            <p:ph idx="1"/>
          </p:nvPr>
        </p:nvSpPr>
        <p:spPr/>
        <p:txBody>
          <a:bodyPr/>
          <a:lstStyle/>
          <a:p>
            <a:r>
              <a:rPr lang="hu-HU" dirty="0"/>
              <a:t>Olyan különálló programblokk, mely műveleteket végez a beadott paraméterek alapján.</a:t>
            </a:r>
          </a:p>
          <a:p>
            <a:pPr lvl="1"/>
            <a:r>
              <a:rPr lang="hu-HU" dirty="0"/>
              <a:t>Pl.: A </a:t>
            </a:r>
            <a:r>
              <a:rPr lang="hu-HU" dirty="0" err="1"/>
              <a:t>WriteLine</a:t>
            </a:r>
            <a:r>
              <a:rPr lang="hu-HU" dirty="0"/>
              <a:t> egy olyan metódus, ami kiír valamit a konzolra</a:t>
            </a:r>
          </a:p>
          <a:p>
            <a:endParaRPr lang="hu-HU" dirty="0"/>
          </a:p>
        </p:txBody>
      </p:sp>
      <p:sp>
        <p:nvSpPr>
          <p:cNvPr id="5" name="Dia számának helye 4"/>
          <p:cNvSpPr>
            <a:spLocks noGrp="1"/>
          </p:cNvSpPr>
          <p:nvPr>
            <p:ph type="sldNum" sz="quarter" idx="4"/>
          </p:nvPr>
        </p:nvSpPr>
        <p:spPr/>
        <p:txBody>
          <a:bodyPr/>
          <a:lstStyle/>
          <a:p>
            <a:fld id="{8B715426-319D-4BC8-B3E8-3875AC431BEE}" type="slidenum">
              <a:rPr lang="hu-HU" smtClean="0"/>
              <a:t>4</a:t>
            </a:fld>
            <a:endParaRPr lang="hu-HU"/>
          </a:p>
        </p:txBody>
      </p:sp>
      <p:sp>
        <p:nvSpPr>
          <p:cNvPr id="4" name="Élőláb helye 3">
            <a:extLst>
              <a:ext uri="{FF2B5EF4-FFF2-40B4-BE49-F238E27FC236}">
                <a16:creationId xmlns:a16="http://schemas.microsoft.com/office/drawing/2014/main" id="{20CD1B7B-A024-4841-BA04-C1F184CC96AE}"/>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266617173"/>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Windows </a:t>
            </a:r>
            <a:r>
              <a:rPr lang="hu-HU" dirty="0" err="1"/>
              <a:t>Forms</a:t>
            </a:r>
            <a:r>
              <a:rPr lang="hu-HU" dirty="0"/>
              <a:t> </a:t>
            </a:r>
            <a:r>
              <a:rPr lang="hu-HU" dirty="0" err="1"/>
              <a:t>Application</a:t>
            </a:r>
            <a:r>
              <a:rPr lang="hu-HU" dirty="0"/>
              <a:t> III.</a:t>
            </a:r>
          </a:p>
        </p:txBody>
      </p:sp>
      <p:sp>
        <p:nvSpPr>
          <p:cNvPr id="3" name="Tartalom helye 2"/>
          <p:cNvSpPr>
            <a:spLocks noGrp="1"/>
          </p:cNvSpPr>
          <p:nvPr>
            <p:ph idx="1"/>
          </p:nvPr>
        </p:nvSpPr>
        <p:spPr/>
        <p:txBody>
          <a:bodyPr>
            <a:normAutofit/>
          </a:bodyPr>
          <a:lstStyle/>
          <a:p>
            <a:pPr lvl="1"/>
            <a:r>
              <a:rPr lang="hu-HU" dirty="0"/>
              <a:t>Típusérzékenység</a:t>
            </a:r>
          </a:p>
          <a:p>
            <a:pPr lvl="2"/>
            <a:r>
              <a:rPr lang="hu-HU" dirty="0"/>
              <a:t>A konzollal szemben a </a:t>
            </a:r>
            <a:r>
              <a:rPr lang="hu-HU" dirty="0" err="1"/>
              <a:t>GUI-val</a:t>
            </a:r>
            <a:r>
              <a:rPr lang="hu-HU" dirty="0"/>
              <a:t> rendelkező programok vezérlői nagyon szigorúan kezelik a típusokat, így itt már nem lesz olyan eset, hogy egy kiíratáskor ne kelljen </a:t>
            </a:r>
            <a:r>
              <a:rPr lang="hu-HU" dirty="0" err="1">
                <a:solidFill>
                  <a:srgbClr val="0000FF"/>
                </a:solidFill>
              </a:rPr>
              <a:t>string</a:t>
            </a:r>
            <a:r>
              <a:rPr lang="hu-HU" dirty="0" err="1"/>
              <a:t>-é</a:t>
            </a:r>
            <a:r>
              <a:rPr lang="hu-HU" dirty="0"/>
              <a:t> konvertálni.</a:t>
            </a:r>
          </a:p>
          <a:p>
            <a:r>
              <a:rPr lang="hu-HU" dirty="0"/>
              <a:t>Természetesen a programozási alapok megmaradnak, de a struktúra és a fejlesztés üteme is átalakul, hiszen itt már gondoskodnunk kell egy </a:t>
            </a:r>
            <a:r>
              <a:rPr lang="hu-HU" dirty="0" err="1"/>
              <a:t>form-ról</a:t>
            </a:r>
            <a:r>
              <a:rPr lang="hu-HU" dirty="0"/>
              <a:t> is ami a vezérlést fogja elvégezni.</a:t>
            </a:r>
          </a:p>
        </p:txBody>
      </p:sp>
      <p:sp>
        <p:nvSpPr>
          <p:cNvPr id="5" name="Dia számának helye 4"/>
          <p:cNvSpPr>
            <a:spLocks noGrp="1"/>
          </p:cNvSpPr>
          <p:nvPr>
            <p:ph type="sldNum" sz="quarter" idx="4"/>
          </p:nvPr>
        </p:nvSpPr>
        <p:spPr/>
        <p:txBody>
          <a:bodyPr/>
          <a:lstStyle/>
          <a:p>
            <a:fld id="{8B715426-319D-4BC8-B3E8-3875AC431BEE}" type="slidenum">
              <a:rPr lang="hu-HU" smtClean="0"/>
              <a:t>40</a:t>
            </a:fld>
            <a:endParaRPr lang="hu-HU"/>
          </a:p>
        </p:txBody>
      </p:sp>
      <p:sp>
        <p:nvSpPr>
          <p:cNvPr id="4" name="Élőláb helye 3">
            <a:extLst>
              <a:ext uri="{FF2B5EF4-FFF2-40B4-BE49-F238E27FC236}">
                <a16:creationId xmlns:a16="http://schemas.microsoft.com/office/drawing/2014/main" id="{CE14D975-D166-4AD0-B8D6-F0478773CF37}"/>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074948319"/>
      </p:ext>
    </p:extLst>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Windows </a:t>
            </a:r>
            <a:r>
              <a:rPr lang="hu-HU" dirty="0" err="1"/>
              <a:t>Forms</a:t>
            </a:r>
            <a:r>
              <a:rPr lang="hu-HU" dirty="0"/>
              <a:t> </a:t>
            </a:r>
            <a:r>
              <a:rPr lang="hu-HU" dirty="0" err="1"/>
              <a:t>Application</a:t>
            </a:r>
            <a:r>
              <a:rPr lang="hu-HU" dirty="0"/>
              <a:t> IV.</a:t>
            </a:r>
          </a:p>
        </p:txBody>
      </p:sp>
      <p:sp>
        <p:nvSpPr>
          <p:cNvPr id="3" name="Tartalom helye 2"/>
          <p:cNvSpPr>
            <a:spLocks noGrp="1"/>
          </p:cNvSpPr>
          <p:nvPr>
            <p:ph idx="1"/>
          </p:nvPr>
        </p:nvSpPr>
        <p:spPr/>
        <p:txBody>
          <a:bodyPr/>
          <a:lstStyle/>
          <a:p>
            <a:r>
              <a:rPr lang="hu-HU" dirty="0"/>
              <a:t>Egy </a:t>
            </a:r>
            <a:r>
              <a:rPr lang="hu-HU" dirty="0" err="1"/>
              <a:t>GUI-val</a:t>
            </a:r>
            <a:r>
              <a:rPr lang="hu-HU" dirty="0"/>
              <a:t> rendelkező project hasonlóképpen jön létre mint egy konzolos.</a:t>
            </a:r>
          </a:p>
          <a:p>
            <a:pPr lvl="1"/>
            <a:r>
              <a:rPr lang="hu-HU" dirty="0"/>
              <a:t>File </a:t>
            </a:r>
            <a:r>
              <a:rPr lang="hu-HU" dirty="0">
                <a:sym typeface="Wingdings" pitchFamily="2" charset="2"/>
              </a:rPr>
              <a:t> New  Project..  Windows </a:t>
            </a:r>
            <a:r>
              <a:rPr lang="hu-HU" dirty="0" err="1">
                <a:sym typeface="Wingdings" pitchFamily="2" charset="2"/>
              </a:rPr>
              <a:t>Forms</a:t>
            </a:r>
            <a:r>
              <a:rPr lang="hu-HU" dirty="0">
                <a:sym typeface="Wingdings" pitchFamily="2" charset="2"/>
              </a:rPr>
              <a:t> </a:t>
            </a:r>
            <a:r>
              <a:rPr lang="hu-HU" dirty="0" err="1">
                <a:sym typeface="Wingdings" pitchFamily="2" charset="2"/>
              </a:rPr>
              <a:t>Application</a:t>
            </a:r>
            <a:endParaRPr lang="hu-HU" dirty="0">
              <a:sym typeface="Wingdings" pitchFamily="2" charset="2"/>
            </a:endParaRPr>
          </a:p>
          <a:p>
            <a:r>
              <a:rPr lang="hu-HU" dirty="0">
                <a:sym typeface="Wingdings" pitchFamily="2" charset="2"/>
              </a:rPr>
              <a:t>A létrehozás után már nem szimpla programkód jön létre, hanem egy </a:t>
            </a:r>
            <a:r>
              <a:rPr lang="hu-HU" dirty="0" err="1">
                <a:solidFill>
                  <a:srgbClr val="009999"/>
                </a:solidFill>
                <a:sym typeface="Wingdings" pitchFamily="2" charset="2"/>
              </a:rPr>
              <a:t>Form</a:t>
            </a:r>
            <a:r>
              <a:rPr lang="hu-HU" dirty="0">
                <a:sym typeface="Wingdings" pitchFamily="2" charset="2"/>
              </a:rPr>
              <a:t> is amire az elemeket pakolhatjuk, melyek szükséges a program futásához.</a:t>
            </a:r>
            <a:endParaRPr lang="hu-HU" dirty="0"/>
          </a:p>
        </p:txBody>
      </p:sp>
      <p:sp>
        <p:nvSpPr>
          <p:cNvPr id="5" name="Dia számának helye 4"/>
          <p:cNvSpPr>
            <a:spLocks noGrp="1"/>
          </p:cNvSpPr>
          <p:nvPr>
            <p:ph type="sldNum" sz="quarter" idx="4"/>
          </p:nvPr>
        </p:nvSpPr>
        <p:spPr/>
        <p:txBody>
          <a:bodyPr/>
          <a:lstStyle/>
          <a:p>
            <a:fld id="{8B715426-319D-4BC8-B3E8-3875AC431BEE}" type="slidenum">
              <a:rPr lang="hu-HU" smtClean="0"/>
              <a:t>41</a:t>
            </a:fld>
            <a:endParaRPr lang="hu-HU"/>
          </a:p>
        </p:txBody>
      </p:sp>
      <p:sp>
        <p:nvSpPr>
          <p:cNvPr id="4" name="Élőláb helye 3">
            <a:extLst>
              <a:ext uri="{FF2B5EF4-FFF2-40B4-BE49-F238E27FC236}">
                <a16:creationId xmlns:a16="http://schemas.microsoft.com/office/drawing/2014/main" id="{004037A3-2045-4C6A-AE28-4CD289FAA0BE}"/>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512951867"/>
      </p:ext>
    </p:extLst>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Windows </a:t>
            </a:r>
            <a:r>
              <a:rPr lang="hu-HU" dirty="0" err="1"/>
              <a:t>Forms</a:t>
            </a:r>
            <a:r>
              <a:rPr lang="hu-HU" dirty="0"/>
              <a:t> </a:t>
            </a:r>
            <a:r>
              <a:rPr lang="hu-HU" dirty="0" err="1"/>
              <a:t>Application</a:t>
            </a:r>
            <a:r>
              <a:rPr lang="hu-HU" dirty="0"/>
              <a:t> V.</a:t>
            </a:r>
          </a:p>
        </p:txBody>
      </p:sp>
      <p:sp>
        <p:nvSpPr>
          <p:cNvPr id="3" name="Tartalom helye 2"/>
          <p:cNvSpPr>
            <a:spLocks noGrp="1"/>
          </p:cNvSpPr>
          <p:nvPr>
            <p:ph idx="1"/>
          </p:nvPr>
        </p:nvSpPr>
        <p:spPr/>
        <p:txBody>
          <a:bodyPr/>
          <a:lstStyle/>
          <a:p>
            <a:r>
              <a:rPr lang="hu-HU" dirty="0"/>
              <a:t>Ami nagyon fontos, hogy a következőekben a következő ablakok mindig láthatók legyenek:</a:t>
            </a:r>
          </a:p>
          <a:p>
            <a:pPr lvl="1"/>
            <a:r>
              <a:rPr lang="hu-HU" dirty="0" err="1"/>
              <a:t>Toolbox</a:t>
            </a:r>
            <a:endParaRPr lang="hu-HU" dirty="0"/>
          </a:p>
          <a:p>
            <a:pPr lvl="1"/>
            <a:r>
              <a:rPr lang="hu-HU" dirty="0" err="1"/>
              <a:t>Properties</a:t>
            </a:r>
            <a:endParaRPr lang="hu-HU" dirty="0"/>
          </a:p>
          <a:p>
            <a:pPr lvl="1"/>
            <a:r>
              <a:rPr lang="hu-HU" dirty="0" err="1"/>
              <a:t>Solution</a:t>
            </a:r>
            <a:r>
              <a:rPr lang="hu-HU" dirty="0"/>
              <a:t> Explorer</a:t>
            </a:r>
          </a:p>
          <a:p>
            <a:r>
              <a:rPr lang="hu-HU" dirty="0"/>
              <a:t>A láthatóságukat a </a:t>
            </a:r>
            <a:r>
              <a:rPr lang="hu-HU" dirty="0" err="1"/>
              <a:t>View</a:t>
            </a:r>
            <a:r>
              <a:rPr lang="hu-HU" dirty="0"/>
              <a:t> menüben tudjuk szabályozni.</a:t>
            </a:r>
          </a:p>
        </p:txBody>
      </p:sp>
      <p:sp>
        <p:nvSpPr>
          <p:cNvPr id="5" name="Dia számának helye 4"/>
          <p:cNvSpPr>
            <a:spLocks noGrp="1"/>
          </p:cNvSpPr>
          <p:nvPr>
            <p:ph type="sldNum" sz="quarter" idx="4"/>
          </p:nvPr>
        </p:nvSpPr>
        <p:spPr/>
        <p:txBody>
          <a:bodyPr/>
          <a:lstStyle/>
          <a:p>
            <a:fld id="{8B715426-319D-4BC8-B3E8-3875AC431BEE}" type="slidenum">
              <a:rPr lang="hu-HU" smtClean="0"/>
              <a:t>42</a:t>
            </a:fld>
            <a:endParaRPr lang="hu-HU"/>
          </a:p>
        </p:txBody>
      </p:sp>
      <p:sp>
        <p:nvSpPr>
          <p:cNvPr id="4" name="Élőláb helye 3">
            <a:extLst>
              <a:ext uri="{FF2B5EF4-FFF2-40B4-BE49-F238E27FC236}">
                <a16:creationId xmlns:a16="http://schemas.microsoft.com/office/drawing/2014/main" id="{1D6629EC-4C63-46CA-95C5-1F7C1EF3EC2B}"/>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611823500"/>
      </p:ext>
    </p:extLst>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Toolbox</a:t>
            </a:r>
            <a:endParaRPr lang="hu-HU" dirty="0"/>
          </a:p>
        </p:txBody>
      </p:sp>
      <p:sp>
        <p:nvSpPr>
          <p:cNvPr id="3" name="Tartalom helye 2"/>
          <p:cNvSpPr>
            <a:spLocks noGrp="1"/>
          </p:cNvSpPr>
          <p:nvPr>
            <p:ph idx="1"/>
          </p:nvPr>
        </p:nvSpPr>
        <p:spPr/>
        <p:txBody>
          <a:bodyPr>
            <a:normAutofit/>
          </a:bodyPr>
          <a:lstStyle/>
          <a:p>
            <a:r>
              <a:rPr lang="hu-HU" dirty="0"/>
              <a:t>A GUI által kínált vezérlők a </a:t>
            </a:r>
            <a:r>
              <a:rPr lang="hu-HU" dirty="0" err="1"/>
              <a:t>Toolbox</a:t>
            </a:r>
            <a:r>
              <a:rPr lang="hu-HU" dirty="0"/>
              <a:t> ablakban találhatók meg.</a:t>
            </a:r>
          </a:p>
          <a:p>
            <a:r>
              <a:rPr lang="hu-HU" dirty="0"/>
              <a:t>Innen tudunk felhelyezni elemeket a </a:t>
            </a:r>
            <a:r>
              <a:rPr lang="hu-HU" dirty="0" err="1">
                <a:solidFill>
                  <a:srgbClr val="009999"/>
                </a:solidFill>
              </a:rPr>
              <a:t>Form</a:t>
            </a:r>
            <a:r>
              <a:rPr lang="hu-HU" dirty="0" err="1"/>
              <a:t>-ra</a:t>
            </a:r>
            <a:r>
              <a:rPr lang="hu-HU" dirty="0"/>
              <a:t>.</a:t>
            </a:r>
          </a:p>
          <a:p>
            <a:pPr lvl="1"/>
            <a:r>
              <a:rPr lang="hu-HU" dirty="0"/>
              <a:t>Természetesen később nem csak innen lehet </a:t>
            </a:r>
            <a:r>
              <a:rPr lang="hu-HU" dirty="0" err="1"/>
              <a:t>eérni</a:t>
            </a:r>
            <a:r>
              <a:rPr lang="hu-HU" dirty="0"/>
              <a:t> vezérlőket.</a:t>
            </a:r>
          </a:p>
          <a:p>
            <a:r>
              <a:rPr lang="hu-HU" dirty="0"/>
              <a:t>A </a:t>
            </a:r>
            <a:r>
              <a:rPr lang="hu-HU" dirty="0" err="1"/>
              <a:t>Toolbox</a:t>
            </a:r>
            <a:r>
              <a:rPr lang="hu-HU" dirty="0"/>
              <a:t>, csak a megfelelő design </a:t>
            </a:r>
            <a:r>
              <a:rPr lang="hu-HU" dirty="0" err="1"/>
              <a:t>interface</a:t>
            </a:r>
            <a:r>
              <a:rPr lang="hu-HU" dirty="0"/>
              <a:t> megnyitásánál kínálja fel az elemeket.</a:t>
            </a:r>
          </a:p>
        </p:txBody>
      </p:sp>
      <p:sp>
        <p:nvSpPr>
          <p:cNvPr id="5" name="Dia számának helye 4"/>
          <p:cNvSpPr>
            <a:spLocks noGrp="1"/>
          </p:cNvSpPr>
          <p:nvPr>
            <p:ph type="sldNum" sz="quarter" idx="4"/>
          </p:nvPr>
        </p:nvSpPr>
        <p:spPr/>
        <p:txBody>
          <a:bodyPr/>
          <a:lstStyle/>
          <a:p>
            <a:fld id="{8B715426-319D-4BC8-B3E8-3875AC431BEE}" type="slidenum">
              <a:rPr lang="hu-HU" smtClean="0"/>
              <a:t>43</a:t>
            </a:fld>
            <a:endParaRPr lang="hu-HU"/>
          </a:p>
        </p:txBody>
      </p:sp>
      <p:sp>
        <p:nvSpPr>
          <p:cNvPr id="4" name="Élőláb helye 3">
            <a:extLst>
              <a:ext uri="{FF2B5EF4-FFF2-40B4-BE49-F238E27FC236}">
                <a16:creationId xmlns:a16="http://schemas.microsoft.com/office/drawing/2014/main" id="{052DDF59-DBAC-43F2-89D6-B485DA9A725E}"/>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840304326"/>
      </p:ext>
    </p:extLst>
  </p:cSld>
  <p:clrMapOvr>
    <a:masterClrMapping/>
  </p:clrMapOvr>
  <p:transition spd="slow">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Properties</a:t>
            </a:r>
            <a:r>
              <a:rPr lang="hu-HU" dirty="0"/>
              <a:t> </a:t>
            </a:r>
            <a:r>
              <a:rPr lang="hu-HU" dirty="0" err="1"/>
              <a:t>window</a:t>
            </a:r>
            <a:endParaRPr lang="hu-HU" dirty="0"/>
          </a:p>
        </p:txBody>
      </p:sp>
      <p:sp>
        <p:nvSpPr>
          <p:cNvPr id="3" name="Tartalom helye 2"/>
          <p:cNvSpPr>
            <a:spLocks noGrp="1"/>
          </p:cNvSpPr>
          <p:nvPr>
            <p:ph idx="1"/>
          </p:nvPr>
        </p:nvSpPr>
        <p:spPr/>
        <p:txBody>
          <a:bodyPr>
            <a:normAutofit lnSpcReduction="10000"/>
          </a:bodyPr>
          <a:lstStyle/>
          <a:p>
            <a:r>
              <a:rPr lang="hu-HU" dirty="0"/>
              <a:t>A felhelyezett elemek beállításai a </a:t>
            </a:r>
            <a:r>
              <a:rPr lang="hu-HU" dirty="0" err="1"/>
              <a:t>Properties</a:t>
            </a:r>
            <a:r>
              <a:rPr lang="hu-HU" dirty="0"/>
              <a:t> ablakban történik.</a:t>
            </a:r>
          </a:p>
          <a:p>
            <a:r>
              <a:rPr lang="hu-HU" dirty="0"/>
              <a:t>Itt minden GUI elemnek egyedileg össze van gyűjtve az legtöbb állítható tulajdonsága, melyek jórészét természetesen mi kódból fogunk kezelni, de egyes beállításokat későbbiekben is a </a:t>
            </a:r>
            <a:r>
              <a:rPr lang="hu-HU" dirty="0" err="1"/>
              <a:t>Properties</a:t>
            </a:r>
            <a:r>
              <a:rPr lang="hu-HU" dirty="0"/>
              <a:t> ablakban fogunk megadni.</a:t>
            </a:r>
          </a:p>
          <a:p>
            <a:r>
              <a:rPr lang="hu-HU" dirty="0"/>
              <a:t>A </a:t>
            </a:r>
            <a:r>
              <a:rPr lang="hu-HU" dirty="0" err="1"/>
              <a:t>Properties</a:t>
            </a:r>
            <a:r>
              <a:rPr lang="hu-HU" dirty="0"/>
              <a:t> ablak éppen állítható tulajdonságai mindig a fókuszált, kijelölt elem tulajdonságai.</a:t>
            </a:r>
          </a:p>
        </p:txBody>
      </p:sp>
      <p:sp>
        <p:nvSpPr>
          <p:cNvPr id="5" name="Dia számának helye 4"/>
          <p:cNvSpPr>
            <a:spLocks noGrp="1"/>
          </p:cNvSpPr>
          <p:nvPr>
            <p:ph type="sldNum" sz="quarter" idx="4"/>
          </p:nvPr>
        </p:nvSpPr>
        <p:spPr/>
        <p:txBody>
          <a:bodyPr/>
          <a:lstStyle/>
          <a:p>
            <a:fld id="{8B715426-319D-4BC8-B3E8-3875AC431BEE}" type="slidenum">
              <a:rPr lang="hu-HU" smtClean="0"/>
              <a:t>44</a:t>
            </a:fld>
            <a:endParaRPr lang="hu-HU"/>
          </a:p>
        </p:txBody>
      </p:sp>
      <p:sp>
        <p:nvSpPr>
          <p:cNvPr id="4" name="Élőláb helye 3">
            <a:extLst>
              <a:ext uri="{FF2B5EF4-FFF2-40B4-BE49-F238E27FC236}">
                <a16:creationId xmlns:a16="http://schemas.microsoft.com/office/drawing/2014/main" id="{C4BA5459-A115-4713-BC08-DECF4B4C11A0}"/>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593310978"/>
      </p:ext>
    </p:extLst>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Solution</a:t>
            </a:r>
            <a:r>
              <a:rPr lang="hu-HU" dirty="0"/>
              <a:t> Explorer</a:t>
            </a:r>
          </a:p>
        </p:txBody>
      </p:sp>
      <p:sp>
        <p:nvSpPr>
          <p:cNvPr id="3" name="Tartalom helye 2"/>
          <p:cNvSpPr>
            <a:spLocks noGrp="1"/>
          </p:cNvSpPr>
          <p:nvPr>
            <p:ph idx="1"/>
          </p:nvPr>
        </p:nvSpPr>
        <p:spPr/>
        <p:txBody>
          <a:bodyPr/>
          <a:lstStyle/>
          <a:p>
            <a:r>
              <a:rPr lang="hu-HU" dirty="0"/>
              <a:t>A </a:t>
            </a:r>
            <a:r>
              <a:rPr lang="hu-HU" dirty="0" err="1"/>
              <a:t>Solution</a:t>
            </a:r>
            <a:r>
              <a:rPr lang="hu-HU" dirty="0"/>
              <a:t> Explorer ablak az éppen aktuálisan a </a:t>
            </a:r>
            <a:r>
              <a:rPr lang="hu-HU" dirty="0" err="1"/>
              <a:t>solution-ben</a:t>
            </a:r>
            <a:r>
              <a:rPr lang="hu-HU" dirty="0"/>
              <a:t> lévő projekteket mutatja, illetve azok egyes elemeit.</a:t>
            </a:r>
          </a:p>
          <a:p>
            <a:r>
              <a:rPr lang="hu-HU" dirty="0"/>
              <a:t>Használata megegyezik a </a:t>
            </a:r>
            <a:r>
              <a:rPr lang="hu-HU" dirty="0" err="1"/>
              <a:t>Console-ban</a:t>
            </a:r>
            <a:r>
              <a:rPr lang="hu-HU" dirty="0"/>
              <a:t> látott használattal.</a:t>
            </a:r>
          </a:p>
          <a:p>
            <a:pPr lvl="1"/>
            <a:r>
              <a:rPr lang="hu-HU" dirty="0"/>
              <a:t>Hasznossága azonban, a jóval kiterjedtebb </a:t>
            </a:r>
            <a:r>
              <a:rPr lang="hu-HU" dirty="0" err="1"/>
              <a:t>project-ek</a:t>
            </a:r>
            <a:r>
              <a:rPr lang="hu-HU" dirty="0"/>
              <a:t> által még nagyobb lesz.</a:t>
            </a:r>
          </a:p>
        </p:txBody>
      </p:sp>
      <p:sp>
        <p:nvSpPr>
          <p:cNvPr id="5" name="Dia számának helye 4"/>
          <p:cNvSpPr>
            <a:spLocks noGrp="1"/>
          </p:cNvSpPr>
          <p:nvPr>
            <p:ph type="sldNum" sz="quarter" idx="4"/>
          </p:nvPr>
        </p:nvSpPr>
        <p:spPr/>
        <p:txBody>
          <a:bodyPr/>
          <a:lstStyle/>
          <a:p>
            <a:fld id="{8B715426-319D-4BC8-B3E8-3875AC431BEE}" type="slidenum">
              <a:rPr lang="hu-HU" smtClean="0"/>
              <a:t>45</a:t>
            </a:fld>
            <a:endParaRPr lang="hu-HU"/>
          </a:p>
        </p:txBody>
      </p:sp>
      <p:sp>
        <p:nvSpPr>
          <p:cNvPr id="4" name="Élőláb helye 3">
            <a:extLst>
              <a:ext uri="{FF2B5EF4-FFF2-40B4-BE49-F238E27FC236}">
                <a16:creationId xmlns:a16="http://schemas.microsoft.com/office/drawing/2014/main" id="{4D71F01F-9357-45BE-BDAE-AD94D94CDE68}"/>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257369304"/>
      </p:ext>
    </p:extLst>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Alapvető vezérlők I.</a:t>
            </a:r>
          </a:p>
        </p:txBody>
      </p:sp>
      <p:sp>
        <p:nvSpPr>
          <p:cNvPr id="3" name="Tartalom helye 2"/>
          <p:cNvSpPr>
            <a:spLocks noGrp="1"/>
          </p:cNvSpPr>
          <p:nvPr>
            <p:ph idx="1"/>
          </p:nvPr>
        </p:nvSpPr>
        <p:spPr/>
        <p:txBody>
          <a:bodyPr>
            <a:normAutofit lnSpcReduction="10000"/>
          </a:bodyPr>
          <a:lstStyle/>
          <a:p>
            <a:r>
              <a:rPr lang="hu-HU" dirty="0"/>
              <a:t>A </a:t>
            </a:r>
            <a:r>
              <a:rPr lang="hu-HU" dirty="0" err="1"/>
              <a:t>Toolbox</a:t>
            </a:r>
            <a:r>
              <a:rPr lang="hu-HU" dirty="0"/>
              <a:t> ablakban található vezérlő közül a leggyakrabban használtak:</a:t>
            </a:r>
          </a:p>
          <a:p>
            <a:pPr lvl="1"/>
            <a:r>
              <a:rPr lang="hu-HU" dirty="0" err="1"/>
              <a:t>Button</a:t>
            </a:r>
            <a:endParaRPr lang="hu-HU" dirty="0"/>
          </a:p>
          <a:p>
            <a:pPr lvl="2"/>
            <a:r>
              <a:rPr lang="hu-HU" dirty="0"/>
              <a:t>Egy gomb, mely eseményein keresztül jelenthet bármilyen felhasználói interakciót.</a:t>
            </a:r>
          </a:p>
          <a:p>
            <a:pPr lvl="1"/>
            <a:r>
              <a:rPr lang="hu-HU" dirty="0" err="1"/>
              <a:t>Checkbox</a:t>
            </a:r>
            <a:endParaRPr lang="hu-HU" dirty="0"/>
          </a:p>
          <a:p>
            <a:pPr lvl="2"/>
            <a:r>
              <a:rPr lang="hu-HU" dirty="0"/>
              <a:t>Opció jelentéssel bír, tesztelhető, hogy be van-e kapcsolva vagy sem.</a:t>
            </a:r>
          </a:p>
          <a:p>
            <a:pPr lvl="1"/>
            <a:r>
              <a:rPr lang="hu-HU" dirty="0" err="1"/>
              <a:t>Label</a:t>
            </a:r>
            <a:endParaRPr lang="hu-HU" dirty="0"/>
          </a:p>
          <a:p>
            <a:pPr lvl="2"/>
            <a:r>
              <a:rPr lang="hu-HU" dirty="0"/>
              <a:t>Statikus szöveg megjelenítésére szolgál.</a:t>
            </a:r>
          </a:p>
        </p:txBody>
      </p:sp>
      <p:sp>
        <p:nvSpPr>
          <p:cNvPr id="5" name="Dia számának helye 4"/>
          <p:cNvSpPr>
            <a:spLocks noGrp="1"/>
          </p:cNvSpPr>
          <p:nvPr>
            <p:ph type="sldNum" sz="quarter" idx="4"/>
          </p:nvPr>
        </p:nvSpPr>
        <p:spPr/>
        <p:txBody>
          <a:bodyPr/>
          <a:lstStyle/>
          <a:p>
            <a:fld id="{8B715426-319D-4BC8-B3E8-3875AC431BEE}" type="slidenum">
              <a:rPr lang="hu-HU" smtClean="0"/>
              <a:t>46</a:t>
            </a:fld>
            <a:endParaRPr lang="hu-HU"/>
          </a:p>
        </p:txBody>
      </p:sp>
      <p:sp>
        <p:nvSpPr>
          <p:cNvPr id="4" name="Élőláb helye 3">
            <a:extLst>
              <a:ext uri="{FF2B5EF4-FFF2-40B4-BE49-F238E27FC236}">
                <a16:creationId xmlns:a16="http://schemas.microsoft.com/office/drawing/2014/main" id="{03FD91C5-B04C-46F7-9E25-A3B25AFB9D73}"/>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45473189"/>
      </p:ext>
    </p:extLst>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Alapvető vezérlők II.</a:t>
            </a:r>
          </a:p>
        </p:txBody>
      </p:sp>
      <p:sp>
        <p:nvSpPr>
          <p:cNvPr id="3" name="Tartalom helye 2"/>
          <p:cNvSpPr>
            <a:spLocks noGrp="1"/>
          </p:cNvSpPr>
          <p:nvPr>
            <p:ph idx="1"/>
          </p:nvPr>
        </p:nvSpPr>
        <p:spPr/>
        <p:txBody>
          <a:bodyPr/>
          <a:lstStyle/>
          <a:p>
            <a:pPr lvl="1"/>
            <a:r>
              <a:rPr lang="hu-HU" dirty="0" err="1"/>
              <a:t>Groupbox</a:t>
            </a:r>
            <a:endParaRPr lang="hu-HU" dirty="0"/>
          </a:p>
          <a:p>
            <a:pPr lvl="2"/>
            <a:r>
              <a:rPr lang="hu-HU" dirty="0"/>
              <a:t>Csoportosításra szolgáló vezérlő.</a:t>
            </a:r>
          </a:p>
          <a:p>
            <a:pPr lvl="1"/>
            <a:r>
              <a:rPr lang="hu-HU" dirty="0" err="1"/>
              <a:t>Listbox</a:t>
            </a:r>
            <a:endParaRPr lang="hu-HU" dirty="0"/>
          </a:p>
          <a:p>
            <a:pPr lvl="2"/>
            <a:r>
              <a:rPr lang="hu-HU" dirty="0"/>
              <a:t>Egy szöveges lista megjelenítésére szolgáló vezérlő. Később Objektumok feldolgozására is használatos lesz.</a:t>
            </a:r>
          </a:p>
          <a:p>
            <a:pPr lvl="1"/>
            <a:r>
              <a:rPr lang="hu-HU" dirty="0" err="1"/>
              <a:t>Textbox</a:t>
            </a:r>
            <a:endParaRPr lang="hu-HU" dirty="0"/>
          </a:p>
          <a:p>
            <a:pPr lvl="2"/>
            <a:r>
              <a:rPr lang="hu-HU" dirty="0"/>
              <a:t>Beviteli mezőt nyújt.</a:t>
            </a:r>
          </a:p>
          <a:p>
            <a:pPr lvl="1"/>
            <a:r>
              <a:rPr lang="hu-HU" dirty="0" err="1"/>
              <a:t>NumericUpDown</a:t>
            </a:r>
            <a:endParaRPr lang="hu-HU" dirty="0"/>
          </a:p>
          <a:p>
            <a:pPr lvl="2"/>
            <a:r>
              <a:rPr lang="hu-HU" dirty="0"/>
              <a:t>Szám bevitelére alkalmas vezérlő.</a:t>
            </a:r>
          </a:p>
        </p:txBody>
      </p:sp>
      <p:sp>
        <p:nvSpPr>
          <p:cNvPr id="5" name="Dia számának helye 4"/>
          <p:cNvSpPr>
            <a:spLocks noGrp="1"/>
          </p:cNvSpPr>
          <p:nvPr>
            <p:ph type="sldNum" sz="quarter" idx="4"/>
          </p:nvPr>
        </p:nvSpPr>
        <p:spPr/>
        <p:txBody>
          <a:bodyPr/>
          <a:lstStyle/>
          <a:p>
            <a:fld id="{8B715426-319D-4BC8-B3E8-3875AC431BEE}" type="slidenum">
              <a:rPr lang="hu-HU" smtClean="0"/>
              <a:t>47</a:t>
            </a:fld>
            <a:endParaRPr lang="hu-HU"/>
          </a:p>
        </p:txBody>
      </p:sp>
      <p:sp>
        <p:nvSpPr>
          <p:cNvPr id="4" name="Élőláb helye 3">
            <a:extLst>
              <a:ext uri="{FF2B5EF4-FFF2-40B4-BE49-F238E27FC236}">
                <a16:creationId xmlns:a16="http://schemas.microsoft.com/office/drawing/2014/main" id="{6B28ED36-D4FB-4945-A34B-90C1F65281C6}"/>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667702869"/>
      </p:ext>
    </p:extLst>
  </p:cSld>
  <p:clrMapOvr>
    <a:masterClrMapping/>
  </p:clrMapOvr>
  <p:transition spd="slow">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Alapvető vezérlők III.</a:t>
            </a:r>
          </a:p>
        </p:txBody>
      </p:sp>
      <p:sp>
        <p:nvSpPr>
          <p:cNvPr id="3" name="Tartalom helye 2"/>
          <p:cNvSpPr>
            <a:spLocks noGrp="1"/>
          </p:cNvSpPr>
          <p:nvPr>
            <p:ph idx="1"/>
          </p:nvPr>
        </p:nvSpPr>
        <p:spPr/>
        <p:txBody>
          <a:bodyPr/>
          <a:lstStyle/>
          <a:p>
            <a:r>
              <a:rPr lang="hu-HU" dirty="0"/>
              <a:t>Természetesen jóval több vezérlő áll rendelkezésre ennél, azonban mindent felsorolni azért sem lenne jelenleg jódöntés, mivel az egyes vezérlők funkcionalitásai más ismereteket is igényelnek.</a:t>
            </a:r>
          </a:p>
          <a:p>
            <a:r>
              <a:rPr lang="hu-HU" dirty="0"/>
              <a:t>Természetesen a tanfolyamon, a későbbiekben további vezérlőkkel fogunk megismerkedni.</a:t>
            </a:r>
          </a:p>
        </p:txBody>
      </p:sp>
      <p:sp>
        <p:nvSpPr>
          <p:cNvPr id="5" name="Dia számának helye 4"/>
          <p:cNvSpPr>
            <a:spLocks noGrp="1"/>
          </p:cNvSpPr>
          <p:nvPr>
            <p:ph type="sldNum" sz="quarter" idx="4"/>
          </p:nvPr>
        </p:nvSpPr>
        <p:spPr/>
        <p:txBody>
          <a:bodyPr/>
          <a:lstStyle/>
          <a:p>
            <a:fld id="{8B715426-319D-4BC8-B3E8-3875AC431BEE}" type="slidenum">
              <a:rPr lang="hu-HU" smtClean="0"/>
              <a:t>48</a:t>
            </a:fld>
            <a:endParaRPr lang="hu-HU"/>
          </a:p>
        </p:txBody>
      </p:sp>
      <p:sp>
        <p:nvSpPr>
          <p:cNvPr id="4" name="Élőláb helye 3">
            <a:extLst>
              <a:ext uri="{FF2B5EF4-FFF2-40B4-BE49-F238E27FC236}">
                <a16:creationId xmlns:a16="http://schemas.microsoft.com/office/drawing/2014/main" id="{52A1782E-90D5-441E-B419-A807A363A13E}"/>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015904920"/>
      </p:ext>
    </p:extLst>
  </p:cSld>
  <p:clrMapOvr>
    <a:masterClrMapping/>
  </p:clrMapOvr>
  <p:transition spd="slow">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Paraméterek I.</a:t>
            </a:r>
          </a:p>
        </p:txBody>
      </p:sp>
      <p:sp>
        <p:nvSpPr>
          <p:cNvPr id="3" name="Tartalom helye 2"/>
          <p:cNvSpPr>
            <a:spLocks noGrp="1"/>
          </p:cNvSpPr>
          <p:nvPr>
            <p:ph idx="1"/>
          </p:nvPr>
        </p:nvSpPr>
        <p:spPr/>
        <p:txBody>
          <a:bodyPr>
            <a:normAutofit fontScale="92500" lnSpcReduction="20000"/>
          </a:bodyPr>
          <a:lstStyle/>
          <a:p>
            <a:r>
              <a:rPr lang="hu-HU" dirty="0"/>
              <a:t>A </a:t>
            </a:r>
            <a:r>
              <a:rPr lang="hu-HU" dirty="0" err="1"/>
              <a:t>Properties</a:t>
            </a:r>
            <a:r>
              <a:rPr lang="hu-HU" dirty="0"/>
              <a:t> ablakban állítható a vezérlők paraméterei.</a:t>
            </a:r>
          </a:p>
          <a:p>
            <a:r>
              <a:rPr lang="hu-HU" dirty="0"/>
              <a:t>Alapvető paraméterek:</a:t>
            </a:r>
          </a:p>
          <a:p>
            <a:pPr lvl="1"/>
            <a:r>
              <a:rPr lang="hu-HU" dirty="0" err="1"/>
              <a:t>Name</a:t>
            </a:r>
            <a:endParaRPr lang="hu-HU" dirty="0"/>
          </a:p>
          <a:p>
            <a:pPr lvl="2"/>
            <a:r>
              <a:rPr lang="hu-HU" dirty="0"/>
              <a:t>A vezérlő egyedi neve.</a:t>
            </a:r>
          </a:p>
          <a:p>
            <a:pPr lvl="1"/>
            <a:r>
              <a:rPr lang="hu-HU" dirty="0" err="1"/>
              <a:t>Enabled</a:t>
            </a:r>
            <a:endParaRPr lang="hu-HU" dirty="0"/>
          </a:p>
          <a:p>
            <a:pPr lvl="2"/>
            <a:r>
              <a:rPr lang="hu-HU" dirty="0"/>
              <a:t>A vezérlő aktivitását jelző tulajdonság.</a:t>
            </a:r>
          </a:p>
          <a:p>
            <a:pPr lvl="1"/>
            <a:r>
              <a:rPr lang="hu-HU" dirty="0"/>
              <a:t>Text</a:t>
            </a:r>
          </a:p>
          <a:p>
            <a:pPr lvl="2"/>
            <a:r>
              <a:rPr lang="hu-HU" dirty="0" err="1"/>
              <a:t>Button</a:t>
            </a:r>
            <a:r>
              <a:rPr lang="hu-HU" dirty="0"/>
              <a:t>, </a:t>
            </a:r>
            <a:r>
              <a:rPr lang="hu-HU" dirty="0" err="1"/>
              <a:t>Textbox</a:t>
            </a:r>
            <a:r>
              <a:rPr lang="hu-HU" dirty="0"/>
              <a:t>, </a:t>
            </a:r>
            <a:r>
              <a:rPr lang="hu-HU" dirty="0" err="1"/>
              <a:t>Label</a:t>
            </a:r>
            <a:r>
              <a:rPr lang="hu-HU" dirty="0"/>
              <a:t> vezérlők szövegének elérése.</a:t>
            </a:r>
          </a:p>
          <a:p>
            <a:pPr lvl="1"/>
            <a:r>
              <a:rPr lang="hu-HU" dirty="0" err="1"/>
              <a:t>Items</a:t>
            </a:r>
            <a:endParaRPr lang="hu-HU" dirty="0"/>
          </a:p>
          <a:p>
            <a:pPr lvl="2"/>
            <a:r>
              <a:rPr lang="hu-HU" dirty="0" err="1"/>
              <a:t>Listbox</a:t>
            </a:r>
            <a:r>
              <a:rPr lang="hu-HU" dirty="0"/>
              <a:t> vezérlő elemeinek elérése.</a:t>
            </a:r>
          </a:p>
        </p:txBody>
      </p:sp>
      <p:sp>
        <p:nvSpPr>
          <p:cNvPr id="5" name="Dia számának helye 4"/>
          <p:cNvSpPr>
            <a:spLocks noGrp="1"/>
          </p:cNvSpPr>
          <p:nvPr>
            <p:ph type="sldNum" sz="quarter" idx="4"/>
          </p:nvPr>
        </p:nvSpPr>
        <p:spPr/>
        <p:txBody>
          <a:bodyPr/>
          <a:lstStyle/>
          <a:p>
            <a:fld id="{8B715426-319D-4BC8-B3E8-3875AC431BEE}" type="slidenum">
              <a:rPr lang="hu-HU" smtClean="0"/>
              <a:t>49</a:t>
            </a:fld>
            <a:endParaRPr lang="hu-HU"/>
          </a:p>
        </p:txBody>
      </p:sp>
      <p:sp>
        <p:nvSpPr>
          <p:cNvPr id="4" name="Élőláb helye 3">
            <a:extLst>
              <a:ext uri="{FF2B5EF4-FFF2-40B4-BE49-F238E27FC236}">
                <a16:creationId xmlns:a16="http://schemas.microsoft.com/office/drawing/2014/main" id="{BDADBDDE-C3DC-4E09-A4C3-B9539A50680F}"/>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691752678"/>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Metódusok C#</a:t>
            </a:r>
            <a:r>
              <a:rPr lang="hu-HU" dirty="0" err="1"/>
              <a:t>-ban</a:t>
            </a:r>
            <a:endParaRPr lang="hu-HU" dirty="0"/>
          </a:p>
        </p:txBody>
      </p:sp>
      <p:sp>
        <p:nvSpPr>
          <p:cNvPr id="3" name="Tartalom helye 2"/>
          <p:cNvSpPr>
            <a:spLocks noGrp="1"/>
          </p:cNvSpPr>
          <p:nvPr>
            <p:ph idx="1"/>
          </p:nvPr>
        </p:nvSpPr>
        <p:spPr/>
        <p:txBody>
          <a:bodyPr>
            <a:normAutofit lnSpcReduction="10000"/>
          </a:bodyPr>
          <a:lstStyle/>
          <a:p>
            <a:r>
              <a:rPr lang="hu-HU" dirty="0"/>
              <a:t>C#</a:t>
            </a:r>
            <a:r>
              <a:rPr lang="hu-HU" dirty="0" err="1"/>
              <a:t>-ban</a:t>
            </a:r>
            <a:r>
              <a:rPr lang="hu-HU" dirty="0"/>
              <a:t> az alábbiak szerint épülnek fel a metódusok:</a:t>
            </a:r>
          </a:p>
          <a:p>
            <a:pPr lvl="1"/>
            <a:r>
              <a:rPr lang="hu-HU" dirty="0"/>
              <a:t> </a:t>
            </a:r>
            <a:r>
              <a:rPr lang="hu-HU" dirty="0" err="1">
                <a:solidFill>
                  <a:srgbClr val="0000FF"/>
                </a:solidFill>
              </a:rPr>
              <a:t>void</a:t>
            </a:r>
            <a:r>
              <a:rPr lang="hu-HU" dirty="0"/>
              <a:t> &lt;metódusneve&gt;(&lt;paraméterek&gt;)</a:t>
            </a:r>
            <a:br>
              <a:rPr lang="hu-HU" dirty="0"/>
            </a:br>
            <a:r>
              <a:rPr lang="hu-HU" dirty="0"/>
              <a:t> {</a:t>
            </a:r>
            <a:br>
              <a:rPr lang="hu-HU" dirty="0"/>
            </a:br>
            <a:r>
              <a:rPr lang="hu-HU" dirty="0"/>
              <a:t>	   </a:t>
            </a:r>
            <a:r>
              <a:rPr lang="hu-HU" dirty="0">
                <a:solidFill>
                  <a:srgbClr val="009900"/>
                </a:solidFill>
              </a:rPr>
              <a:t>//programkód…..</a:t>
            </a:r>
            <a:br>
              <a:rPr lang="hu-HU" dirty="0"/>
            </a:br>
            <a:r>
              <a:rPr lang="hu-HU" dirty="0"/>
              <a:t> }</a:t>
            </a:r>
          </a:p>
          <a:p>
            <a:pPr lvl="1"/>
            <a:r>
              <a:rPr lang="hu-HU" dirty="0"/>
              <a:t>Pl.:</a:t>
            </a:r>
          </a:p>
          <a:p>
            <a:pPr lvl="2"/>
            <a:r>
              <a:rPr lang="hu-HU" dirty="0"/>
              <a:t> </a:t>
            </a:r>
            <a:r>
              <a:rPr lang="hu-HU" dirty="0" err="1">
                <a:solidFill>
                  <a:srgbClr val="0000FF"/>
                </a:solidFill>
              </a:rPr>
              <a:t>void</a:t>
            </a:r>
            <a:r>
              <a:rPr lang="hu-HU" dirty="0"/>
              <a:t> </a:t>
            </a:r>
            <a:r>
              <a:rPr lang="hu-HU" dirty="0" err="1"/>
              <a:t>OsszeadesKiir</a:t>
            </a:r>
            <a:r>
              <a:rPr lang="hu-HU" dirty="0"/>
              <a:t>(</a:t>
            </a:r>
            <a:r>
              <a:rPr lang="hu-HU" dirty="0">
                <a:solidFill>
                  <a:srgbClr val="0000FF"/>
                </a:solidFill>
              </a:rPr>
              <a:t>int</a:t>
            </a:r>
            <a:r>
              <a:rPr lang="hu-HU" dirty="0"/>
              <a:t> szam1, </a:t>
            </a:r>
            <a:r>
              <a:rPr lang="hu-HU" dirty="0">
                <a:solidFill>
                  <a:srgbClr val="0000FF"/>
                </a:solidFill>
              </a:rPr>
              <a:t>int</a:t>
            </a:r>
            <a:r>
              <a:rPr lang="hu-HU" dirty="0"/>
              <a:t> szam2)</a:t>
            </a:r>
            <a:br>
              <a:rPr lang="hu-HU" dirty="0"/>
            </a:br>
            <a:r>
              <a:rPr lang="hu-HU" dirty="0"/>
              <a:t> {</a:t>
            </a:r>
            <a:br>
              <a:rPr lang="hu-HU" dirty="0"/>
            </a:br>
            <a:r>
              <a:rPr lang="hu-HU" dirty="0"/>
              <a:t>	</a:t>
            </a:r>
            <a:r>
              <a:rPr lang="hu-HU" dirty="0" err="1">
                <a:solidFill>
                  <a:srgbClr val="009999"/>
                </a:solidFill>
              </a:rPr>
              <a:t>Console</a:t>
            </a:r>
            <a:r>
              <a:rPr lang="hu-HU" dirty="0" err="1"/>
              <a:t>.WriteLine</a:t>
            </a:r>
            <a:r>
              <a:rPr lang="hu-HU" dirty="0"/>
              <a:t>(szam1+szam2);</a:t>
            </a:r>
            <a:br>
              <a:rPr lang="hu-HU" dirty="0"/>
            </a:br>
            <a:r>
              <a:rPr lang="hu-HU" dirty="0"/>
              <a:t> }</a:t>
            </a:r>
          </a:p>
          <a:p>
            <a:endParaRPr lang="hu-HU" dirty="0"/>
          </a:p>
        </p:txBody>
      </p:sp>
      <p:sp>
        <p:nvSpPr>
          <p:cNvPr id="5" name="Dia számának helye 4"/>
          <p:cNvSpPr>
            <a:spLocks noGrp="1"/>
          </p:cNvSpPr>
          <p:nvPr>
            <p:ph type="sldNum" sz="quarter" idx="4"/>
          </p:nvPr>
        </p:nvSpPr>
        <p:spPr/>
        <p:txBody>
          <a:bodyPr/>
          <a:lstStyle/>
          <a:p>
            <a:fld id="{8B715426-319D-4BC8-B3E8-3875AC431BEE}" type="slidenum">
              <a:rPr lang="hu-HU" smtClean="0"/>
              <a:t>5</a:t>
            </a:fld>
            <a:endParaRPr lang="hu-HU"/>
          </a:p>
        </p:txBody>
      </p:sp>
      <p:sp>
        <p:nvSpPr>
          <p:cNvPr id="4" name="Élőláb helye 3">
            <a:extLst>
              <a:ext uri="{FF2B5EF4-FFF2-40B4-BE49-F238E27FC236}">
                <a16:creationId xmlns:a16="http://schemas.microsoft.com/office/drawing/2014/main" id="{968891BD-D242-4D66-BE19-CEF4653C7495}"/>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4149454156"/>
      </p:ext>
    </p:extLst>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Paraméterek II.</a:t>
            </a:r>
          </a:p>
        </p:txBody>
      </p:sp>
      <p:sp>
        <p:nvSpPr>
          <p:cNvPr id="3" name="Tartalom helye 2"/>
          <p:cNvSpPr>
            <a:spLocks noGrp="1"/>
          </p:cNvSpPr>
          <p:nvPr>
            <p:ph idx="1"/>
          </p:nvPr>
        </p:nvSpPr>
        <p:spPr/>
        <p:txBody>
          <a:bodyPr/>
          <a:lstStyle/>
          <a:p>
            <a:r>
              <a:rPr lang="hu-HU" dirty="0"/>
              <a:t>Az egyes vezérlőkhöz tartozó paraméterek száma nagyon sok, így minden vezérlő tanulmányozásakor fogjuk átnézni az adott vezérlő tulajdonságait.</a:t>
            </a:r>
          </a:p>
        </p:txBody>
      </p:sp>
      <p:sp>
        <p:nvSpPr>
          <p:cNvPr id="5" name="Dia számának helye 4"/>
          <p:cNvSpPr>
            <a:spLocks noGrp="1"/>
          </p:cNvSpPr>
          <p:nvPr>
            <p:ph type="sldNum" sz="quarter" idx="4"/>
          </p:nvPr>
        </p:nvSpPr>
        <p:spPr/>
        <p:txBody>
          <a:bodyPr/>
          <a:lstStyle/>
          <a:p>
            <a:fld id="{8B715426-319D-4BC8-B3E8-3875AC431BEE}" type="slidenum">
              <a:rPr lang="hu-HU" smtClean="0"/>
              <a:t>50</a:t>
            </a:fld>
            <a:endParaRPr lang="hu-HU"/>
          </a:p>
        </p:txBody>
      </p:sp>
      <p:sp>
        <p:nvSpPr>
          <p:cNvPr id="4" name="Élőláb helye 3">
            <a:extLst>
              <a:ext uri="{FF2B5EF4-FFF2-40B4-BE49-F238E27FC236}">
                <a16:creationId xmlns:a16="http://schemas.microsoft.com/office/drawing/2014/main" id="{B5F9CF78-836F-4D0F-9D3E-44CD89A6DF4C}"/>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419136643"/>
      </p:ext>
    </p:extLst>
  </p:cSld>
  <p:clrMapOvr>
    <a:masterClrMapping/>
  </p:clrMapOvr>
  <p:transition spd="slow">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Események I.</a:t>
            </a:r>
          </a:p>
        </p:txBody>
      </p:sp>
      <p:sp>
        <p:nvSpPr>
          <p:cNvPr id="3" name="Tartalom helye 2"/>
          <p:cNvSpPr>
            <a:spLocks noGrp="1"/>
          </p:cNvSpPr>
          <p:nvPr>
            <p:ph idx="1"/>
          </p:nvPr>
        </p:nvSpPr>
        <p:spPr/>
        <p:txBody>
          <a:bodyPr/>
          <a:lstStyle/>
          <a:p>
            <a:r>
              <a:rPr lang="hu-HU" dirty="0"/>
              <a:t>Az események teljes működésével későbbiekben fogunk foglalkozni, mikor már mi magunk is implementálunk eseményeket.</a:t>
            </a:r>
          </a:p>
          <a:p>
            <a:r>
              <a:rPr lang="hu-HU" dirty="0"/>
              <a:t>Azonban elvi működésük elengedhetetlen a Windows </a:t>
            </a:r>
            <a:r>
              <a:rPr lang="hu-HU" dirty="0" err="1"/>
              <a:t>Forms</a:t>
            </a:r>
            <a:r>
              <a:rPr lang="hu-HU" dirty="0"/>
              <a:t> kezeléséhez.</a:t>
            </a:r>
          </a:p>
        </p:txBody>
      </p:sp>
      <p:sp>
        <p:nvSpPr>
          <p:cNvPr id="5" name="Dia számának helye 4"/>
          <p:cNvSpPr>
            <a:spLocks noGrp="1"/>
          </p:cNvSpPr>
          <p:nvPr>
            <p:ph type="sldNum" sz="quarter" idx="4"/>
          </p:nvPr>
        </p:nvSpPr>
        <p:spPr/>
        <p:txBody>
          <a:bodyPr/>
          <a:lstStyle/>
          <a:p>
            <a:fld id="{8B715426-319D-4BC8-B3E8-3875AC431BEE}" type="slidenum">
              <a:rPr lang="hu-HU" smtClean="0"/>
              <a:t>51</a:t>
            </a:fld>
            <a:endParaRPr lang="hu-HU"/>
          </a:p>
        </p:txBody>
      </p:sp>
      <p:sp>
        <p:nvSpPr>
          <p:cNvPr id="7" name="Villám 6"/>
          <p:cNvSpPr/>
          <p:nvPr/>
        </p:nvSpPr>
        <p:spPr>
          <a:xfrm rot="912983">
            <a:off x="971600" y="4653134"/>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9" name="Egyenes összekötő nyíllal 8"/>
          <p:cNvCxnSpPr>
            <a:stCxn id="7" idx="5"/>
            <a:endCxn id="10" idx="1"/>
          </p:cNvCxnSpPr>
          <p:nvPr/>
        </p:nvCxnSpPr>
        <p:spPr>
          <a:xfrm flipV="1">
            <a:off x="1651375" y="4509118"/>
            <a:ext cx="2272553" cy="714709"/>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0" name="Lekerekített téglalap 9"/>
          <p:cNvSpPr/>
          <p:nvPr/>
        </p:nvSpPr>
        <p:spPr>
          <a:xfrm>
            <a:off x="3923928" y="4221086"/>
            <a:ext cx="1440160" cy="576064"/>
          </a:xfrm>
          <a:prstGeom prst="roundRect">
            <a:avLst>
              <a:gd name="adj" fmla="val 395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Metódus 1</a:t>
            </a:r>
          </a:p>
        </p:txBody>
      </p:sp>
      <p:cxnSp>
        <p:nvCxnSpPr>
          <p:cNvPr id="12" name="Egyenes összekötő nyíllal 11"/>
          <p:cNvCxnSpPr>
            <a:stCxn id="7" idx="5"/>
            <a:endCxn id="13" idx="1"/>
          </p:cNvCxnSpPr>
          <p:nvPr/>
        </p:nvCxnSpPr>
        <p:spPr>
          <a:xfrm flipV="1">
            <a:off x="1651375" y="5157191"/>
            <a:ext cx="2272553" cy="6663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3" name="Lekerekített téglalap 12"/>
          <p:cNvSpPr/>
          <p:nvPr/>
        </p:nvSpPr>
        <p:spPr>
          <a:xfrm>
            <a:off x="3923928" y="4869159"/>
            <a:ext cx="1440160" cy="576064"/>
          </a:xfrm>
          <a:prstGeom prst="roundRect">
            <a:avLst>
              <a:gd name="adj" fmla="val 395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Metódus 2</a:t>
            </a:r>
          </a:p>
        </p:txBody>
      </p:sp>
      <p:cxnSp>
        <p:nvCxnSpPr>
          <p:cNvPr id="14" name="Egyenes összekötő nyíllal 13"/>
          <p:cNvCxnSpPr>
            <a:stCxn id="7" idx="5"/>
            <a:endCxn id="15" idx="1"/>
          </p:cNvCxnSpPr>
          <p:nvPr/>
        </p:nvCxnSpPr>
        <p:spPr>
          <a:xfrm>
            <a:off x="1651375" y="5223827"/>
            <a:ext cx="2272553" cy="6092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5" name="Lekerekített téglalap 14"/>
          <p:cNvSpPr/>
          <p:nvPr/>
        </p:nvSpPr>
        <p:spPr>
          <a:xfrm>
            <a:off x="3923928" y="5544996"/>
            <a:ext cx="1440160" cy="576064"/>
          </a:xfrm>
          <a:prstGeom prst="roundRect">
            <a:avLst>
              <a:gd name="adj" fmla="val 395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Metódus 3</a:t>
            </a:r>
          </a:p>
        </p:txBody>
      </p:sp>
      <p:sp>
        <p:nvSpPr>
          <p:cNvPr id="21" name="Villám 20"/>
          <p:cNvSpPr/>
          <p:nvPr/>
        </p:nvSpPr>
        <p:spPr>
          <a:xfrm rot="912983">
            <a:off x="7268259" y="4651752"/>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22" name="Egyenes összekötő nyíllal 21"/>
          <p:cNvCxnSpPr>
            <a:stCxn id="21" idx="2"/>
            <a:endCxn id="10" idx="3"/>
          </p:cNvCxnSpPr>
          <p:nvPr/>
        </p:nvCxnSpPr>
        <p:spPr>
          <a:xfrm flipH="1" flipV="1">
            <a:off x="5364088" y="4509118"/>
            <a:ext cx="2137511" cy="49090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3" name="Egyenes összekötő nyíllal 22"/>
          <p:cNvCxnSpPr>
            <a:stCxn id="21" idx="2"/>
            <a:endCxn id="13" idx="3"/>
          </p:cNvCxnSpPr>
          <p:nvPr/>
        </p:nvCxnSpPr>
        <p:spPr>
          <a:xfrm flipH="1">
            <a:off x="5364088" y="5000023"/>
            <a:ext cx="2137511" cy="15716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Egyenes összekötő nyíllal 23"/>
          <p:cNvCxnSpPr>
            <a:stCxn id="21" idx="2"/>
            <a:endCxn id="15" idx="3"/>
          </p:cNvCxnSpPr>
          <p:nvPr/>
        </p:nvCxnSpPr>
        <p:spPr>
          <a:xfrm flipH="1">
            <a:off x="5364088" y="5000023"/>
            <a:ext cx="2137511" cy="83300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4" name="Élőláb helye 3">
            <a:extLst>
              <a:ext uri="{FF2B5EF4-FFF2-40B4-BE49-F238E27FC236}">
                <a16:creationId xmlns:a16="http://schemas.microsoft.com/office/drawing/2014/main" id="{3EB88E6F-7CA7-4E9E-A492-D7A009EE6BB5}"/>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704874614"/>
      </p:ext>
    </p:extLst>
  </p:cSld>
  <p:clrMapOvr>
    <a:masterClrMapping/>
  </p:clrMapOvr>
  <p:transition spd="slow">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Események II.</a:t>
            </a:r>
          </a:p>
        </p:txBody>
      </p:sp>
      <p:sp>
        <p:nvSpPr>
          <p:cNvPr id="3" name="Tartalom helye 2"/>
          <p:cNvSpPr>
            <a:spLocks noGrp="1"/>
          </p:cNvSpPr>
          <p:nvPr>
            <p:ph idx="1"/>
          </p:nvPr>
        </p:nvSpPr>
        <p:spPr/>
        <p:txBody>
          <a:bodyPr>
            <a:normAutofit lnSpcReduction="10000"/>
          </a:bodyPr>
          <a:lstStyle/>
          <a:p>
            <a:r>
              <a:rPr lang="hu-HU" dirty="0"/>
              <a:t>Minden esemény, egyfajta időzített metódus meghívás, melynek lényege, hogy egy adott komponens, mikor bekövetkezik valami, esetlegesen más komponenseknek is érdekes esemény, egy előre definiált eseményt vált ki, mely azt eredményezi, hogy a másik komponensen lefut egy, vagy több metódus.</a:t>
            </a:r>
          </a:p>
          <a:p>
            <a:r>
              <a:rPr lang="hu-HU" dirty="0"/>
              <a:t>A metódusoknak kötött szerkezete van, melyek „fel </a:t>
            </a:r>
            <a:r>
              <a:rPr lang="hu-HU"/>
              <a:t>tudnak iratkozni” egy eseményre.</a:t>
            </a:r>
            <a:endParaRPr lang="hu-HU" dirty="0"/>
          </a:p>
        </p:txBody>
      </p:sp>
      <p:sp>
        <p:nvSpPr>
          <p:cNvPr id="5" name="Dia számának helye 4"/>
          <p:cNvSpPr>
            <a:spLocks noGrp="1"/>
          </p:cNvSpPr>
          <p:nvPr>
            <p:ph type="sldNum" sz="quarter" idx="4"/>
          </p:nvPr>
        </p:nvSpPr>
        <p:spPr/>
        <p:txBody>
          <a:bodyPr/>
          <a:lstStyle/>
          <a:p>
            <a:fld id="{8B715426-319D-4BC8-B3E8-3875AC431BEE}" type="slidenum">
              <a:rPr lang="hu-HU" smtClean="0"/>
              <a:t>52</a:t>
            </a:fld>
            <a:endParaRPr lang="hu-HU"/>
          </a:p>
        </p:txBody>
      </p:sp>
      <p:sp>
        <p:nvSpPr>
          <p:cNvPr id="4" name="Élőláb helye 3">
            <a:extLst>
              <a:ext uri="{FF2B5EF4-FFF2-40B4-BE49-F238E27FC236}">
                <a16:creationId xmlns:a16="http://schemas.microsoft.com/office/drawing/2014/main" id="{22CF01D6-8C9D-4D6F-85BA-1A75974295C5}"/>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566109627"/>
      </p:ext>
    </p:extLst>
  </p:cSld>
  <p:clrMapOvr>
    <a:masterClrMapping/>
  </p:clrMapOvr>
  <p:transition spd="slow">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Dialógusok</a:t>
            </a:r>
          </a:p>
        </p:txBody>
      </p:sp>
      <p:sp>
        <p:nvSpPr>
          <p:cNvPr id="3" name="Alcím 2"/>
          <p:cNvSpPr>
            <a:spLocks noGrp="1"/>
          </p:cNvSpPr>
          <p:nvPr>
            <p:ph type="subTitle" idx="1"/>
          </p:nvPr>
        </p:nvSpPr>
        <p:spPr/>
        <p:txBody>
          <a:bodyPr/>
          <a:lstStyle/>
          <a:p>
            <a:r>
              <a:rPr lang="hu-HU" dirty="0"/>
              <a:t>Dialógus ablakok kódban, vezérlőkkel, saját kialakításban</a:t>
            </a:r>
          </a:p>
        </p:txBody>
      </p:sp>
      <p:sp>
        <p:nvSpPr>
          <p:cNvPr id="5" name="Dia számának helye 4"/>
          <p:cNvSpPr>
            <a:spLocks noGrp="1"/>
          </p:cNvSpPr>
          <p:nvPr>
            <p:ph type="sldNum" sz="quarter" idx="4"/>
          </p:nvPr>
        </p:nvSpPr>
        <p:spPr/>
        <p:txBody>
          <a:bodyPr/>
          <a:lstStyle/>
          <a:p>
            <a:fld id="{8B715426-319D-4BC8-B3E8-3875AC431BEE}" type="slidenum">
              <a:rPr lang="hu-HU" smtClean="0"/>
              <a:t>53</a:t>
            </a:fld>
            <a:endParaRPr lang="hu-HU" dirty="0"/>
          </a:p>
        </p:txBody>
      </p:sp>
      <p:sp>
        <p:nvSpPr>
          <p:cNvPr id="4" name="Élőláb helye 3">
            <a:extLst>
              <a:ext uri="{FF2B5EF4-FFF2-40B4-BE49-F238E27FC236}">
                <a16:creationId xmlns:a16="http://schemas.microsoft.com/office/drawing/2014/main" id="{797EC734-A518-4CE3-9088-6C518514701D}"/>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660982635"/>
      </p:ext>
    </p:extLst>
  </p:cSld>
  <p:clrMapOvr>
    <a:masterClrMapping/>
  </p:clrMapOvr>
  <p:transition spd="slow">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Dialógusok I.</a:t>
            </a:r>
          </a:p>
        </p:txBody>
      </p:sp>
      <p:sp>
        <p:nvSpPr>
          <p:cNvPr id="3" name="Tartalom helye 2"/>
          <p:cNvSpPr>
            <a:spLocks noGrp="1"/>
          </p:cNvSpPr>
          <p:nvPr>
            <p:ph idx="1"/>
          </p:nvPr>
        </p:nvSpPr>
        <p:spPr/>
        <p:txBody>
          <a:bodyPr>
            <a:normAutofit lnSpcReduction="10000"/>
          </a:bodyPr>
          <a:lstStyle/>
          <a:p>
            <a:r>
              <a:rPr lang="hu-HU" dirty="0"/>
              <a:t>A dialógus ablakok a felhasználóval való interaktív kapcsolattartást teszik lehetővé.</a:t>
            </a:r>
          </a:p>
          <a:p>
            <a:r>
              <a:rPr lang="hu-HU" dirty="0"/>
              <a:t>Előnyük, hogy egy vezérlővel (vagy anélkül) tudunk az üzenet megjelenítéstől a speciális beavatkozásokig megoldani sok problémát.</a:t>
            </a:r>
          </a:p>
          <a:p>
            <a:r>
              <a:rPr lang="hu-HU" dirty="0"/>
              <a:t>A .</a:t>
            </a:r>
            <a:r>
              <a:rPr lang="hu-HU" dirty="0" err="1"/>
              <a:t>NET-ben</a:t>
            </a:r>
            <a:r>
              <a:rPr lang="hu-HU" dirty="0"/>
              <a:t> elérhető dialógusokat a Microsoft nem minden esetben implementálta minden nyelvébe, így némelyiket külön nyelvmeghívással kell meghívjuk.</a:t>
            </a:r>
          </a:p>
        </p:txBody>
      </p:sp>
      <p:sp>
        <p:nvSpPr>
          <p:cNvPr id="5" name="Dia számának helye 4"/>
          <p:cNvSpPr>
            <a:spLocks noGrp="1"/>
          </p:cNvSpPr>
          <p:nvPr>
            <p:ph type="sldNum" sz="quarter" idx="4"/>
          </p:nvPr>
        </p:nvSpPr>
        <p:spPr/>
        <p:txBody>
          <a:bodyPr/>
          <a:lstStyle/>
          <a:p>
            <a:fld id="{8B715426-319D-4BC8-B3E8-3875AC431BEE}" type="slidenum">
              <a:rPr lang="hu-HU" smtClean="0"/>
              <a:t>54</a:t>
            </a:fld>
            <a:endParaRPr lang="hu-HU"/>
          </a:p>
        </p:txBody>
      </p:sp>
      <p:sp>
        <p:nvSpPr>
          <p:cNvPr id="4" name="Élőláb helye 3">
            <a:extLst>
              <a:ext uri="{FF2B5EF4-FFF2-40B4-BE49-F238E27FC236}">
                <a16:creationId xmlns:a16="http://schemas.microsoft.com/office/drawing/2014/main" id="{E022BC88-77E4-43A5-ABF0-B5048A6A4602}"/>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193595589"/>
      </p:ext>
    </p:extLst>
  </p:cSld>
  <p:clrMapOvr>
    <a:masterClrMapping/>
  </p:clrMapOvr>
  <p:transition spd="slow">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Dialógusok II.</a:t>
            </a:r>
          </a:p>
        </p:txBody>
      </p:sp>
      <p:sp>
        <p:nvSpPr>
          <p:cNvPr id="3" name="Tartalom helye 2"/>
          <p:cNvSpPr>
            <a:spLocks noGrp="1"/>
          </p:cNvSpPr>
          <p:nvPr>
            <p:ph idx="1"/>
          </p:nvPr>
        </p:nvSpPr>
        <p:spPr/>
        <p:txBody>
          <a:bodyPr/>
          <a:lstStyle/>
          <a:p>
            <a:r>
              <a:rPr lang="hu-HU" dirty="0"/>
              <a:t>Dialógusok:</a:t>
            </a:r>
          </a:p>
          <a:p>
            <a:pPr lvl="1"/>
            <a:r>
              <a:rPr lang="hu-HU" dirty="0" err="1"/>
              <a:t>MessageBox</a:t>
            </a:r>
            <a:endParaRPr lang="hu-HU" dirty="0"/>
          </a:p>
          <a:p>
            <a:pPr lvl="2"/>
            <a:r>
              <a:rPr lang="hu-HU" dirty="0"/>
              <a:t>Az egyik legegyszerűbb, mégis legtöbbször használt dialógustípus, mely automatikusan implementálva van a .Net keretrendszer nyelveibe.</a:t>
            </a:r>
          </a:p>
          <a:p>
            <a:pPr lvl="2"/>
            <a:r>
              <a:rPr lang="hu-HU" dirty="0"/>
              <a:t>Használata:</a:t>
            </a:r>
          </a:p>
          <a:p>
            <a:pPr lvl="3"/>
            <a:r>
              <a:rPr lang="hu-HU" dirty="0"/>
              <a:t> </a:t>
            </a:r>
            <a:r>
              <a:rPr lang="hu-HU" dirty="0" err="1">
                <a:solidFill>
                  <a:srgbClr val="009999"/>
                </a:solidFill>
              </a:rPr>
              <a:t>MessageBox</a:t>
            </a:r>
            <a:r>
              <a:rPr lang="hu-HU" dirty="0" err="1"/>
              <a:t>.Show</a:t>
            </a:r>
            <a:r>
              <a:rPr lang="hu-HU" dirty="0"/>
              <a:t>(</a:t>
            </a:r>
            <a:r>
              <a:rPr lang="hu-HU" dirty="0">
                <a:solidFill>
                  <a:srgbClr val="800000"/>
                </a:solidFill>
              </a:rPr>
              <a:t>”Szöveg”</a:t>
            </a:r>
            <a:r>
              <a:rPr lang="hu-HU" dirty="0"/>
              <a:t>);</a:t>
            </a:r>
          </a:p>
          <a:p>
            <a:pPr lvl="2"/>
            <a:r>
              <a:rPr lang="hu-HU" dirty="0"/>
              <a:t>Speciális használata:</a:t>
            </a:r>
          </a:p>
          <a:p>
            <a:pPr lvl="3"/>
            <a:r>
              <a:rPr lang="hu-HU" dirty="0"/>
              <a:t>Mint láthatjuk a </a:t>
            </a:r>
            <a:r>
              <a:rPr lang="hu-HU" dirty="0" err="1">
                <a:solidFill>
                  <a:srgbClr val="009999"/>
                </a:solidFill>
              </a:rPr>
              <a:t>MessageBox</a:t>
            </a:r>
            <a:r>
              <a:rPr lang="hu-HU" dirty="0" err="1"/>
              <a:t>.Show</a:t>
            </a:r>
            <a:r>
              <a:rPr lang="hu-HU" dirty="0"/>
              <a:t> metódusnak 21 féle implementációja van.</a:t>
            </a:r>
          </a:p>
        </p:txBody>
      </p:sp>
      <p:sp>
        <p:nvSpPr>
          <p:cNvPr id="5" name="Dia számának helye 4"/>
          <p:cNvSpPr>
            <a:spLocks noGrp="1"/>
          </p:cNvSpPr>
          <p:nvPr>
            <p:ph type="sldNum" sz="quarter" idx="4"/>
          </p:nvPr>
        </p:nvSpPr>
        <p:spPr/>
        <p:txBody>
          <a:bodyPr/>
          <a:lstStyle/>
          <a:p>
            <a:fld id="{8B715426-319D-4BC8-B3E8-3875AC431BEE}" type="slidenum">
              <a:rPr lang="hu-HU" smtClean="0"/>
              <a:t>55</a:t>
            </a:fld>
            <a:endParaRPr lang="hu-HU"/>
          </a:p>
        </p:txBody>
      </p:sp>
      <p:sp>
        <p:nvSpPr>
          <p:cNvPr id="4" name="Élőláb helye 3">
            <a:extLst>
              <a:ext uri="{FF2B5EF4-FFF2-40B4-BE49-F238E27FC236}">
                <a16:creationId xmlns:a16="http://schemas.microsoft.com/office/drawing/2014/main" id="{2774087E-75E8-48E8-B53C-E610A6A06060}"/>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531231048"/>
      </p:ext>
    </p:extLst>
  </p:cSld>
  <p:clrMapOvr>
    <a:masterClrMapping/>
  </p:clrMapOvr>
  <p:transition spd="slow">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Dialógusok III.</a:t>
            </a:r>
          </a:p>
        </p:txBody>
      </p:sp>
      <p:sp>
        <p:nvSpPr>
          <p:cNvPr id="3" name="Tartalom helye 2"/>
          <p:cNvSpPr>
            <a:spLocks noGrp="1"/>
          </p:cNvSpPr>
          <p:nvPr>
            <p:ph idx="1"/>
          </p:nvPr>
        </p:nvSpPr>
        <p:spPr/>
        <p:txBody>
          <a:bodyPr>
            <a:normAutofit lnSpcReduction="10000"/>
          </a:bodyPr>
          <a:lstStyle/>
          <a:p>
            <a:pPr lvl="2"/>
            <a:r>
              <a:rPr lang="hu-HU" dirty="0"/>
              <a:t>Egy gyakori használata speciális esetekben:</a:t>
            </a:r>
          </a:p>
          <a:p>
            <a:pPr lvl="3"/>
            <a:r>
              <a:rPr lang="hu-HU" dirty="0"/>
              <a:t> </a:t>
            </a:r>
            <a:r>
              <a:rPr lang="hu-HU" dirty="0" err="1">
                <a:solidFill>
                  <a:srgbClr val="009999"/>
                </a:solidFill>
              </a:rPr>
              <a:t>MessageBox</a:t>
            </a:r>
            <a:r>
              <a:rPr lang="hu-HU" dirty="0" err="1"/>
              <a:t>.Show</a:t>
            </a:r>
            <a:r>
              <a:rPr lang="hu-HU" dirty="0"/>
              <a:t>(</a:t>
            </a:r>
            <a:r>
              <a:rPr lang="hu-HU" dirty="0">
                <a:solidFill>
                  <a:srgbClr val="800000"/>
                </a:solidFill>
              </a:rPr>
              <a:t>"Test"</a:t>
            </a:r>
            <a:r>
              <a:rPr lang="hu-HU" dirty="0"/>
              <a:t>, </a:t>
            </a:r>
            <a:r>
              <a:rPr lang="hu-HU" dirty="0">
                <a:solidFill>
                  <a:srgbClr val="800000"/>
                </a:solidFill>
              </a:rPr>
              <a:t>"</a:t>
            </a:r>
            <a:r>
              <a:rPr lang="hu-HU" dirty="0" err="1">
                <a:solidFill>
                  <a:srgbClr val="800000"/>
                </a:solidFill>
              </a:rPr>
              <a:t>Tester</a:t>
            </a:r>
            <a:r>
              <a:rPr lang="hu-HU" dirty="0">
                <a:solidFill>
                  <a:srgbClr val="800000"/>
                </a:solidFill>
              </a:rPr>
              <a:t>"</a:t>
            </a:r>
            <a:r>
              <a:rPr lang="hu-HU" dirty="0"/>
              <a:t>, </a:t>
            </a:r>
            <a:r>
              <a:rPr lang="hu-HU" dirty="0" err="1">
                <a:solidFill>
                  <a:srgbClr val="009999"/>
                </a:solidFill>
              </a:rPr>
              <a:t>MessageBoxButtons</a:t>
            </a:r>
            <a:r>
              <a:rPr lang="hu-HU" dirty="0" err="1"/>
              <a:t>.OKCancel</a:t>
            </a:r>
            <a:r>
              <a:rPr lang="hu-HU" dirty="0"/>
              <a:t>, </a:t>
            </a:r>
            <a:r>
              <a:rPr lang="hu-HU" dirty="0" err="1">
                <a:solidFill>
                  <a:srgbClr val="009999"/>
                </a:solidFill>
              </a:rPr>
              <a:t>MessageBoxIcon</a:t>
            </a:r>
            <a:r>
              <a:rPr lang="hu-HU" dirty="0" err="1"/>
              <a:t>.Question</a:t>
            </a:r>
            <a:r>
              <a:rPr lang="hu-HU" dirty="0"/>
              <a:t>, </a:t>
            </a:r>
            <a:r>
              <a:rPr lang="hu-HU" dirty="0">
                <a:solidFill>
                  <a:srgbClr val="009999"/>
                </a:solidFill>
              </a:rPr>
              <a:t>MessageBoxDefaultButton</a:t>
            </a:r>
            <a:r>
              <a:rPr lang="hu-HU" dirty="0"/>
              <a:t>.Button1);</a:t>
            </a:r>
          </a:p>
          <a:p>
            <a:pPr lvl="1"/>
            <a:r>
              <a:rPr lang="hu-HU" dirty="0" err="1"/>
              <a:t>InputBox</a:t>
            </a:r>
            <a:endParaRPr lang="hu-HU" dirty="0"/>
          </a:p>
          <a:p>
            <a:pPr lvl="2"/>
            <a:r>
              <a:rPr lang="hu-HU" dirty="0"/>
              <a:t>Beviteli eszköz, mely segítségével a felhasználótól könnyen és egyszerűen tudunk adatokat bekérni, külön vezérlő deklarálása nélkül.</a:t>
            </a:r>
          </a:p>
          <a:p>
            <a:pPr lvl="2"/>
            <a:r>
              <a:rPr lang="hu-HU" dirty="0"/>
              <a:t>Használata:</a:t>
            </a:r>
          </a:p>
          <a:p>
            <a:pPr lvl="3"/>
            <a:r>
              <a:rPr lang="hu-HU" dirty="0"/>
              <a:t>1. Alapértelmezetten ez az eszköz nem áll rendelkezésre C#</a:t>
            </a:r>
            <a:r>
              <a:rPr lang="hu-HU" dirty="0" err="1"/>
              <a:t>-ban</a:t>
            </a:r>
            <a:r>
              <a:rPr lang="hu-HU" dirty="0"/>
              <a:t> így implementálni kell az azt futtató környezetet (Visual Basic). A </a:t>
            </a:r>
            <a:r>
              <a:rPr lang="hu-HU" dirty="0" err="1"/>
              <a:t>Solution</a:t>
            </a:r>
            <a:r>
              <a:rPr lang="hu-HU" dirty="0"/>
              <a:t> </a:t>
            </a:r>
            <a:r>
              <a:rPr lang="hu-HU" dirty="0" err="1"/>
              <a:t>Explorer-ben</a:t>
            </a:r>
            <a:r>
              <a:rPr lang="hu-HU" dirty="0"/>
              <a:t> </a:t>
            </a:r>
            <a:r>
              <a:rPr lang="hu-HU" dirty="0" err="1"/>
              <a:t>a</a:t>
            </a:r>
            <a:r>
              <a:rPr lang="hu-HU" dirty="0"/>
              <a:t> </a:t>
            </a:r>
            <a:r>
              <a:rPr lang="hu-HU" dirty="0" err="1"/>
              <a:t>project-ünkön</a:t>
            </a:r>
            <a:r>
              <a:rPr lang="hu-HU" dirty="0"/>
              <a:t> „Add </a:t>
            </a:r>
            <a:r>
              <a:rPr lang="hu-HU" dirty="0" err="1"/>
              <a:t>reference</a:t>
            </a:r>
            <a:r>
              <a:rPr lang="hu-HU" dirty="0"/>
              <a:t>” </a:t>
            </a:r>
            <a:r>
              <a:rPr lang="hu-HU" dirty="0">
                <a:sym typeface="Wingdings" pitchFamily="2" charset="2"/>
              </a:rPr>
              <a:t> Framework  </a:t>
            </a:r>
            <a:r>
              <a:rPr lang="hu-HU" dirty="0" err="1">
                <a:sym typeface="Wingdings" pitchFamily="2" charset="2"/>
              </a:rPr>
              <a:t>Microsoft.VisualBasic</a:t>
            </a:r>
            <a:endParaRPr lang="hu-HU" dirty="0"/>
          </a:p>
        </p:txBody>
      </p:sp>
      <p:sp>
        <p:nvSpPr>
          <p:cNvPr id="5" name="Dia számának helye 4"/>
          <p:cNvSpPr>
            <a:spLocks noGrp="1"/>
          </p:cNvSpPr>
          <p:nvPr>
            <p:ph type="sldNum" sz="quarter" idx="4"/>
          </p:nvPr>
        </p:nvSpPr>
        <p:spPr/>
        <p:txBody>
          <a:bodyPr/>
          <a:lstStyle/>
          <a:p>
            <a:fld id="{8B715426-319D-4BC8-B3E8-3875AC431BEE}" type="slidenum">
              <a:rPr lang="hu-HU" smtClean="0"/>
              <a:t>56</a:t>
            </a:fld>
            <a:endParaRPr lang="hu-HU"/>
          </a:p>
        </p:txBody>
      </p:sp>
      <p:sp>
        <p:nvSpPr>
          <p:cNvPr id="4" name="Élőláb helye 3">
            <a:extLst>
              <a:ext uri="{FF2B5EF4-FFF2-40B4-BE49-F238E27FC236}">
                <a16:creationId xmlns:a16="http://schemas.microsoft.com/office/drawing/2014/main" id="{35A9D7E1-3D10-42EC-8F41-B479B6891E33}"/>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608261390"/>
      </p:ext>
    </p:extLst>
  </p:cSld>
  <p:clrMapOvr>
    <a:masterClrMapping/>
  </p:clrMapOvr>
  <p:transition spd="slow">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Dialógusok IV.</a:t>
            </a:r>
          </a:p>
        </p:txBody>
      </p:sp>
      <p:sp>
        <p:nvSpPr>
          <p:cNvPr id="3" name="Tartalom helye 2"/>
          <p:cNvSpPr>
            <a:spLocks noGrp="1"/>
          </p:cNvSpPr>
          <p:nvPr>
            <p:ph idx="1"/>
          </p:nvPr>
        </p:nvSpPr>
        <p:spPr/>
        <p:txBody>
          <a:bodyPr/>
          <a:lstStyle/>
          <a:p>
            <a:pPr lvl="3"/>
            <a:r>
              <a:rPr lang="hu-HU" dirty="0"/>
              <a:t>2. Implementáció után sem közvetlen jelenik meg az </a:t>
            </a:r>
            <a:r>
              <a:rPr lang="hu-HU" dirty="0" err="1"/>
              <a:t>InputBox</a:t>
            </a:r>
            <a:r>
              <a:rPr lang="hu-HU" dirty="0"/>
              <a:t>, hiszen nem C# objektum osztályt adtunk hozzá, hanem referenciát egy másik .Net nyelvre, így az elérése:</a:t>
            </a:r>
          </a:p>
          <a:p>
            <a:pPr lvl="4"/>
            <a:r>
              <a:rPr lang="hu-HU" dirty="0" err="1"/>
              <a:t>Microsoft.VisualBasic.</a:t>
            </a:r>
            <a:r>
              <a:rPr lang="hu-HU" dirty="0" err="1">
                <a:solidFill>
                  <a:srgbClr val="009999"/>
                </a:solidFill>
              </a:rPr>
              <a:t>Interaction</a:t>
            </a:r>
            <a:r>
              <a:rPr lang="hu-HU" dirty="0" err="1"/>
              <a:t>.InputBox</a:t>
            </a:r>
            <a:r>
              <a:rPr lang="hu-HU" dirty="0"/>
              <a:t>(</a:t>
            </a:r>
            <a:r>
              <a:rPr lang="hu-HU" dirty="0">
                <a:solidFill>
                  <a:srgbClr val="800000"/>
                </a:solidFill>
              </a:rPr>
              <a:t>"Kérdés", "Cím"</a:t>
            </a:r>
            <a:r>
              <a:rPr lang="hu-HU" dirty="0"/>
              <a:t>, </a:t>
            </a:r>
            <a:r>
              <a:rPr lang="hu-HU" dirty="0">
                <a:solidFill>
                  <a:srgbClr val="800000"/>
                </a:solidFill>
              </a:rPr>
              <a:t>"Alapértelmezett válasz"</a:t>
            </a:r>
            <a:r>
              <a:rPr lang="hu-HU" dirty="0"/>
              <a:t>, </a:t>
            </a:r>
            <a:r>
              <a:rPr lang="hu-HU" dirty="0" err="1">
                <a:solidFill>
                  <a:srgbClr val="009999"/>
                </a:solidFill>
              </a:rPr>
              <a:t>Screen</a:t>
            </a:r>
            <a:r>
              <a:rPr lang="hu-HU" dirty="0" err="1"/>
              <a:t>.PrimaryScreen.WorkingArea.Width</a:t>
            </a:r>
            <a:r>
              <a:rPr lang="hu-HU" dirty="0"/>
              <a:t> / 2, </a:t>
            </a:r>
            <a:r>
              <a:rPr lang="hu-HU" dirty="0" err="1">
                <a:solidFill>
                  <a:srgbClr val="009999"/>
                </a:solidFill>
              </a:rPr>
              <a:t>Screen</a:t>
            </a:r>
            <a:r>
              <a:rPr lang="hu-HU" dirty="0" err="1"/>
              <a:t>.PrimaryScreen.WorkingArea.Height</a:t>
            </a:r>
            <a:r>
              <a:rPr lang="hu-HU" dirty="0"/>
              <a:t> / </a:t>
            </a:r>
            <a:r>
              <a:rPr lang="hu-HU" dirty="0" err="1"/>
              <a:t>2</a:t>
            </a:r>
            <a:r>
              <a:rPr lang="hu-HU" dirty="0"/>
              <a:t>);</a:t>
            </a:r>
          </a:p>
          <a:p>
            <a:pPr lvl="4"/>
            <a:r>
              <a:rPr lang="hu-HU" dirty="0"/>
              <a:t>Kötelezően megadandó paraméter csak a kérdés, a többi opcionálisan megadható.</a:t>
            </a:r>
          </a:p>
        </p:txBody>
      </p:sp>
      <p:sp>
        <p:nvSpPr>
          <p:cNvPr id="5" name="Dia számának helye 4"/>
          <p:cNvSpPr>
            <a:spLocks noGrp="1"/>
          </p:cNvSpPr>
          <p:nvPr>
            <p:ph type="sldNum" sz="quarter" idx="4"/>
          </p:nvPr>
        </p:nvSpPr>
        <p:spPr/>
        <p:txBody>
          <a:bodyPr/>
          <a:lstStyle/>
          <a:p>
            <a:fld id="{8B715426-319D-4BC8-B3E8-3875AC431BEE}" type="slidenum">
              <a:rPr lang="hu-HU" smtClean="0"/>
              <a:t>57</a:t>
            </a:fld>
            <a:endParaRPr lang="hu-HU"/>
          </a:p>
        </p:txBody>
      </p:sp>
      <p:sp>
        <p:nvSpPr>
          <p:cNvPr id="4" name="Élőláb helye 3">
            <a:extLst>
              <a:ext uri="{FF2B5EF4-FFF2-40B4-BE49-F238E27FC236}">
                <a16:creationId xmlns:a16="http://schemas.microsoft.com/office/drawing/2014/main" id="{ED3E108D-4577-4D1B-8B7E-0F32B219AF1F}"/>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4196280819"/>
      </p:ext>
    </p:extLst>
  </p:cSld>
  <p:clrMapOvr>
    <a:masterClrMapping/>
  </p:clrMapOvr>
  <p:transition spd="slow">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Dialógusok X.</a:t>
            </a:r>
          </a:p>
        </p:txBody>
      </p:sp>
      <p:sp>
        <p:nvSpPr>
          <p:cNvPr id="3" name="Tartalom helye 2"/>
          <p:cNvSpPr>
            <a:spLocks noGrp="1"/>
          </p:cNvSpPr>
          <p:nvPr>
            <p:ph idx="1"/>
          </p:nvPr>
        </p:nvSpPr>
        <p:spPr/>
        <p:txBody>
          <a:bodyPr/>
          <a:lstStyle/>
          <a:p>
            <a:r>
              <a:rPr lang="hu-HU" dirty="0"/>
              <a:t>Első lépés, hogy a projektünkhöz hozzáadunk egy új </a:t>
            </a:r>
            <a:r>
              <a:rPr lang="hu-HU" dirty="0" err="1">
                <a:solidFill>
                  <a:srgbClr val="009999"/>
                </a:solidFill>
              </a:rPr>
              <a:t>Form</a:t>
            </a:r>
            <a:r>
              <a:rPr lang="hu-HU" dirty="0" err="1"/>
              <a:t>-ot</a:t>
            </a:r>
            <a:r>
              <a:rPr lang="hu-HU" dirty="0"/>
              <a:t> – az „Add New </a:t>
            </a:r>
            <a:r>
              <a:rPr lang="hu-HU" dirty="0" err="1"/>
              <a:t>Item</a:t>
            </a:r>
            <a:r>
              <a:rPr lang="hu-HU" dirty="0"/>
              <a:t>” gomb segítségével</a:t>
            </a:r>
          </a:p>
          <a:p>
            <a:r>
              <a:rPr lang="hu-HU" dirty="0"/>
              <a:t>Megszerkesztjük a </a:t>
            </a:r>
            <a:r>
              <a:rPr lang="hu-HU" dirty="0" err="1">
                <a:solidFill>
                  <a:srgbClr val="009999"/>
                </a:solidFill>
              </a:rPr>
              <a:t>Form</a:t>
            </a:r>
            <a:r>
              <a:rPr lang="hu-HU" dirty="0" err="1"/>
              <a:t>-ot</a:t>
            </a:r>
            <a:r>
              <a:rPr lang="hu-HU" dirty="0"/>
              <a:t> úgy, hogy az számunka megfelelő legyen.</a:t>
            </a:r>
          </a:p>
          <a:p>
            <a:r>
              <a:rPr lang="hu-HU" dirty="0"/>
              <a:t>Majd a fő </a:t>
            </a:r>
            <a:r>
              <a:rPr lang="hu-HU" dirty="0" err="1">
                <a:solidFill>
                  <a:srgbClr val="009999"/>
                </a:solidFill>
              </a:rPr>
              <a:t>Form</a:t>
            </a:r>
            <a:r>
              <a:rPr lang="hu-HU" dirty="0" err="1"/>
              <a:t>-ról</a:t>
            </a:r>
            <a:r>
              <a:rPr lang="hu-HU" dirty="0"/>
              <a:t> meghívjuk</a:t>
            </a:r>
          </a:p>
          <a:p>
            <a:pPr lvl="1"/>
            <a:r>
              <a:rPr lang="hu-HU" dirty="0"/>
              <a:t> </a:t>
            </a:r>
            <a:r>
              <a:rPr lang="hu-HU" dirty="0">
                <a:solidFill>
                  <a:srgbClr val="009999"/>
                </a:solidFill>
              </a:rPr>
              <a:t>Form2</a:t>
            </a:r>
            <a:r>
              <a:rPr lang="hu-HU" dirty="0"/>
              <a:t> </a:t>
            </a:r>
            <a:r>
              <a:rPr lang="hu-HU" dirty="0" err="1"/>
              <a:t>dialogus</a:t>
            </a:r>
            <a:r>
              <a:rPr lang="hu-HU" dirty="0"/>
              <a:t> = </a:t>
            </a:r>
            <a:r>
              <a:rPr lang="hu-HU" dirty="0" err="1">
                <a:solidFill>
                  <a:srgbClr val="0000FF"/>
                </a:solidFill>
              </a:rPr>
              <a:t>new</a:t>
            </a:r>
            <a:r>
              <a:rPr lang="hu-HU" dirty="0"/>
              <a:t> </a:t>
            </a:r>
            <a:r>
              <a:rPr lang="hu-HU" dirty="0" err="1">
                <a:solidFill>
                  <a:srgbClr val="009999"/>
                </a:solidFill>
              </a:rPr>
              <a:t>Form2</a:t>
            </a:r>
            <a:r>
              <a:rPr lang="hu-HU" dirty="0"/>
              <a:t>();</a:t>
            </a:r>
            <a:br>
              <a:rPr lang="hu-HU" dirty="0"/>
            </a:br>
            <a:r>
              <a:rPr lang="hu-HU" dirty="0" err="1"/>
              <a:t>dialogus.ShowDialog</a:t>
            </a:r>
            <a:r>
              <a:rPr lang="hu-HU" dirty="0"/>
              <a:t>();</a:t>
            </a:r>
          </a:p>
        </p:txBody>
      </p:sp>
      <p:sp>
        <p:nvSpPr>
          <p:cNvPr id="5" name="Dia számának helye 4"/>
          <p:cNvSpPr>
            <a:spLocks noGrp="1"/>
          </p:cNvSpPr>
          <p:nvPr>
            <p:ph type="sldNum" sz="quarter" idx="4"/>
          </p:nvPr>
        </p:nvSpPr>
        <p:spPr/>
        <p:txBody>
          <a:bodyPr/>
          <a:lstStyle/>
          <a:p>
            <a:fld id="{8B715426-319D-4BC8-B3E8-3875AC431BEE}" type="slidenum">
              <a:rPr lang="hu-HU" smtClean="0"/>
              <a:t>58</a:t>
            </a:fld>
            <a:endParaRPr lang="hu-HU"/>
          </a:p>
        </p:txBody>
      </p:sp>
      <p:sp>
        <p:nvSpPr>
          <p:cNvPr id="4" name="Élőláb helye 3">
            <a:extLst>
              <a:ext uri="{FF2B5EF4-FFF2-40B4-BE49-F238E27FC236}">
                <a16:creationId xmlns:a16="http://schemas.microsoft.com/office/drawing/2014/main" id="{42B9F316-7108-43E0-B927-F2D105A9C824}"/>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85305522"/>
      </p:ext>
    </p:extLst>
  </p:cSld>
  <p:clrMapOvr>
    <a:masterClrMapping/>
  </p:clrMapOvr>
  <p:transition spd="slow">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Dialógusok XI.</a:t>
            </a:r>
          </a:p>
        </p:txBody>
      </p:sp>
      <p:sp>
        <p:nvSpPr>
          <p:cNvPr id="3" name="Tartalom helye 2"/>
          <p:cNvSpPr>
            <a:spLocks noGrp="1"/>
          </p:cNvSpPr>
          <p:nvPr>
            <p:ph idx="1"/>
          </p:nvPr>
        </p:nvSpPr>
        <p:spPr/>
        <p:txBody>
          <a:bodyPr>
            <a:normAutofit lnSpcReduction="10000"/>
          </a:bodyPr>
          <a:lstStyle/>
          <a:p>
            <a:r>
              <a:rPr lang="hu-HU" dirty="0"/>
              <a:t>Az előző példában megnyíló ablak dialógusként nyílt meg, mely így nem engedi, hogy a mögötte szereplő ablak legyen aktív, ha ezt nem szeretnénk, akkor használhatjuk így:</a:t>
            </a:r>
          </a:p>
          <a:p>
            <a:pPr lvl="1"/>
            <a:r>
              <a:rPr lang="hu-HU" dirty="0" err="1"/>
              <a:t>dialogus.Show</a:t>
            </a:r>
            <a:r>
              <a:rPr lang="hu-HU" dirty="0"/>
              <a:t> ();</a:t>
            </a:r>
          </a:p>
          <a:p>
            <a:pPr lvl="2"/>
            <a:r>
              <a:rPr lang="hu-HU" dirty="0"/>
              <a:t>Ebben az esetben a meghívó </a:t>
            </a:r>
            <a:r>
              <a:rPr lang="hu-HU" dirty="0" err="1">
                <a:solidFill>
                  <a:srgbClr val="009999"/>
                </a:solidFill>
              </a:rPr>
              <a:t>Form</a:t>
            </a:r>
            <a:r>
              <a:rPr lang="hu-HU" dirty="0"/>
              <a:t> nem lesz inaktív</a:t>
            </a:r>
          </a:p>
          <a:p>
            <a:r>
              <a:rPr lang="hu-HU" dirty="0"/>
              <a:t>A </a:t>
            </a:r>
            <a:r>
              <a:rPr lang="hu-HU" dirty="0" err="1">
                <a:solidFill>
                  <a:srgbClr val="009999"/>
                </a:solidFill>
              </a:rPr>
              <a:t>Form</a:t>
            </a:r>
            <a:r>
              <a:rPr lang="hu-HU" dirty="0" err="1"/>
              <a:t>-ok</a:t>
            </a:r>
            <a:r>
              <a:rPr lang="hu-HU" dirty="0"/>
              <a:t> közötti kommunikáció kiépítésének lehetőségeit, az </a:t>
            </a:r>
            <a:r>
              <a:rPr lang="hu-HU" dirty="0" err="1"/>
              <a:t>OOP-nál</a:t>
            </a:r>
            <a:r>
              <a:rPr lang="hu-HU" dirty="0"/>
              <a:t> fogjuk venni, mivel azt OOP alapokon fogjuk elérni.</a:t>
            </a:r>
          </a:p>
        </p:txBody>
      </p:sp>
      <p:sp>
        <p:nvSpPr>
          <p:cNvPr id="5" name="Dia számának helye 4"/>
          <p:cNvSpPr>
            <a:spLocks noGrp="1"/>
          </p:cNvSpPr>
          <p:nvPr>
            <p:ph type="sldNum" sz="quarter" idx="4"/>
          </p:nvPr>
        </p:nvSpPr>
        <p:spPr/>
        <p:txBody>
          <a:bodyPr/>
          <a:lstStyle/>
          <a:p>
            <a:fld id="{8B715426-319D-4BC8-B3E8-3875AC431BEE}" type="slidenum">
              <a:rPr lang="hu-HU" smtClean="0"/>
              <a:t>59</a:t>
            </a:fld>
            <a:endParaRPr lang="hu-HU"/>
          </a:p>
        </p:txBody>
      </p:sp>
      <p:sp>
        <p:nvSpPr>
          <p:cNvPr id="4" name="Élőláb helye 3">
            <a:extLst>
              <a:ext uri="{FF2B5EF4-FFF2-40B4-BE49-F238E27FC236}">
                <a16:creationId xmlns:a16="http://schemas.microsoft.com/office/drawing/2014/main" id="{1F673547-3E20-4AFA-86FA-6412E06734C6}"/>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43799021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Funkció</a:t>
            </a:r>
          </a:p>
        </p:txBody>
      </p:sp>
      <p:sp>
        <p:nvSpPr>
          <p:cNvPr id="3" name="Tartalom helye 2"/>
          <p:cNvSpPr>
            <a:spLocks noGrp="1"/>
          </p:cNvSpPr>
          <p:nvPr>
            <p:ph idx="1"/>
          </p:nvPr>
        </p:nvSpPr>
        <p:spPr/>
        <p:txBody>
          <a:bodyPr>
            <a:normAutofit fontScale="92500"/>
          </a:bodyPr>
          <a:lstStyle/>
          <a:p>
            <a:r>
              <a:rPr lang="hu-HU" dirty="0"/>
              <a:t>Olyan különálló programblokk, mely műveleteket végez a beadott paraméterek alapján, majd valamilyen típusú visszatérési értékkel térnek vissza.</a:t>
            </a:r>
          </a:p>
          <a:p>
            <a:pPr lvl="1"/>
            <a:r>
              <a:rPr lang="hu-HU" dirty="0"/>
              <a:t>A </a:t>
            </a:r>
            <a:r>
              <a:rPr lang="hu-HU" dirty="0" err="1"/>
              <a:t>ReadLine</a:t>
            </a:r>
            <a:r>
              <a:rPr lang="hu-HU" dirty="0"/>
              <a:t> egy olyan funkció, ami beolvas a </a:t>
            </a:r>
            <a:r>
              <a:rPr lang="hu-HU" dirty="0" err="1"/>
              <a:t>Console-ról</a:t>
            </a:r>
            <a:r>
              <a:rPr lang="hu-HU" dirty="0"/>
              <a:t> egy sornyi szöveget, majd visszaadja azt.</a:t>
            </a:r>
          </a:p>
          <a:p>
            <a:r>
              <a:rPr lang="hu-HU" dirty="0"/>
              <a:t>Fontos, hogy C#</a:t>
            </a:r>
            <a:r>
              <a:rPr lang="hu-HU" dirty="0" err="1"/>
              <a:t>-ban</a:t>
            </a:r>
            <a:r>
              <a:rPr lang="hu-HU" dirty="0"/>
              <a:t> mindig kell visszatérése legyen egy funkciónak. A fejlesztőkörnyezet, addig nem hajlandó fordítani a programot, míg nincs minden esetben visszatérési érték.</a:t>
            </a:r>
          </a:p>
          <a:p>
            <a:endParaRPr lang="hu-HU" dirty="0"/>
          </a:p>
          <a:p>
            <a:endParaRPr lang="hu-HU" dirty="0"/>
          </a:p>
        </p:txBody>
      </p:sp>
      <p:sp>
        <p:nvSpPr>
          <p:cNvPr id="5" name="Dia számának helye 4"/>
          <p:cNvSpPr>
            <a:spLocks noGrp="1"/>
          </p:cNvSpPr>
          <p:nvPr>
            <p:ph type="sldNum" sz="quarter" idx="4"/>
          </p:nvPr>
        </p:nvSpPr>
        <p:spPr/>
        <p:txBody>
          <a:bodyPr/>
          <a:lstStyle/>
          <a:p>
            <a:fld id="{8B715426-319D-4BC8-B3E8-3875AC431BEE}" type="slidenum">
              <a:rPr lang="hu-HU" smtClean="0"/>
              <a:t>6</a:t>
            </a:fld>
            <a:endParaRPr lang="hu-HU"/>
          </a:p>
        </p:txBody>
      </p:sp>
      <p:sp>
        <p:nvSpPr>
          <p:cNvPr id="4" name="Élőláb helye 3">
            <a:extLst>
              <a:ext uri="{FF2B5EF4-FFF2-40B4-BE49-F238E27FC236}">
                <a16:creationId xmlns:a16="http://schemas.microsoft.com/office/drawing/2014/main" id="{708AC732-BD47-4B44-96CD-63C0BE60BB69}"/>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056730098"/>
      </p:ext>
    </p:extLst>
  </p:cSld>
  <p:clrMapOvr>
    <a:masterClrMapping/>
  </p:clrMapOvr>
  <p:transition spd="slow">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Dinamikus komponensek I.</a:t>
            </a:r>
          </a:p>
        </p:txBody>
      </p:sp>
      <p:sp>
        <p:nvSpPr>
          <p:cNvPr id="3" name="Tartalom helye 2"/>
          <p:cNvSpPr>
            <a:spLocks noGrp="1"/>
          </p:cNvSpPr>
          <p:nvPr>
            <p:ph idx="1"/>
          </p:nvPr>
        </p:nvSpPr>
        <p:spPr/>
        <p:txBody>
          <a:bodyPr/>
          <a:lstStyle/>
          <a:p>
            <a:r>
              <a:rPr lang="hu-HU" dirty="0"/>
              <a:t>Az eddigiekben vett vezérlők statikusan voltak felhelyezve a </a:t>
            </a:r>
            <a:r>
              <a:rPr lang="hu-HU" dirty="0" err="1">
                <a:solidFill>
                  <a:srgbClr val="009999"/>
                </a:solidFill>
              </a:rPr>
              <a:t>Form</a:t>
            </a:r>
            <a:r>
              <a:rPr lang="hu-HU" dirty="0" err="1"/>
              <a:t>-ra</a:t>
            </a:r>
            <a:r>
              <a:rPr lang="hu-HU" dirty="0"/>
              <a:t>, azonban az esetek jelentős részében nem biztos, hogy tudjuk mennyi vezérlő és hol lesz, vagy annyi vezérlő lenne, hogy azt már képtelenség lenne kézileg felrakosgatni.</a:t>
            </a:r>
          </a:p>
          <a:p>
            <a:r>
              <a:rPr lang="hu-HU" dirty="0"/>
              <a:t>Ilyenkor dinamikusan hozzuk létre a vezérlő komponenseket.</a:t>
            </a:r>
          </a:p>
        </p:txBody>
      </p:sp>
      <p:sp>
        <p:nvSpPr>
          <p:cNvPr id="5" name="Dia számának helye 4"/>
          <p:cNvSpPr>
            <a:spLocks noGrp="1"/>
          </p:cNvSpPr>
          <p:nvPr>
            <p:ph type="sldNum" sz="quarter" idx="4"/>
          </p:nvPr>
        </p:nvSpPr>
        <p:spPr/>
        <p:txBody>
          <a:bodyPr/>
          <a:lstStyle/>
          <a:p>
            <a:fld id="{8B715426-319D-4BC8-B3E8-3875AC431BEE}" type="slidenum">
              <a:rPr lang="hu-HU" smtClean="0"/>
              <a:t>60</a:t>
            </a:fld>
            <a:endParaRPr lang="hu-HU"/>
          </a:p>
        </p:txBody>
      </p:sp>
      <p:sp>
        <p:nvSpPr>
          <p:cNvPr id="4" name="Élőláb helye 3">
            <a:extLst>
              <a:ext uri="{FF2B5EF4-FFF2-40B4-BE49-F238E27FC236}">
                <a16:creationId xmlns:a16="http://schemas.microsoft.com/office/drawing/2014/main" id="{D24BD8B5-B3BF-4174-9793-A0B51C6ABA6E}"/>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815405455"/>
      </p:ext>
    </p:extLst>
  </p:cSld>
  <p:clrMapOvr>
    <a:masterClrMapping/>
  </p:clrMapOvr>
  <p:transition spd="slow">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a:t>Dinamikus komponensek II.</a:t>
            </a:r>
          </a:p>
        </p:txBody>
      </p:sp>
      <p:sp>
        <p:nvSpPr>
          <p:cNvPr id="3" name="Tartalom helye 2"/>
          <p:cNvSpPr>
            <a:spLocks noGrp="1"/>
          </p:cNvSpPr>
          <p:nvPr>
            <p:ph idx="1"/>
          </p:nvPr>
        </p:nvSpPr>
        <p:spPr/>
        <p:txBody>
          <a:bodyPr>
            <a:normAutofit/>
          </a:bodyPr>
          <a:lstStyle/>
          <a:p>
            <a:r>
              <a:rPr lang="hu-HU" dirty="0"/>
              <a:t>Mint minden C#</a:t>
            </a:r>
            <a:r>
              <a:rPr lang="hu-HU" dirty="0" err="1"/>
              <a:t>-ban</a:t>
            </a:r>
            <a:r>
              <a:rPr lang="hu-HU" dirty="0"/>
              <a:t> az egyes vezérlők is, egy-egy osztály formájában léteznek, melyeket így akár mi magunk is létre tudunk hozni.</a:t>
            </a:r>
          </a:p>
          <a:p>
            <a:r>
              <a:rPr lang="hu-HU" dirty="0"/>
              <a:t>Pl.:</a:t>
            </a:r>
          </a:p>
          <a:p>
            <a:pPr lvl="1"/>
            <a:r>
              <a:rPr lang="hu-HU" dirty="0"/>
              <a:t>A button1 az </a:t>
            </a:r>
            <a:r>
              <a:rPr lang="hu-HU" dirty="0" err="1">
                <a:solidFill>
                  <a:srgbClr val="009999"/>
                </a:solidFill>
              </a:rPr>
              <a:t>Button</a:t>
            </a:r>
            <a:r>
              <a:rPr lang="hu-HU" dirty="0"/>
              <a:t> osztály egy példánya</a:t>
            </a:r>
          </a:p>
          <a:p>
            <a:pPr lvl="1"/>
            <a:r>
              <a:rPr lang="hu-HU" dirty="0"/>
              <a:t>A label1 a </a:t>
            </a:r>
            <a:r>
              <a:rPr lang="hu-HU" dirty="0" err="1">
                <a:solidFill>
                  <a:srgbClr val="009999"/>
                </a:solidFill>
              </a:rPr>
              <a:t>Label</a:t>
            </a:r>
            <a:r>
              <a:rPr lang="hu-HU" dirty="0"/>
              <a:t> osztály egy példánya</a:t>
            </a:r>
          </a:p>
          <a:p>
            <a:r>
              <a:rPr lang="hu-HU" dirty="0"/>
              <a:t>Így akár mi magunk is hozhatunk létre vezérlőt a </a:t>
            </a:r>
            <a:r>
              <a:rPr lang="hu-HU" dirty="0" err="1">
                <a:solidFill>
                  <a:srgbClr val="009999"/>
                </a:solidFill>
              </a:rPr>
              <a:t>Form</a:t>
            </a:r>
            <a:r>
              <a:rPr lang="hu-HU" dirty="0" err="1"/>
              <a:t>-on</a:t>
            </a:r>
            <a:r>
              <a:rPr lang="hu-HU" dirty="0"/>
              <a:t>, programkódból.</a:t>
            </a:r>
          </a:p>
        </p:txBody>
      </p:sp>
      <p:sp>
        <p:nvSpPr>
          <p:cNvPr id="5" name="Dia számának helye 4"/>
          <p:cNvSpPr>
            <a:spLocks noGrp="1"/>
          </p:cNvSpPr>
          <p:nvPr>
            <p:ph type="sldNum" sz="quarter" idx="4"/>
          </p:nvPr>
        </p:nvSpPr>
        <p:spPr/>
        <p:txBody>
          <a:bodyPr/>
          <a:lstStyle/>
          <a:p>
            <a:fld id="{8B715426-319D-4BC8-B3E8-3875AC431BEE}" type="slidenum">
              <a:rPr lang="hu-HU" smtClean="0"/>
              <a:t>61</a:t>
            </a:fld>
            <a:endParaRPr lang="hu-HU"/>
          </a:p>
        </p:txBody>
      </p:sp>
      <p:sp>
        <p:nvSpPr>
          <p:cNvPr id="4" name="Élőláb helye 3">
            <a:extLst>
              <a:ext uri="{FF2B5EF4-FFF2-40B4-BE49-F238E27FC236}">
                <a16:creationId xmlns:a16="http://schemas.microsoft.com/office/drawing/2014/main" id="{072A1C6F-590D-4788-9558-920357C0ED07}"/>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995537402"/>
      </p:ext>
    </p:extLst>
  </p:cSld>
  <p:clrMapOvr>
    <a:masterClrMapping/>
  </p:clrMapOvr>
  <p:transition spd="slow">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Dinamikus komponensek III.</a:t>
            </a:r>
          </a:p>
        </p:txBody>
      </p:sp>
      <p:sp>
        <p:nvSpPr>
          <p:cNvPr id="3" name="Tartalom helye 2"/>
          <p:cNvSpPr>
            <a:spLocks noGrp="1"/>
          </p:cNvSpPr>
          <p:nvPr>
            <p:ph idx="1"/>
          </p:nvPr>
        </p:nvSpPr>
        <p:spPr/>
        <p:txBody>
          <a:bodyPr>
            <a:normAutofit/>
          </a:bodyPr>
          <a:lstStyle/>
          <a:p>
            <a:r>
              <a:rPr lang="hu-HU" dirty="0"/>
              <a:t>Dinamikus komponensek használata:</a:t>
            </a:r>
          </a:p>
          <a:p>
            <a:pPr lvl="1"/>
            <a:r>
              <a:rPr lang="hu-HU" dirty="0"/>
              <a:t>Első lépésben létre kell hozzunk egy adott vezérlőhöz tartozó típusú változót, példányosítjuk.</a:t>
            </a:r>
          </a:p>
          <a:p>
            <a:pPr lvl="2"/>
            <a:r>
              <a:rPr lang="hu-HU" dirty="0"/>
              <a:t>Pl.: </a:t>
            </a:r>
            <a:r>
              <a:rPr lang="hu-HU" dirty="0" err="1">
                <a:solidFill>
                  <a:srgbClr val="009999"/>
                </a:solidFill>
              </a:rPr>
              <a:t>Label</a:t>
            </a:r>
            <a:r>
              <a:rPr lang="hu-HU" dirty="0"/>
              <a:t> </a:t>
            </a:r>
            <a:r>
              <a:rPr lang="hu-HU" dirty="0" err="1"/>
              <a:t>azenlabelem</a:t>
            </a:r>
            <a:r>
              <a:rPr lang="hu-HU" dirty="0"/>
              <a:t> = </a:t>
            </a:r>
            <a:r>
              <a:rPr lang="hu-HU" dirty="0" err="1">
                <a:solidFill>
                  <a:srgbClr val="0000FF"/>
                </a:solidFill>
              </a:rPr>
              <a:t>new</a:t>
            </a:r>
            <a:r>
              <a:rPr lang="hu-HU" dirty="0"/>
              <a:t> </a:t>
            </a:r>
            <a:r>
              <a:rPr lang="hu-HU" dirty="0" err="1">
                <a:solidFill>
                  <a:srgbClr val="009999"/>
                </a:solidFill>
              </a:rPr>
              <a:t>Label</a:t>
            </a:r>
            <a:r>
              <a:rPr lang="hu-HU" dirty="0"/>
              <a:t>();</a:t>
            </a:r>
          </a:p>
          <a:p>
            <a:pPr lvl="2"/>
            <a:r>
              <a:rPr lang="hu-HU" dirty="0"/>
              <a:t>Természetesen nem csak egy változó lehet, akár egy egész tömb is: </a:t>
            </a:r>
            <a:r>
              <a:rPr lang="hu-HU" dirty="0" err="1">
                <a:solidFill>
                  <a:srgbClr val="009999"/>
                </a:solidFill>
              </a:rPr>
              <a:t>Label</a:t>
            </a:r>
            <a:r>
              <a:rPr lang="hu-HU" dirty="0"/>
              <a:t>[] </a:t>
            </a:r>
            <a:r>
              <a:rPr lang="hu-HU" dirty="0" err="1"/>
              <a:t>labeljeim</a:t>
            </a:r>
            <a:r>
              <a:rPr lang="hu-HU" dirty="0"/>
              <a:t> = </a:t>
            </a:r>
            <a:r>
              <a:rPr lang="hu-HU" dirty="0" err="1">
                <a:solidFill>
                  <a:srgbClr val="0000FF"/>
                </a:solidFill>
              </a:rPr>
              <a:t>new</a:t>
            </a:r>
            <a:r>
              <a:rPr lang="hu-HU" dirty="0"/>
              <a:t> </a:t>
            </a:r>
            <a:r>
              <a:rPr lang="hu-HU" dirty="0" err="1">
                <a:solidFill>
                  <a:srgbClr val="009999"/>
                </a:solidFill>
              </a:rPr>
              <a:t>Label</a:t>
            </a:r>
            <a:r>
              <a:rPr lang="hu-HU" dirty="0"/>
              <a:t>[10];</a:t>
            </a:r>
          </a:p>
          <a:p>
            <a:pPr lvl="1"/>
            <a:r>
              <a:rPr lang="hu-HU" dirty="0"/>
              <a:t>Második lépés (változó esetén)</a:t>
            </a:r>
          </a:p>
          <a:p>
            <a:pPr lvl="2"/>
            <a:r>
              <a:rPr lang="hu-HU" dirty="0"/>
              <a:t>Meg kell adni, hogy a vezérlő amit létrehoztam melyik </a:t>
            </a:r>
            <a:r>
              <a:rPr lang="hu-HU" dirty="0" err="1">
                <a:solidFill>
                  <a:srgbClr val="009999"/>
                </a:solidFill>
              </a:rPr>
              <a:t>Form</a:t>
            </a:r>
            <a:r>
              <a:rPr lang="hu-HU" dirty="0" err="1"/>
              <a:t>-ra</a:t>
            </a:r>
            <a:r>
              <a:rPr lang="hu-HU" dirty="0"/>
              <a:t> kerül:</a:t>
            </a:r>
          </a:p>
          <a:p>
            <a:pPr lvl="3"/>
            <a:r>
              <a:rPr lang="hu-HU" dirty="0" err="1"/>
              <a:t>azenlabelem.Parent</a:t>
            </a:r>
            <a:r>
              <a:rPr lang="hu-HU" dirty="0"/>
              <a:t> = </a:t>
            </a:r>
            <a:r>
              <a:rPr lang="hu-HU" dirty="0" err="1">
                <a:solidFill>
                  <a:srgbClr val="0000FF"/>
                </a:solidFill>
              </a:rPr>
              <a:t>this</a:t>
            </a:r>
            <a:r>
              <a:rPr lang="hu-HU" dirty="0"/>
              <a:t>; </a:t>
            </a:r>
            <a:r>
              <a:rPr lang="hu-HU" dirty="0">
                <a:solidFill>
                  <a:srgbClr val="00B050"/>
                </a:solidFill>
              </a:rPr>
              <a:t>//ezzel az adott </a:t>
            </a:r>
            <a:r>
              <a:rPr lang="hu-HU" dirty="0" err="1">
                <a:solidFill>
                  <a:srgbClr val="00B050"/>
                </a:solidFill>
              </a:rPr>
              <a:t>form</a:t>
            </a:r>
            <a:r>
              <a:rPr lang="hu-HU" dirty="0">
                <a:solidFill>
                  <a:srgbClr val="00B050"/>
                </a:solidFill>
              </a:rPr>
              <a:t> lett a szülője</a:t>
            </a:r>
          </a:p>
          <a:p>
            <a:pPr lvl="3"/>
            <a:endParaRPr lang="hu-HU" dirty="0"/>
          </a:p>
        </p:txBody>
      </p:sp>
      <p:sp>
        <p:nvSpPr>
          <p:cNvPr id="5" name="Dia számának helye 4"/>
          <p:cNvSpPr>
            <a:spLocks noGrp="1"/>
          </p:cNvSpPr>
          <p:nvPr>
            <p:ph type="sldNum" sz="quarter" idx="4"/>
          </p:nvPr>
        </p:nvSpPr>
        <p:spPr/>
        <p:txBody>
          <a:bodyPr/>
          <a:lstStyle/>
          <a:p>
            <a:fld id="{8B715426-319D-4BC8-B3E8-3875AC431BEE}" type="slidenum">
              <a:rPr lang="hu-HU" smtClean="0"/>
              <a:t>62</a:t>
            </a:fld>
            <a:endParaRPr lang="hu-HU"/>
          </a:p>
        </p:txBody>
      </p:sp>
      <p:sp>
        <p:nvSpPr>
          <p:cNvPr id="4" name="Élőláb helye 3">
            <a:extLst>
              <a:ext uri="{FF2B5EF4-FFF2-40B4-BE49-F238E27FC236}">
                <a16:creationId xmlns:a16="http://schemas.microsoft.com/office/drawing/2014/main" id="{8C0C4CB7-952F-41E9-BB89-5D5A2F14637E}"/>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250060352"/>
      </p:ext>
    </p:extLst>
  </p:cSld>
  <p:clrMapOvr>
    <a:masterClrMapping/>
  </p:clrMapOvr>
  <p:transition spd="slow">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Dinamikus komponensek IV.</a:t>
            </a:r>
          </a:p>
        </p:txBody>
      </p:sp>
      <p:sp>
        <p:nvSpPr>
          <p:cNvPr id="3" name="Tartalom helye 2"/>
          <p:cNvSpPr>
            <a:spLocks noGrp="1"/>
          </p:cNvSpPr>
          <p:nvPr>
            <p:ph idx="1"/>
          </p:nvPr>
        </p:nvSpPr>
        <p:spPr/>
        <p:txBody>
          <a:bodyPr/>
          <a:lstStyle/>
          <a:p>
            <a:pPr lvl="1"/>
            <a:r>
              <a:rPr lang="hu-HU" dirty="0"/>
              <a:t>Harmadik lépés, hogy beállítjuk az adott elemre vonatkozó tulajdonságokat:</a:t>
            </a:r>
          </a:p>
          <a:p>
            <a:pPr lvl="2"/>
            <a:r>
              <a:rPr lang="hu-HU" dirty="0" err="1"/>
              <a:t>azenlabelem.Text</a:t>
            </a:r>
            <a:r>
              <a:rPr lang="hu-HU" dirty="0"/>
              <a:t> = </a:t>
            </a:r>
            <a:r>
              <a:rPr lang="hu-HU" dirty="0">
                <a:solidFill>
                  <a:srgbClr val="800000"/>
                </a:solidFill>
              </a:rPr>
              <a:t>"Próba"</a:t>
            </a:r>
            <a:r>
              <a:rPr lang="hu-HU" dirty="0"/>
              <a:t>;</a:t>
            </a:r>
          </a:p>
          <a:p>
            <a:pPr lvl="2"/>
            <a:r>
              <a:rPr lang="hu-HU" dirty="0" err="1"/>
              <a:t>azenlabelem.Left</a:t>
            </a:r>
            <a:r>
              <a:rPr lang="hu-HU" dirty="0"/>
              <a:t> = 30;</a:t>
            </a:r>
          </a:p>
          <a:p>
            <a:pPr lvl="2"/>
            <a:r>
              <a:rPr lang="hu-HU" dirty="0" err="1"/>
              <a:t>azenlabelem.Top</a:t>
            </a:r>
            <a:r>
              <a:rPr lang="hu-HU" dirty="0"/>
              <a:t> = 30;</a:t>
            </a:r>
          </a:p>
          <a:p>
            <a:pPr lvl="2"/>
            <a:r>
              <a:rPr lang="hu-HU" dirty="0" err="1"/>
              <a:t>azenlabelem.Width</a:t>
            </a:r>
            <a:r>
              <a:rPr lang="hu-HU" dirty="0"/>
              <a:t> = 30;</a:t>
            </a:r>
          </a:p>
          <a:p>
            <a:pPr lvl="2"/>
            <a:r>
              <a:rPr lang="hu-HU" dirty="0" err="1"/>
              <a:t>azenlabelem.Height</a:t>
            </a:r>
            <a:r>
              <a:rPr lang="hu-HU" dirty="0"/>
              <a:t> = 30;</a:t>
            </a:r>
          </a:p>
          <a:p>
            <a:pPr lvl="1"/>
            <a:r>
              <a:rPr lang="hu-HU" dirty="0"/>
              <a:t>Ezzel létre is jött az elem amit készítettünk</a:t>
            </a:r>
          </a:p>
        </p:txBody>
      </p:sp>
      <p:sp>
        <p:nvSpPr>
          <p:cNvPr id="5" name="Dia számának helye 4"/>
          <p:cNvSpPr>
            <a:spLocks noGrp="1"/>
          </p:cNvSpPr>
          <p:nvPr>
            <p:ph type="sldNum" sz="quarter" idx="4"/>
          </p:nvPr>
        </p:nvSpPr>
        <p:spPr/>
        <p:txBody>
          <a:bodyPr/>
          <a:lstStyle/>
          <a:p>
            <a:fld id="{8B715426-319D-4BC8-B3E8-3875AC431BEE}" type="slidenum">
              <a:rPr lang="hu-HU" smtClean="0"/>
              <a:t>63</a:t>
            </a:fld>
            <a:endParaRPr lang="hu-HU"/>
          </a:p>
        </p:txBody>
      </p:sp>
      <p:sp>
        <p:nvSpPr>
          <p:cNvPr id="4" name="Élőláb helye 3">
            <a:extLst>
              <a:ext uri="{FF2B5EF4-FFF2-40B4-BE49-F238E27FC236}">
                <a16:creationId xmlns:a16="http://schemas.microsoft.com/office/drawing/2014/main" id="{6A602FCA-A6DD-46F3-B5F8-423879AC4564}"/>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030124644"/>
      </p:ext>
    </p:extLst>
  </p:cSld>
  <p:clrMapOvr>
    <a:masterClrMapping/>
  </p:clrMapOvr>
  <p:transition spd="slow">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Dinamikus komponensek V.</a:t>
            </a:r>
          </a:p>
        </p:txBody>
      </p:sp>
      <p:sp>
        <p:nvSpPr>
          <p:cNvPr id="3" name="Tartalom helye 2"/>
          <p:cNvSpPr>
            <a:spLocks noGrp="1"/>
          </p:cNvSpPr>
          <p:nvPr>
            <p:ph idx="1"/>
          </p:nvPr>
        </p:nvSpPr>
        <p:spPr/>
        <p:txBody>
          <a:bodyPr/>
          <a:lstStyle/>
          <a:p>
            <a:r>
              <a:rPr lang="hu-HU" dirty="0"/>
              <a:t>Tömb esetén egy plusz lépés van a tömb létrehozása és a szülő meghatározása között:</a:t>
            </a:r>
          </a:p>
          <a:p>
            <a:pPr lvl="1"/>
            <a:r>
              <a:rPr lang="hu-HU" dirty="0" err="1"/>
              <a:t>labeljeim</a:t>
            </a:r>
            <a:r>
              <a:rPr lang="hu-HU" dirty="0"/>
              <a:t>[0] = </a:t>
            </a:r>
            <a:r>
              <a:rPr lang="hu-HU" dirty="0" err="1">
                <a:solidFill>
                  <a:srgbClr val="0000FF"/>
                </a:solidFill>
              </a:rPr>
              <a:t>new</a:t>
            </a:r>
            <a:r>
              <a:rPr lang="hu-HU" dirty="0"/>
              <a:t> </a:t>
            </a:r>
            <a:r>
              <a:rPr lang="hu-HU" dirty="0" err="1">
                <a:solidFill>
                  <a:srgbClr val="009999"/>
                </a:solidFill>
              </a:rPr>
              <a:t>Label</a:t>
            </a:r>
            <a:r>
              <a:rPr lang="hu-HU" dirty="0"/>
              <a:t>();</a:t>
            </a:r>
          </a:p>
          <a:p>
            <a:pPr lvl="1"/>
            <a:r>
              <a:rPr lang="hu-HU" dirty="0"/>
              <a:t>Természetesen nem csak a 0. hanem az összes elemre alkalmazni kell ezt, hiszen a tömb létrehozásával ezek az elemek nem jöttek létre, hanem csak lefoglaltuk nekik a helyet, ezért létre is kell hozni őket, mielőtt használni kezdenénk.</a:t>
            </a:r>
          </a:p>
        </p:txBody>
      </p:sp>
      <p:sp>
        <p:nvSpPr>
          <p:cNvPr id="5" name="Dia számának helye 4"/>
          <p:cNvSpPr>
            <a:spLocks noGrp="1"/>
          </p:cNvSpPr>
          <p:nvPr>
            <p:ph type="sldNum" sz="quarter" idx="4"/>
          </p:nvPr>
        </p:nvSpPr>
        <p:spPr/>
        <p:txBody>
          <a:bodyPr/>
          <a:lstStyle/>
          <a:p>
            <a:fld id="{8B715426-319D-4BC8-B3E8-3875AC431BEE}" type="slidenum">
              <a:rPr lang="hu-HU" smtClean="0"/>
              <a:t>64</a:t>
            </a:fld>
            <a:endParaRPr lang="hu-HU"/>
          </a:p>
        </p:txBody>
      </p:sp>
      <p:sp>
        <p:nvSpPr>
          <p:cNvPr id="4" name="Élőláb helye 3">
            <a:extLst>
              <a:ext uri="{FF2B5EF4-FFF2-40B4-BE49-F238E27FC236}">
                <a16:creationId xmlns:a16="http://schemas.microsoft.com/office/drawing/2014/main" id="{D4488B27-D6CB-429E-AACB-FBFC8905687C}"/>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676670500"/>
      </p:ext>
    </p:extLst>
  </p:cSld>
  <p:clrMapOvr>
    <a:masterClrMapping/>
  </p:clrMapOvr>
  <p:transition spd="slow">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Dinamikus komponensek VI.</a:t>
            </a:r>
          </a:p>
        </p:txBody>
      </p:sp>
      <p:sp>
        <p:nvSpPr>
          <p:cNvPr id="3" name="Tartalom helye 2"/>
          <p:cNvSpPr>
            <a:spLocks noGrp="1"/>
          </p:cNvSpPr>
          <p:nvPr>
            <p:ph idx="1"/>
          </p:nvPr>
        </p:nvSpPr>
        <p:spPr/>
        <p:txBody>
          <a:bodyPr/>
          <a:lstStyle/>
          <a:p>
            <a:r>
              <a:rPr lang="hu-HU" dirty="0"/>
              <a:t>A dinamikus komponenseknek is vannak eseményeik.</a:t>
            </a:r>
          </a:p>
          <a:p>
            <a:pPr lvl="1"/>
            <a:r>
              <a:rPr lang="hu-HU" dirty="0"/>
              <a:t>Mint pl.: gomb esetén a </a:t>
            </a:r>
            <a:r>
              <a:rPr lang="hu-HU" dirty="0" err="1"/>
              <a:t>Click</a:t>
            </a:r>
            <a:endParaRPr lang="hu-HU" dirty="0"/>
          </a:p>
          <a:p>
            <a:r>
              <a:rPr lang="hu-HU" dirty="0"/>
              <a:t>Csakhogy, ezeket az eseményeket kívülről nem tudjuk beállítani, hiszen nincs </a:t>
            </a:r>
            <a:r>
              <a:rPr lang="hu-HU" dirty="0" err="1"/>
              <a:t>Properties</a:t>
            </a:r>
            <a:r>
              <a:rPr lang="hu-HU" dirty="0"/>
              <a:t> ablakban lehetőség ezeket állítani, így a kódban kell megoldjuk az eseményvezérlés beállítását.</a:t>
            </a:r>
          </a:p>
        </p:txBody>
      </p:sp>
      <p:sp>
        <p:nvSpPr>
          <p:cNvPr id="5" name="Dia számának helye 4"/>
          <p:cNvSpPr>
            <a:spLocks noGrp="1"/>
          </p:cNvSpPr>
          <p:nvPr>
            <p:ph type="sldNum" sz="quarter" idx="4"/>
          </p:nvPr>
        </p:nvSpPr>
        <p:spPr/>
        <p:txBody>
          <a:bodyPr/>
          <a:lstStyle/>
          <a:p>
            <a:fld id="{8B715426-319D-4BC8-B3E8-3875AC431BEE}" type="slidenum">
              <a:rPr lang="hu-HU" smtClean="0"/>
              <a:t>65</a:t>
            </a:fld>
            <a:endParaRPr lang="hu-HU"/>
          </a:p>
        </p:txBody>
      </p:sp>
      <p:sp>
        <p:nvSpPr>
          <p:cNvPr id="4" name="Élőláb helye 3">
            <a:extLst>
              <a:ext uri="{FF2B5EF4-FFF2-40B4-BE49-F238E27FC236}">
                <a16:creationId xmlns:a16="http://schemas.microsoft.com/office/drawing/2014/main" id="{13B66EBE-4485-4434-923A-452C24C0846F}"/>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4287061758"/>
      </p:ext>
    </p:extLst>
  </p:cSld>
  <p:clrMapOvr>
    <a:masterClrMapping/>
  </p:clrMapOvr>
  <p:transition spd="slow">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Dinamikus komponensek VII.</a:t>
            </a:r>
          </a:p>
        </p:txBody>
      </p:sp>
      <p:sp>
        <p:nvSpPr>
          <p:cNvPr id="3" name="Tartalom helye 2"/>
          <p:cNvSpPr>
            <a:spLocks noGrp="1"/>
          </p:cNvSpPr>
          <p:nvPr>
            <p:ph idx="1"/>
          </p:nvPr>
        </p:nvSpPr>
        <p:spPr/>
        <p:txBody>
          <a:bodyPr/>
          <a:lstStyle/>
          <a:p>
            <a:r>
              <a:rPr lang="hu-HU" dirty="0"/>
              <a:t>Az események vezérlése C# alatt oly módon történik, hogy az események bekövetkeztéhez lehet metódusokat társítani, tehát, hogy ha pl.: lenyomják a gombot akkor ez a metódus fusson le.</a:t>
            </a:r>
          </a:p>
          <a:p>
            <a:r>
              <a:rPr lang="hu-HU" dirty="0"/>
              <a:t>Dinamikus komponensek esetén ezeket a metódusokat nekünk kell megírjuk, és társítani az adott metódushoz.</a:t>
            </a:r>
          </a:p>
        </p:txBody>
      </p:sp>
      <p:sp>
        <p:nvSpPr>
          <p:cNvPr id="5" name="Dia számának helye 4"/>
          <p:cNvSpPr>
            <a:spLocks noGrp="1"/>
          </p:cNvSpPr>
          <p:nvPr>
            <p:ph type="sldNum" sz="quarter" idx="4"/>
          </p:nvPr>
        </p:nvSpPr>
        <p:spPr/>
        <p:txBody>
          <a:bodyPr/>
          <a:lstStyle/>
          <a:p>
            <a:fld id="{8B715426-319D-4BC8-B3E8-3875AC431BEE}" type="slidenum">
              <a:rPr lang="hu-HU" smtClean="0"/>
              <a:t>66</a:t>
            </a:fld>
            <a:endParaRPr lang="hu-HU"/>
          </a:p>
        </p:txBody>
      </p:sp>
      <p:sp>
        <p:nvSpPr>
          <p:cNvPr id="4" name="Élőláb helye 3">
            <a:extLst>
              <a:ext uri="{FF2B5EF4-FFF2-40B4-BE49-F238E27FC236}">
                <a16:creationId xmlns:a16="http://schemas.microsoft.com/office/drawing/2014/main" id="{7D1AABF1-E0E3-455C-916D-D5F0B814B578}"/>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758095903"/>
      </p:ext>
    </p:extLst>
  </p:cSld>
  <p:clrMapOvr>
    <a:masterClrMapping/>
  </p:clrMapOvr>
  <p:transition spd="slow">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Dinamikus komponensek VIII.</a:t>
            </a:r>
          </a:p>
        </p:txBody>
      </p:sp>
      <p:sp>
        <p:nvSpPr>
          <p:cNvPr id="3" name="Tartalom helye 2"/>
          <p:cNvSpPr>
            <a:spLocks noGrp="1"/>
          </p:cNvSpPr>
          <p:nvPr>
            <p:ph idx="1"/>
          </p:nvPr>
        </p:nvSpPr>
        <p:spPr/>
        <p:txBody>
          <a:bodyPr>
            <a:normAutofit/>
          </a:bodyPr>
          <a:lstStyle/>
          <a:p>
            <a:r>
              <a:rPr lang="hu-HU" dirty="0"/>
              <a:t>Társítás lépései:</a:t>
            </a:r>
          </a:p>
          <a:p>
            <a:pPr lvl="1"/>
            <a:r>
              <a:rPr lang="hu-HU" dirty="0"/>
              <a:t>Első lépés, hogy megírunk egy az eseményhez szükséges metódust.</a:t>
            </a:r>
          </a:p>
          <a:p>
            <a:pPr lvl="2"/>
            <a:r>
              <a:rPr lang="hu-HU" dirty="0"/>
              <a:t>A metódusnak pontosan olyannak kell lennie mint a Visual </a:t>
            </a:r>
            <a:r>
              <a:rPr lang="hu-HU" dirty="0" err="1"/>
              <a:t>Studio</a:t>
            </a:r>
            <a:r>
              <a:rPr lang="hu-HU" dirty="0"/>
              <a:t> által létrehozott metódusnak, tehát a bemeneti paraméterek meg kell egyezzenek az adott vezérlő által létrehozott metódussal.</a:t>
            </a:r>
          </a:p>
          <a:p>
            <a:pPr lvl="3"/>
            <a:r>
              <a:rPr lang="hu-HU" dirty="0"/>
              <a:t>Ha nem tudjuk, hogy pl.: egy label1.Click eseményhez milyen metódus tartozik és nekünk dinamikus </a:t>
            </a:r>
            <a:r>
              <a:rPr lang="hu-HU" dirty="0" err="1">
                <a:solidFill>
                  <a:srgbClr val="009999"/>
                </a:solidFill>
              </a:rPr>
              <a:t>Label</a:t>
            </a:r>
            <a:r>
              <a:rPr lang="hu-HU" dirty="0" err="1"/>
              <a:t>-re</a:t>
            </a:r>
            <a:r>
              <a:rPr lang="hu-HU" dirty="0"/>
              <a:t> van szükségünk, akkor helyezzünk fel a </a:t>
            </a:r>
            <a:r>
              <a:rPr lang="hu-HU" dirty="0" err="1">
                <a:solidFill>
                  <a:srgbClr val="009999"/>
                </a:solidFill>
              </a:rPr>
              <a:t>Form</a:t>
            </a:r>
            <a:r>
              <a:rPr lang="hu-HU" dirty="0" err="1"/>
              <a:t>-ra</a:t>
            </a:r>
            <a:r>
              <a:rPr lang="hu-HU" dirty="0"/>
              <a:t> egy </a:t>
            </a:r>
            <a:r>
              <a:rPr lang="hu-HU" dirty="0" err="1">
                <a:solidFill>
                  <a:srgbClr val="009999"/>
                </a:solidFill>
              </a:rPr>
              <a:t>Label</a:t>
            </a:r>
            <a:r>
              <a:rPr lang="hu-HU" dirty="0" err="1"/>
              <a:t>-t</a:t>
            </a:r>
            <a:r>
              <a:rPr lang="hu-HU" dirty="0"/>
              <a:t> és nézzük meg a </a:t>
            </a:r>
            <a:r>
              <a:rPr lang="hu-HU" dirty="0" err="1"/>
              <a:t>Click</a:t>
            </a:r>
            <a:r>
              <a:rPr lang="hu-HU" dirty="0"/>
              <a:t> eseményét, azt felhasználva már tudnunk írni egyet.</a:t>
            </a:r>
          </a:p>
        </p:txBody>
      </p:sp>
      <p:sp>
        <p:nvSpPr>
          <p:cNvPr id="5" name="Dia számának helye 4"/>
          <p:cNvSpPr>
            <a:spLocks noGrp="1"/>
          </p:cNvSpPr>
          <p:nvPr>
            <p:ph type="sldNum" sz="quarter" idx="4"/>
          </p:nvPr>
        </p:nvSpPr>
        <p:spPr/>
        <p:txBody>
          <a:bodyPr/>
          <a:lstStyle/>
          <a:p>
            <a:fld id="{8B715426-319D-4BC8-B3E8-3875AC431BEE}" type="slidenum">
              <a:rPr lang="hu-HU" smtClean="0"/>
              <a:t>67</a:t>
            </a:fld>
            <a:endParaRPr lang="hu-HU"/>
          </a:p>
        </p:txBody>
      </p:sp>
      <p:sp>
        <p:nvSpPr>
          <p:cNvPr id="4" name="Élőláb helye 3">
            <a:extLst>
              <a:ext uri="{FF2B5EF4-FFF2-40B4-BE49-F238E27FC236}">
                <a16:creationId xmlns:a16="http://schemas.microsoft.com/office/drawing/2014/main" id="{FB2E4FC2-A41A-44AC-97E9-AE54E3913B23}"/>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167122939"/>
      </p:ext>
    </p:extLst>
  </p:cSld>
  <p:clrMapOvr>
    <a:masterClrMapping/>
  </p:clrMapOvr>
  <p:transition spd="slow">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Dinamikus komponensek IX.</a:t>
            </a:r>
          </a:p>
        </p:txBody>
      </p:sp>
      <p:sp>
        <p:nvSpPr>
          <p:cNvPr id="3" name="Tartalom helye 2"/>
          <p:cNvSpPr>
            <a:spLocks noGrp="1"/>
          </p:cNvSpPr>
          <p:nvPr>
            <p:ph idx="1"/>
          </p:nvPr>
        </p:nvSpPr>
        <p:spPr/>
        <p:txBody>
          <a:bodyPr>
            <a:normAutofit/>
          </a:bodyPr>
          <a:lstStyle/>
          <a:p>
            <a:pPr lvl="1"/>
            <a:r>
              <a:rPr lang="hu-HU" dirty="0"/>
              <a:t>Ha ezt megírtuk akkor ezt a megírt metódust társítani kell a dinamikus vezérlő eseményvezérlőjéhez:</a:t>
            </a:r>
          </a:p>
          <a:p>
            <a:pPr lvl="2"/>
            <a:r>
              <a:rPr lang="hu-HU" dirty="0" err="1"/>
              <a:t>azenlabelem.Click</a:t>
            </a:r>
            <a:r>
              <a:rPr lang="hu-HU" dirty="0"/>
              <a:t> += </a:t>
            </a:r>
            <a:r>
              <a:rPr lang="hu-HU" dirty="0" err="1">
                <a:solidFill>
                  <a:srgbClr val="0000FF"/>
                </a:solidFill>
              </a:rPr>
              <a:t>new</a:t>
            </a:r>
            <a:r>
              <a:rPr lang="hu-HU" dirty="0"/>
              <a:t> </a:t>
            </a:r>
            <a:r>
              <a:rPr lang="hu-HU" dirty="0" err="1">
                <a:solidFill>
                  <a:srgbClr val="009999"/>
                </a:solidFill>
              </a:rPr>
              <a:t>EventHandler</a:t>
            </a:r>
            <a:r>
              <a:rPr lang="hu-HU" dirty="0"/>
              <a:t>(</a:t>
            </a:r>
            <a:r>
              <a:rPr lang="hu-HU" dirty="0" err="1"/>
              <a:t>azenlabelem</a:t>
            </a:r>
            <a:r>
              <a:rPr lang="hu-HU" dirty="0"/>
              <a:t>_</a:t>
            </a:r>
            <a:r>
              <a:rPr lang="hu-HU" dirty="0" err="1"/>
              <a:t>Click</a:t>
            </a:r>
            <a:r>
              <a:rPr lang="hu-HU" dirty="0"/>
              <a:t>);</a:t>
            </a:r>
          </a:p>
          <a:p>
            <a:pPr lvl="2"/>
            <a:r>
              <a:rPr lang="hu-HU" dirty="0"/>
              <a:t>C# 5.0-tól alapértelmezett:</a:t>
            </a:r>
          </a:p>
          <a:p>
            <a:pPr lvl="3"/>
            <a:r>
              <a:rPr lang="hu-HU" dirty="0" err="1"/>
              <a:t>azenlabelem.Click</a:t>
            </a:r>
            <a:r>
              <a:rPr lang="hu-HU" dirty="0"/>
              <a:t> += </a:t>
            </a:r>
            <a:r>
              <a:rPr lang="hu-HU" dirty="0" err="1"/>
              <a:t>azenlabelem</a:t>
            </a:r>
            <a:r>
              <a:rPr lang="hu-HU" dirty="0"/>
              <a:t>_</a:t>
            </a:r>
            <a:r>
              <a:rPr lang="hu-HU" dirty="0" err="1"/>
              <a:t>Click</a:t>
            </a:r>
            <a:r>
              <a:rPr lang="hu-HU" dirty="0"/>
              <a:t>;</a:t>
            </a:r>
          </a:p>
          <a:p>
            <a:r>
              <a:rPr lang="hu-HU" dirty="0"/>
              <a:t>Ezzel a lépéssorozattal biztosítottuk, hogy a </a:t>
            </a:r>
            <a:r>
              <a:rPr lang="hu-HU" dirty="0" err="1">
                <a:solidFill>
                  <a:srgbClr val="009999"/>
                </a:solidFill>
              </a:rPr>
              <a:t>Label</a:t>
            </a:r>
            <a:r>
              <a:rPr lang="hu-HU" dirty="0" err="1"/>
              <a:t>-re</a:t>
            </a:r>
            <a:r>
              <a:rPr lang="hu-HU" dirty="0"/>
              <a:t> kattintás során az </a:t>
            </a:r>
            <a:r>
              <a:rPr lang="hu-HU" dirty="0" err="1"/>
              <a:t>azenlabelem</a:t>
            </a:r>
            <a:r>
              <a:rPr lang="hu-HU" dirty="0"/>
              <a:t>_</a:t>
            </a:r>
            <a:r>
              <a:rPr lang="hu-HU" dirty="0" err="1"/>
              <a:t>Click</a:t>
            </a:r>
            <a:r>
              <a:rPr lang="hu-HU" dirty="0"/>
              <a:t> metódus fog lefutni.</a:t>
            </a:r>
          </a:p>
        </p:txBody>
      </p:sp>
      <p:sp>
        <p:nvSpPr>
          <p:cNvPr id="5" name="Dia számának helye 4"/>
          <p:cNvSpPr>
            <a:spLocks noGrp="1"/>
          </p:cNvSpPr>
          <p:nvPr>
            <p:ph type="sldNum" sz="quarter" idx="4"/>
          </p:nvPr>
        </p:nvSpPr>
        <p:spPr/>
        <p:txBody>
          <a:bodyPr/>
          <a:lstStyle/>
          <a:p>
            <a:fld id="{8B715426-319D-4BC8-B3E8-3875AC431BEE}" type="slidenum">
              <a:rPr lang="hu-HU" smtClean="0"/>
              <a:t>68</a:t>
            </a:fld>
            <a:endParaRPr lang="hu-HU"/>
          </a:p>
        </p:txBody>
      </p:sp>
      <p:sp>
        <p:nvSpPr>
          <p:cNvPr id="4" name="Élőláb helye 3">
            <a:extLst>
              <a:ext uri="{FF2B5EF4-FFF2-40B4-BE49-F238E27FC236}">
                <a16:creationId xmlns:a16="http://schemas.microsoft.com/office/drawing/2014/main" id="{34C1D624-46D6-4627-92BA-4021CB2D84B2}"/>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167256750"/>
      </p:ext>
    </p:extLst>
  </p:cSld>
  <p:clrMapOvr>
    <a:masterClrMapping/>
  </p:clrMapOvr>
  <p:transition spd="slow">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Időzítés</a:t>
            </a:r>
          </a:p>
        </p:txBody>
      </p:sp>
      <p:sp>
        <p:nvSpPr>
          <p:cNvPr id="3" name="Alcím 2"/>
          <p:cNvSpPr>
            <a:spLocks noGrp="1"/>
          </p:cNvSpPr>
          <p:nvPr>
            <p:ph type="subTitle" idx="1"/>
          </p:nvPr>
        </p:nvSpPr>
        <p:spPr/>
        <p:txBody>
          <a:bodyPr/>
          <a:lstStyle/>
          <a:p>
            <a:r>
              <a:rPr lang="hu-HU" dirty="0"/>
              <a:t>A </a:t>
            </a:r>
            <a:r>
              <a:rPr lang="hu-HU" dirty="0" err="1"/>
              <a:t>Timer</a:t>
            </a:r>
            <a:r>
              <a:rPr lang="hu-HU" dirty="0"/>
              <a:t> komponens használata</a:t>
            </a:r>
          </a:p>
        </p:txBody>
      </p:sp>
      <p:sp>
        <p:nvSpPr>
          <p:cNvPr id="5" name="Dia számának helye 4"/>
          <p:cNvSpPr>
            <a:spLocks noGrp="1"/>
          </p:cNvSpPr>
          <p:nvPr>
            <p:ph type="sldNum" sz="quarter" idx="4"/>
          </p:nvPr>
        </p:nvSpPr>
        <p:spPr/>
        <p:txBody>
          <a:bodyPr/>
          <a:lstStyle/>
          <a:p>
            <a:fld id="{8B715426-319D-4BC8-B3E8-3875AC431BEE}" type="slidenum">
              <a:rPr lang="hu-HU" smtClean="0"/>
              <a:t>69</a:t>
            </a:fld>
            <a:endParaRPr lang="hu-HU" dirty="0"/>
          </a:p>
        </p:txBody>
      </p:sp>
      <p:sp>
        <p:nvSpPr>
          <p:cNvPr id="4" name="Élőláb helye 3">
            <a:extLst>
              <a:ext uri="{FF2B5EF4-FFF2-40B4-BE49-F238E27FC236}">
                <a16:creationId xmlns:a16="http://schemas.microsoft.com/office/drawing/2014/main" id="{168F3CA5-9F78-4E48-B72A-30B21FF4BDC4}"/>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83237022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Funkciók C#</a:t>
            </a:r>
            <a:r>
              <a:rPr lang="hu-HU" dirty="0" err="1"/>
              <a:t>-ban</a:t>
            </a:r>
            <a:endParaRPr lang="hu-HU" dirty="0"/>
          </a:p>
        </p:txBody>
      </p:sp>
      <p:sp>
        <p:nvSpPr>
          <p:cNvPr id="3" name="Tartalom helye 2"/>
          <p:cNvSpPr>
            <a:spLocks noGrp="1"/>
          </p:cNvSpPr>
          <p:nvPr>
            <p:ph idx="1"/>
          </p:nvPr>
        </p:nvSpPr>
        <p:spPr/>
        <p:txBody>
          <a:bodyPr/>
          <a:lstStyle/>
          <a:p>
            <a:r>
              <a:rPr lang="hu-HU" dirty="0"/>
              <a:t>C#</a:t>
            </a:r>
            <a:r>
              <a:rPr lang="hu-HU" dirty="0" err="1"/>
              <a:t>-ban</a:t>
            </a:r>
            <a:r>
              <a:rPr lang="hu-HU" dirty="0"/>
              <a:t> az alábbiak szerint épülnek fel a funkciók:</a:t>
            </a:r>
          </a:p>
          <a:p>
            <a:pPr lvl="1"/>
            <a:r>
              <a:rPr lang="hu-HU" dirty="0"/>
              <a:t> </a:t>
            </a:r>
            <a:r>
              <a:rPr lang="hu-HU" dirty="0">
                <a:solidFill>
                  <a:srgbClr val="0000FF"/>
                </a:solidFill>
              </a:rPr>
              <a:t>&lt;visszatérési típus&gt; </a:t>
            </a:r>
            <a:r>
              <a:rPr lang="hu-HU" dirty="0"/>
              <a:t>&lt;funkcióneve&gt; (&lt;paraméterek&gt;)</a:t>
            </a:r>
            <a:br>
              <a:rPr lang="hu-HU" dirty="0"/>
            </a:br>
            <a:r>
              <a:rPr lang="hu-HU" dirty="0"/>
              <a:t> {</a:t>
            </a:r>
            <a:br>
              <a:rPr lang="hu-HU" dirty="0"/>
            </a:br>
            <a:r>
              <a:rPr lang="hu-HU" dirty="0"/>
              <a:t>		</a:t>
            </a:r>
            <a:r>
              <a:rPr lang="hu-HU" dirty="0">
                <a:solidFill>
                  <a:srgbClr val="009900"/>
                </a:solidFill>
              </a:rPr>
              <a:t>//programkód és visszatérés</a:t>
            </a:r>
            <a:br>
              <a:rPr lang="hu-HU" dirty="0"/>
            </a:br>
            <a:r>
              <a:rPr lang="hu-HU" dirty="0"/>
              <a:t> }</a:t>
            </a:r>
          </a:p>
          <a:p>
            <a:pPr lvl="1"/>
            <a:r>
              <a:rPr lang="hu-HU" dirty="0"/>
              <a:t>Pl.:</a:t>
            </a:r>
          </a:p>
          <a:p>
            <a:pPr lvl="2"/>
            <a:r>
              <a:rPr lang="hu-HU" dirty="0"/>
              <a:t> </a:t>
            </a:r>
            <a:r>
              <a:rPr lang="hu-HU" dirty="0">
                <a:solidFill>
                  <a:srgbClr val="0000FF"/>
                </a:solidFill>
              </a:rPr>
              <a:t>int</a:t>
            </a:r>
            <a:r>
              <a:rPr lang="hu-HU" dirty="0"/>
              <a:t> </a:t>
            </a:r>
            <a:r>
              <a:rPr lang="hu-HU" dirty="0" err="1"/>
              <a:t>Osszead</a:t>
            </a:r>
            <a:r>
              <a:rPr lang="hu-HU" dirty="0"/>
              <a:t> (</a:t>
            </a:r>
            <a:r>
              <a:rPr lang="hu-HU" dirty="0" err="1">
                <a:solidFill>
                  <a:srgbClr val="0000FF"/>
                </a:solidFill>
              </a:rPr>
              <a:t>int</a:t>
            </a:r>
            <a:r>
              <a:rPr lang="hu-HU" dirty="0"/>
              <a:t> szam1, </a:t>
            </a:r>
            <a:r>
              <a:rPr lang="hu-HU" dirty="0">
                <a:solidFill>
                  <a:srgbClr val="0000FF"/>
                </a:solidFill>
              </a:rPr>
              <a:t>int</a:t>
            </a:r>
            <a:r>
              <a:rPr lang="hu-HU" dirty="0"/>
              <a:t> szam2)</a:t>
            </a:r>
            <a:br>
              <a:rPr lang="hu-HU" dirty="0"/>
            </a:br>
            <a:r>
              <a:rPr lang="hu-HU" dirty="0"/>
              <a:t> {</a:t>
            </a:r>
            <a:br>
              <a:rPr lang="hu-HU" dirty="0"/>
            </a:br>
            <a:r>
              <a:rPr lang="hu-HU" dirty="0"/>
              <a:t>	</a:t>
            </a:r>
            <a:r>
              <a:rPr lang="hu-HU" dirty="0" err="1">
                <a:solidFill>
                  <a:srgbClr val="0000FF"/>
                </a:solidFill>
              </a:rPr>
              <a:t>return</a:t>
            </a:r>
            <a:r>
              <a:rPr lang="hu-HU" dirty="0"/>
              <a:t> szam1+szam2;</a:t>
            </a:r>
            <a:br>
              <a:rPr lang="hu-HU" dirty="0"/>
            </a:br>
            <a:r>
              <a:rPr lang="hu-HU" dirty="0"/>
              <a:t> }</a:t>
            </a:r>
          </a:p>
          <a:p>
            <a:endParaRPr lang="hu-HU" dirty="0"/>
          </a:p>
        </p:txBody>
      </p:sp>
      <p:sp>
        <p:nvSpPr>
          <p:cNvPr id="5" name="Dia számának helye 4"/>
          <p:cNvSpPr>
            <a:spLocks noGrp="1"/>
          </p:cNvSpPr>
          <p:nvPr>
            <p:ph type="sldNum" sz="quarter" idx="4"/>
          </p:nvPr>
        </p:nvSpPr>
        <p:spPr/>
        <p:txBody>
          <a:bodyPr/>
          <a:lstStyle/>
          <a:p>
            <a:fld id="{8B715426-319D-4BC8-B3E8-3875AC431BEE}" type="slidenum">
              <a:rPr lang="hu-HU" smtClean="0"/>
              <a:t>7</a:t>
            </a:fld>
            <a:endParaRPr lang="hu-HU"/>
          </a:p>
        </p:txBody>
      </p:sp>
      <p:sp>
        <p:nvSpPr>
          <p:cNvPr id="4" name="Élőláb helye 3">
            <a:extLst>
              <a:ext uri="{FF2B5EF4-FFF2-40B4-BE49-F238E27FC236}">
                <a16:creationId xmlns:a16="http://schemas.microsoft.com/office/drawing/2014/main" id="{157F7E5D-0F9A-4D31-9153-53C3A6788BDC}"/>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006652685"/>
      </p:ext>
    </p:extLst>
  </p:cSld>
  <p:clrMapOvr>
    <a:masterClrMapping/>
  </p:clrMapOvr>
  <p:transition spd="slow">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Időzítés I.</a:t>
            </a:r>
          </a:p>
        </p:txBody>
      </p:sp>
      <p:sp>
        <p:nvSpPr>
          <p:cNvPr id="3" name="Tartalom helye 2"/>
          <p:cNvSpPr>
            <a:spLocks noGrp="1"/>
          </p:cNvSpPr>
          <p:nvPr>
            <p:ph idx="1"/>
          </p:nvPr>
        </p:nvSpPr>
        <p:spPr/>
        <p:txBody>
          <a:bodyPr>
            <a:normAutofit lnSpcReduction="10000"/>
          </a:bodyPr>
          <a:lstStyle/>
          <a:p>
            <a:r>
              <a:rPr lang="hu-HU" dirty="0"/>
              <a:t>A GUI alapú programok esetében sem mindig elég az, hogy mindent valamilyen felhasználói, vagy egyéb eseményhez kötünk, mert néha azt szeretnénk, hogy valami periodikusan, ugyanakkor fusson le.</a:t>
            </a:r>
          </a:p>
          <a:p>
            <a:r>
              <a:rPr lang="hu-HU" dirty="0"/>
              <a:t>Ilyen esetekben használunk </a:t>
            </a:r>
            <a:r>
              <a:rPr lang="hu-HU" dirty="0" err="1">
                <a:solidFill>
                  <a:srgbClr val="009999"/>
                </a:solidFill>
              </a:rPr>
              <a:t>Timer</a:t>
            </a:r>
            <a:r>
              <a:rPr lang="hu-HU" dirty="0" err="1"/>
              <a:t>-t</a:t>
            </a:r>
            <a:endParaRPr lang="hu-HU" dirty="0"/>
          </a:p>
          <a:p>
            <a:r>
              <a:rPr lang="hu-HU" dirty="0"/>
              <a:t>A </a:t>
            </a:r>
            <a:r>
              <a:rPr lang="hu-HU" dirty="0" err="1">
                <a:solidFill>
                  <a:srgbClr val="009999"/>
                </a:solidFill>
              </a:rPr>
              <a:t>Timer</a:t>
            </a:r>
            <a:r>
              <a:rPr lang="hu-HU" dirty="0"/>
              <a:t> előnye, hogy ugyan ez is eseményt vált ki, viszont a felhasználó, illetve más tényező beavatkozása nélkül.</a:t>
            </a:r>
          </a:p>
        </p:txBody>
      </p:sp>
      <p:sp>
        <p:nvSpPr>
          <p:cNvPr id="5" name="Dia számának helye 4"/>
          <p:cNvSpPr>
            <a:spLocks noGrp="1"/>
          </p:cNvSpPr>
          <p:nvPr>
            <p:ph type="sldNum" sz="quarter" idx="4"/>
          </p:nvPr>
        </p:nvSpPr>
        <p:spPr/>
        <p:txBody>
          <a:bodyPr/>
          <a:lstStyle/>
          <a:p>
            <a:fld id="{8B715426-319D-4BC8-B3E8-3875AC431BEE}" type="slidenum">
              <a:rPr lang="hu-HU" smtClean="0"/>
              <a:t>70</a:t>
            </a:fld>
            <a:endParaRPr lang="hu-HU"/>
          </a:p>
        </p:txBody>
      </p:sp>
      <p:sp>
        <p:nvSpPr>
          <p:cNvPr id="4" name="Élőláb helye 3">
            <a:extLst>
              <a:ext uri="{FF2B5EF4-FFF2-40B4-BE49-F238E27FC236}">
                <a16:creationId xmlns:a16="http://schemas.microsoft.com/office/drawing/2014/main" id="{16E5473B-5CD1-48CC-B0F7-24E295B99B4D}"/>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275980841"/>
      </p:ext>
    </p:extLst>
  </p:cSld>
  <p:clrMapOvr>
    <a:masterClrMapping/>
  </p:clrMapOvr>
  <p:transition spd="slow">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Időzítés II.</a:t>
            </a:r>
          </a:p>
        </p:txBody>
      </p:sp>
      <p:sp>
        <p:nvSpPr>
          <p:cNvPr id="3" name="Tartalom helye 2"/>
          <p:cNvSpPr>
            <a:spLocks noGrp="1"/>
          </p:cNvSpPr>
          <p:nvPr>
            <p:ph idx="1"/>
          </p:nvPr>
        </p:nvSpPr>
        <p:spPr/>
        <p:txBody>
          <a:bodyPr>
            <a:normAutofit fontScale="92500"/>
          </a:bodyPr>
          <a:lstStyle/>
          <a:p>
            <a:r>
              <a:rPr lang="hu-HU" dirty="0"/>
              <a:t>Használata egyszerű:</a:t>
            </a:r>
          </a:p>
          <a:p>
            <a:pPr lvl="1"/>
            <a:r>
              <a:rPr lang="hu-HU" dirty="0"/>
              <a:t>Első lépés, hogy felhelyezzünk egy </a:t>
            </a:r>
            <a:r>
              <a:rPr lang="hu-HU" dirty="0" err="1">
                <a:solidFill>
                  <a:srgbClr val="009999"/>
                </a:solidFill>
              </a:rPr>
              <a:t>Timer</a:t>
            </a:r>
            <a:r>
              <a:rPr lang="hu-HU" dirty="0" err="1"/>
              <a:t>-t</a:t>
            </a:r>
            <a:r>
              <a:rPr lang="hu-HU" dirty="0"/>
              <a:t> a </a:t>
            </a:r>
            <a:r>
              <a:rPr lang="hu-HU" dirty="0" err="1">
                <a:solidFill>
                  <a:srgbClr val="009999"/>
                </a:solidFill>
              </a:rPr>
              <a:t>Form</a:t>
            </a:r>
            <a:r>
              <a:rPr lang="hu-HU" dirty="0" err="1"/>
              <a:t>-ra</a:t>
            </a:r>
            <a:r>
              <a:rPr lang="hu-HU" dirty="0"/>
              <a:t>.</a:t>
            </a:r>
          </a:p>
          <a:p>
            <a:pPr lvl="1"/>
            <a:r>
              <a:rPr lang="hu-HU" dirty="0"/>
              <a:t>Ezután beállítjuk, hogy milyen időközönként fusson le, majd a </a:t>
            </a:r>
            <a:r>
              <a:rPr lang="hu-HU" dirty="0" err="1"/>
              <a:t>Tick</a:t>
            </a:r>
            <a:r>
              <a:rPr lang="hu-HU" dirty="0"/>
              <a:t> eseményére megírjuk, hogy mi fusson le.</a:t>
            </a:r>
          </a:p>
          <a:p>
            <a:pPr lvl="1"/>
            <a:r>
              <a:rPr lang="hu-HU" dirty="0"/>
              <a:t>Vigyázat! A C# automatikusan letiltva rakja fel a </a:t>
            </a:r>
            <a:r>
              <a:rPr lang="hu-HU" dirty="0" err="1">
                <a:solidFill>
                  <a:srgbClr val="009999"/>
                </a:solidFill>
              </a:rPr>
              <a:t>Timer</a:t>
            </a:r>
            <a:r>
              <a:rPr lang="hu-HU" dirty="0" err="1"/>
              <a:t>-t</a:t>
            </a:r>
            <a:r>
              <a:rPr lang="hu-HU" dirty="0"/>
              <a:t> </a:t>
            </a:r>
            <a:r>
              <a:rPr lang="hu-HU" dirty="0" err="1"/>
              <a:t>a</a:t>
            </a:r>
            <a:r>
              <a:rPr lang="hu-HU" dirty="0"/>
              <a:t> </a:t>
            </a:r>
            <a:r>
              <a:rPr lang="hu-HU" dirty="0" err="1">
                <a:solidFill>
                  <a:srgbClr val="009999"/>
                </a:solidFill>
              </a:rPr>
              <a:t>Form</a:t>
            </a:r>
            <a:r>
              <a:rPr lang="hu-HU" dirty="0" err="1"/>
              <a:t>-ra</a:t>
            </a:r>
            <a:r>
              <a:rPr lang="hu-HU" dirty="0"/>
              <a:t>, amennyiben nem engedélyezzük, nem fog futni.</a:t>
            </a:r>
          </a:p>
          <a:p>
            <a:r>
              <a:rPr lang="hu-HU" dirty="0"/>
              <a:t>A </a:t>
            </a:r>
            <a:r>
              <a:rPr lang="hu-HU" dirty="0" err="1">
                <a:solidFill>
                  <a:srgbClr val="009999"/>
                </a:solidFill>
              </a:rPr>
              <a:t>Timer</a:t>
            </a:r>
            <a:r>
              <a:rPr lang="hu-HU" dirty="0"/>
              <a:t> használata ugyanakkor nem nyújt teljesen pontos időmérési lehetőséget, mivel nem prioritásos a futása.</a:t>
            </a:r>
          </a:p>
        </p:txBody>
      </p:sp>
      <p:sp>
        <p:nvSpPr>
          <p:cNvPr id="5" name="Dia számának helye 4"/>
          <p:cNvSpPr>
            <a:spLocks noGrp="1"/>
          </p:cNvSpPr>
          <p:nvPr>
            <p:ph type="sldNum" sz="quarter" idx="4"/>
          </p:nvPr>
        </p:nvSpPr>
        <p:spPr/>
        <p:txBody>
          <a:bodyPr/>
          <a:lstStyle/>
          <a:p>
            <a:fld id="{8B715426-319D-4BC8-B3E8-3875AC431BEE}" type="slidenum">
              <a:rPr lang="hu-HU" smtClean="0"/>
              <a:t>71</a:t>
            </a:fld>
            <a:endParaRPr lang="hu-HU"/>
          </a:p>
        </p:txBody>
      </p:sp>
      <p:sp>
        <p:nvSpPr>
          <p:cNvPr id="4" name="Élőláb helye 3">
            <a:extLst>
              <a:ext uri="{FF2B5EF4-FFF2-40B4-BE49-F238E27FC236}">
                <a16:creationId xmlns:a16="http://schemas.microsoft.com/office/drawing/2014/main" id="{B38653E3-8BB9-4848-A69D-1BEDB9D07244}"/>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067937218"/>
      </p:ext>
    </p:extLst>
  </p:cSld>
  <p:clrMapOvr>
    <a:masterClrMapping/>
  </p:clrMapOvr>
  <p:transition spd="slow">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Rendszergazda programozás</a:t>
            </a:r>
          </a:p>
        </p:txBody>
      </p:sp>
      <p:sp>
        <p:nvSpPr>
          <p:cNvPr id="3" name="Alcím 2"/>
          <p:cNvSpPr>
            <a:spLocks noGrp="1"/>
          </p:cNvSpPr>
          <p:nvPr>
            <p:ph type="subTitle" idx="1"/>
          </p:nvPr>
        </p:nvSpPr>
        <p:spPr/>
        <p:txBody>
          <a:bodyPr/>
          <a:lstStyle/>
          <a:p>
            <a:r>
              <a:rPr lang="hu-HU" dirty="0"/>
              <a:t>Osztályok, objektumok, objektum-orientáció, statikusság</a:t>
            </a:r>
          </a:p>
        </p:txBody>
      </p:sp>
      <p:sp>
        <p:nvSpPr>
          <p:cNvPr id="4" name="Élőláb helye 3">
            <a:extLst>
              <a:ext uri="{FF2B5EF4-FFF2-40B4-BE49-F238E27FC236}">
                <a16:creationId xmlns:a16="http://schemas.microsoft.com/office/drawing/2014/main" id="{39A81C9C-3838-48E1-BB99-88EFE8BCEBFF}"/>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272734766"/>
      </p:ext>
    </p:extLst>
  </p:cSld>
  <p:clrMapOvr>
    <a:masterClrMapping/>
  </p:clrMapOvr>
  <p:transition spd="slow">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Bevezetés I.</a:t>
            </a:r>
          </a:p>
        </p:txBody>
      </p:sp>
      <p:sp>
        <p:nvSpPr>
          <p:cNvPr id="3" name="Tartalom helye 2"/>
          <p:cNvSpPr>
            <a:spLocks noGrp="1"/>
          </p:cNvSpPr>
          <p:nvPr>
            <p:ph idx="1"/>
          </p:nvPr>
        </p:nvSpPr>
        <p:spPr/>
        <p:txBody>
          <a:bodyPr>
            <a:normAutofit/>
          </a:bodyPr>
          <a:lstStyle/>
          <a:p>
            <a:r>
              <a:rPr lang="hu-HU" dirty="0"/>
              <a:t>Az OO programozási szemlélet, egy merőben más szemlélet, az összes előző szemlélettel (strukturális, moduláris, stb.) szemben, hiszen megvalósítja a személyiség független programot, elősegíti a csapatmunka létrejöttét, pontosan definiálja a program egyes részeit és pontosan megszabja, hogy a program melyik része, milyen módon vesz részt a futásban.</a:t>
            </a:r>
          </a:p>
        </p:txBody>
      </p:sp>
      <p:sp>
        <p:nvSpPr>
          <p:cNvPr id="5" name="Dia számának helye 4"/>
          <p:cNvSpPr>
            <a:spLocks noGrp="1"/>
          </p:cNvSpPr>
          <p:nvPr>
            <p:ph type="sldNum" sz="quarter" idx="4"/>
          </p:nvPr>
        </p:nvSpPr>
        <p:spPr/>
        <p:txBody>
          <a:bodyPr/>
          <a:lstStyle/>
          <a:p>
            <a:fld id="{8B715426-319D-4BC8-B3E8-3875AC431BEE}" type="slidenum">
              <a:rPr lang="hu-HU" smtClean="0"/>
              <a:t>73</a:t>
            </a:fld>
            <a:endParaRPr lang="hu-HU"/>
          </a:p>
        </p:txBody>
      </p:sp>
      <p:sp>
        <p:nvSpPr>
          <p:cNvPr id="4" name="Élőláb helye 3">
            <a:extLst>
              <a:ext uri="{FF2B5EF4-FFF2-40B4-BE49-F238E27FC236}">
                <a16:creationId xmlns:a16="http://schemas.microsoft.com/office/drawing/2014/main" id="{8C2336DD-E36A-4A7D-8E04-B5E9870DCE41}"/>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79520830"/>
      </p:ext>
    </p:extLst>
  </p:cSld>
  <p:clrMapOvr>
    <a:masterClrMapping/>
  </p:clrMapOvr>
  <p:transition spd="slow">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Bevezetés II.</a:t>
            </a:r>
          </a:p>
        </p:txBody>
      </p:sp>
      <p:sp>
        <p:nvSpPr>
          <p:cNvPr id="3" name="Tartalom helye 2"/>
          <p:cNvSpPr>
            <a:spLocks noGrp="1"/>
          </p:cNvSpPr>
          <p:nvPr>
            <p:ph idx="1"/>
          </p:nvPr>
        </p:nvSpPr>
        <p:spPr/>
        <p:txBody>
          <a:bodyPr/>
          <a:lstStyle/>
          <a:p>
            <a:r>
              <a:rPr lang="hu-HU" dirty="0"/>
              <a:t>Az OOP programozásban alapvetően osztályokról, osztályok hierarchiájáról és objektumokról beszélünk (Későbbiekben ez még bővülni fog).</a:t>
            </a:r>
          </a:p>
          <a:p>
            <a:r>
              <a:rPr lang="hu-HU" dirty="0"/>
              <a:t>Illetve egy plusz fogalommal ismerkedünk meg, a </a:t>
            </a:r>
            <a:r>
              <a:rPr lang="hu-HU" dirty="0" err="1"/>
              <a:t>namespace-el</a:t>
            </a:r>
            <a:r>
              <a:rPr lang="hu-HU" dirty="0"/>
              <a:t>.</a:t>
            </a:r>
          </a:p>
        </p:txBody>
      </p:sp>
      <p:sp>
        <p:nvSpPr>
          <p:cNvPr id="5" name="Dia számának helye 4"/>
          <p:cNvSpPr>
            <a:spLocks noGrp="1"/>
          </p:cNvSpPr>
          <p:nvPr>
            <p:ph type="sldNum" sz="quarter" idx="4"/>
          </p:nvPr>
        </p:nvSpPr>
        <p:spPr/>
        <p:txBody>
          <a:bodyPr/>
          <a:lstStyle/>
          <a:p>
            <a:fld id="{8B715426-319D-4BC8-B3E8-3875AC431BEE}" type="slidenum">
              <a:rPr lang="hu-HU" smtClean="0"/>
              <a:t>74</a:t>
            </a:fld>
            <a:endParaRPr lang="hu-HU"/>
          </a:p>
        </p:txBody>
      </p:sp>
      <p:sp>
        <p:nvSpPr>
          <p:cNvPr id="4" name="Élőláb helye 3">
            <a:extLst>
              <a:ext uri="{FF2B5EF4-FFF2-40B4-BE49-F238E27FC236}">
                <a16:creationId xmlns:a16="http://schemas.microsoft.com/office/drawing/2014/main" id="{8B543D49-AF59-4992-A039-C58990326D86}"/>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958718187"/>
      </p:ext>
    </p:extLst>
  </p:cSld>
  <p:clrMapOvr>
    <a:masterClrMapping/>
  </p:clrMapOvr>
  <p:transition spd="slow">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Osztály I.</a:t>
            </a:r>
          </a:p>
        </p:txBody>
      </p:sp>
      <p:sp>
        <p:nvSpPr>
          <p:cNvPr id="3" name="Tartalom helye 2"/>
          <p:cNvSpPr>
            <a:spLocks noGrp="1"/>
          </p:cNvSpPr>
          <p:nvPr>
            <p:ph idx="1"/>
          </p:nvPr>
        </p:nvSpPr>
        <p:spPr/>
        <p:txBody>
          <a:bodyPr/>
          <a:lstStyle/>
          <a:p>
            <a:r>
              <a:rPr lang="hu-HU" dirty="0"/>
              <a:t>Az osztály olyan programrész, melyben lévő metódusok, funkciók, változók, stb. egyetlen közös feladat érdekében működnek.</a:t>
            </a:r>
          </a:p>
          <a:p>
            <a:r>
              <a:rPr lang="hu-HU" dirty="0"/>
              <a:t>Az osztályban lévő egyes metódusok, egymás nélkül nem tudnak működni, vagy nincs értelme működtetni őket. (Későbbiekben látunk kivételeket)</a:t>
            </a:r>
          </a:p>
        </p:txBody>
      </p:sp>
      <p:sp>
        <p:nvSpPr>
          <p:cNvPr id="5" name="Dia számának helye 4"/>
          <p:cNvSpPr>
            <a:spLocks noGrp="1"/>
          </p:cNvSpPr>
          <p:nvPr>
            <p:ph type="sldNum" sz="quarter" idx="4"/>
          </p:nvPr>
        </p:nvSpPr>
        <p:spPr/>
        <p:txBody>
          <a:bodyPr/>
          <a:lstStyle/>
          <a:p>
            <a:fld id="{8B715426-319D-4BC8-B3E8-3875AC431BEE}" type="slidenum">
              <a:rPr lang="hu-HU" smtClean="0"/>
              <a:t>75</a:t>
            </a:fld>
            <a:endParaRPr lang="hu-HU"/>
          </a:p>
        </p:txBody>
      </p:sp>
      <p:sp>
        <p:nvSpPr>
          <p:cNvPr id="4" name="Élőláb helye 3">
            <a:extLst>
              <a:ext uri="{FF2B5EF4-FFF2-40B4-BE49-F238E27FC236}">
                <a16:creationId xmlns:a16="http://schemas.microsoft.com/office/drawing/2014/main" id="{D8FD1166-133D-4D5D-A28E-7D0AED25E531}"/>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127478180"/>
      </p:ext>
    </p:extLst>
  </p:cSld>
  <p:clrMapOvr>
    <a:masterClrMapping/>
  </p:clrMapOvr>
  <p:transition spd="slow">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Osztály II.</a:t>
            </a:r>
          </a:p>
        </p:txBody>
      </p:sp>
      <p:sp>
        <p:nvSpPr>
          <p:cNvPr id="3" name="Tartalom helye 2"/>
          <p:cNvSpPr>
            <a:spLocks noGrp="1"/>
          </p:cNvSpPr>
          <p:nvPr>
            <p:ph idx="1"/>
          </p:nvPr>
        </p:nvSpPr>
        <p:spPr/>
        <p:txBody>
          <a:bodyPr/>
          <a:lstStyle/>
          <a:p>
            <a:r>
              <a:rPr lang="hu-HU" dirty="0"/>
              <a:t>Például, ha van egy speciális, osztályom, mely nagy számokkal (még a </a:t>
            </a:r>
            <a:r>
              <a:rPr lang="hu-HU" dirty="0" err="1">
                <a:solidFill>
                  <a:srgbClr val="0000FF"/>
                </a:solidFill>
              </a:rPr>
              <a:t>decimal</a:t>
            </a:r>
            <a:r>
              <a:rPr lang="hu-HU" dirty="0"/>
              <a:t> és </a:t>
            </a:r>
            <a:r>
              <a:rPr lang="hu-HU" dirty="0" err="1">
                <a:solidFill>
                  <a:srgbClr val="0000FF"/>
                </a:solidFill>
              </a:rPr>
              <a:t>double</a:t>
            </a:r>
            <a:r>
              <a:rPr lang="hu-HU" dirty="0" err="1"/>
              <a:t>-nél</a:t>
            </a:r>
            <a:r>
              <a:rPr lang="hu-HU" dirty="0"/>
              <a:t> is nagyobb) képes dolgozni, annak lehetnek összeadó, kivonó, stb. metódusai, függvényei, melyek teljesen értelmetlenek, ha nincs meg a szám amit lehet összeadni, kivonni.</a:t>
            </a:r>
          </a:p>
        </p:txBody>
      </p:sp>
      <p:sp>
        <p:nvSpPr>
          <p:cNvPr id="5" name="Dia számának helye 4"/>
          <p:cNvSpPr>
            <a:spLocks noGrp="1"/>
          </p:cNvSpPr>
          <p:nvPr>
            <p:ph type="sldNum" sz="quarter" idx="4"/>
          </p:nvPr>
        </p:nvSpPr>
        <p:spPr/>
        <p:txBody>
          <a:bodyPr/>
          <a:lstStyle/>
          <a:p>
            <a:fld id="{8B715426-319D-4BC8-B3E8-3875AC431BEE}" type="slidenum">
              <a:rPr lang="hu-HU" smtClean="0"/>
              <a:t>76</a:t>
            </a:fld>
            <a:endParaRPr lang="hu-HU"/>
          </a:p>
        </p:txBody>
      </p:sp>
      <p:sp>
        <p:nvSpPr>
          <p:cNvPr id="4" name="Élőláb helye 3">
            <a:extLst>
              <a:ext uri="{FF2B5EF4-FFF2-40B4-BE49-F238E27FC236}">
                <a16:creationId xmlns:a16="http://schemas.microsoft.com/office/drawing/2014/main" id="{830B3D40-710E-4336-BFDA-262C0BFA5540}"/>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718057973"/>
      </p:ext>
    </p:extLst>
  </p:cSld>
  <p:clrMapOvr>
    <a:masterClrMapping/>
  </p:clrMapOvr>
  <p:transition spd="slow">
    <p:cov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Osztály III.</a:t>
            </a:r>
          </a:p>
        </p:txBody>
      </p:sp>
      <p:sp>
        <p:nvSpPr>
          <p:cNvPr id="3" name="Tartalom helye 2"/>
          <p:cNvSpPr>
            <a:spLocks noGrp="1"/>
          </p:cNvSpPr>
          <p:nvPr>
            <p:ph idx="1"/>
          </p:nvPr>
        </p:nvSpPr>
        <p:spPr/>
        <p:txBody>
          <a:bodyPr>
            <a:normAutofit lnSpcReduction="10000"/>
          </a:bodyPr>
          <a:lstStyle/>
          <a:p>
            <a:r>
              <a:rPr lang="hu-HU" dirty="0"/>
              <a:t>Így tehát az osztály, mint egy tervrajz leírja, hogy a belőle létrejövő objektumok mit fognak tudni, mit fognak tudni tárolni, milyen metódusaik, funkcióik, tulajdonságaik lesznek.</a:t>
            </a:r>
          </a:p>
          <a:p>
            <a:r>
              <a:rPr lang="hu-HU" dirty="0"/>
              <a:t>Programozás közelibb szinonimával jelezve, az osztály lesz maga a típus (referencia típus) OOP környezetben.</a:t>
            </a:r>
          </a:p>
          <a:p>
            <a:pPr lvl="1"/>
            <a:r>
              <a:rPr lang="hu-HU" dirty="0"/>
              <a:t>Megszabja, hogy a belőle létrejövő objektum, változó mire képes, mit tud tárolni, stb.</a:t>
            </a:r>
          </a:p>
        </p:txBody>
      </p:sp>
      <p:sp>
        <p:nvSpPr>
          <p:cNvPr id="5" name="Dia számának helye 4"/>
          <p:cNvSpPr>
            <a:spLocks noGrp="1"/>
          </p:cNvSpPr>
          <p:nvPr>
            <p:ph type="sldNum" sz="quarter" idx="4"/>
          </p:nvPr>
        </p:nvSpPr>
        <p:spPr/>
        <p:txBody>
          <a:bodyPr/>
          <a:lstStyle/>
          <a:p>
            <a:fld id="{8B715426-319D-4BC8-B3E8-3875AC431BEE}" type="slidenum">
              <a:rPr lang="hu-HU" smtClean="0"/>
              <a:t>77</a:t>
            </a:fld>
            <a:endParaRPr lang="hu-HU"/>
          </a:p>
        </p:txBody>
      </p:sp>
      <p:sp>
        <p:nvSpPr>
          <p:cNvPr id="4" name="Élőláb helye 3">
            <a:extLst>
              <a:ext uri="{FF2B5EF4-FFF2-40B4-BE49-F238E27FC236}">
                <a16:creationId xmlns:a16="http://schemas.microsoft.com/office/drawing/2014/main" id="{86C22F7D-2AC3-4618-AC2E-F7030BE61CD8}"/>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613165429"/>
      </p:ext>
    </p:extLst>
  </p:cSld>
  <p:clrMapOvr>
    <a:masterClrMapping/>
  </p:clrMapOvr>
  <p:transition spd="slow">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Objektum / Példány</a:t>
            </a:r>
          </a:p>
        </p:txBody>
      </p:sp>
      <p:sp>
        <p:nvSpPr>
          <p:cNvPr id="3" name="Tartalom helye 2"/>
          <p:cNvSpPr>
            <a:spLocks noGrp="1"/>
          </p:cNvSpPr>
          <p:nvPr>
            <p:ph idx="1"/>
          </p:nvPr>
        </p:nvSpPr>
        <p:spPr/>
        <p:txBody>
          <a:bodyPr/>
          <a:lstStyle/>
          <a:p>
            <a:r>
              <a:rPr lang="hu-HU" dirty="0"/>
              <a:t>Az Objektum, vagy másnevén példány, egy egyedi leképzése az osztálynak.</a:t>
            </a:r>
          </a:p>
          <a:p>
            <a:r>
              <a:rPr lang="hu-HU" dirty="0"/>
              <a:t>Azért egy leképzése, mert a funkciók, a változók és egyéb elérési lehetőségek ugyan azok mint az osztályban, azonban ez egyedi, mivel az adott változók értéke, és ily módon az egyes funkciók visszaadott értéke más lehet benne.</a:t>
            </a:r>
          </a:p>
        </p:txBody>
      </p:sp>
      <p:sp>
        <p:nvSpPr>
          <p:cNvPr id="5" name="Dia számának helye 4"/>
          <p:cNvSpPr>
            <a:spLocks noGrp="1"/>
          </p:cNvSpPr>
          <p:nvPr>
            <p:ph type="sldNum" sz="quarter" idx="4"/>
          </p:nvPr>
        </p:nvSpPr>
        <p:spPr/>
        <p:txBody>
          <a:bodyPr/>
          <a:lstStyle/>
          <a:p>
            <a:fld id="{8B715426-319D-4BC8-B3E8-3875AC431BEE}" type="slidenum">
              <a:rPr lang="hu-HU" smtClean="0"/>
              <a:t>78</a:t>
            </a:fld>
            <a:endParaRPr lang="hu-HU"/>
          </a:p>
        </p:txBody>
      </p:sp>
      <p:sp>
        <p:nvSpPr>
          <p:cNvPr id="4" name="Élőláb helye 3">
            <a:extLst>
              <a:ext uri="{FF2B5EF4-FFF2-40B4-BE49-F238E27FC236}">
                <a16:creationId xmlns:a16="http://schemas.microsoft.com/office/drawing/2014/main" id="{865C780F-BE90-4A32-9DFB-E08FE8EB41AC}"/>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104378452"/>
      </p:ext>
    </p:extLst>
  </p:cSld>
  <p:clrMapOvr>
    <a:masterClrMapping/>
  </p:clrMapOvr>
  <p:transition spd="slow">
    <p:cov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Osztály és objektum kapcsolata</a:t>
            </a:r>
          </a:p>
        </p:txBody>
      </p:sp>
      <p:sp>
        <p:nvSpPr>
          <p:cNvPr id="3" name="Tartalom helye 2"/>
          <p:cNvSpPr>
            <a:spLocks noGrp="1"/>
          </p:cNvSpPr>
          <p:nvPr>
            <p:ph idx="1"/>
          </p:nvPr>
        </p:nvSpPr>
        <p:spPr/>
        <p:txBody>
          <a:bodyPr/>
          <a:lstStyle/>
          <a:p>
            <a:r>
              <a:rPr lang="hu-HU" dirty="0"/>
              <a:t>Valójában a kettő kapcsolatát úgy lehetne leírni, hogy az osztály egy tervrajz, mely megszabja, hogy a belőle létrejövő példány mit kell tudjon, milyen tulajdonságai vannak.</a:t>
            </a:r>
          </a:p>
          <a:p>
            <a:r>
              <a:rPr lang="hu-HU" dirty="0"/>
              <a:t>Azonban azt, hogy az adott tulajdonság milyen értéket képvisel az adott objektumokban, már teljesen egyedi.</a:t>
            </a:r>
          </a:p>
        </p:txBody>
      </p:sp>
      <p:sp>
        <p:nvSpPr>
          <p:cNvPr id="5" name="Dia számának helye 4"/>
          <p:cNvSpPr>
            <a:spLocks noGrp="1"/>
          </p:cNvSpPr>
          <p:nvPr>
            <p:ph type="sldNum" sz="quarter" idx="4"/>
          </p:nvPr>
        </p:nvSpPr>
        <p:spPr/>
        <p:txBody>
          <a:bodyPr/>
          <a:lstStyle/>
          <a:p>
            <a:fld id="{8B715426-319D-4BC8-B3E8-3875AC431BEE}" type="slidenum">
              <a:rPr lang="hu-HU" smtClean="0"/>
              <a:t>79</a:t>
            </a:fld>
            <a:endParaRPr lang="hu-HU"/>
          </a:p>
        </p:txBody>
      </p:sp>
      <p:sp>
        <p:nvSpPr>
          <p:cNvPr id="4" name="Élőláb helye 3">
            <a:extLst>
              <a:ext uri="{FF2B5EF4-FFF2-40B4-BE49-F238E27FC236}">
                <a16:creationId xmlns:a16="http://schemas.microsoft.com/office/drawing/2014/main" id="{A61912B3-040C-482F-8DFA-67DB62CB6255}"/>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28623739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Metódusok és Funkciók I.</a:t>
            </a:r>
          </a:p>
        </p:txBody>
      </p:sp>
      <p:sp>
        <p:nvSpPr>
          <p:cNvPr id="3" name="Tartalom helye 2"/>
          <p:cNvSpPr>
            <a:spLocks noGrp="1"/>
          </p:cNvSpPr>
          <p:nvPr>
            <p:ph idx="1"/>
          </p:nvPr>
        </p:nvSpPr>
        <p:spPr/>
        <p:txBody>
          <a:bodyPr/>
          <a:lstStyle/>
          <a:p>
            <a:r>
              <a:rPr lang="hu-HU" dirty="0"/>
              <a:t>A fejlesztés során megírt funkcióinkat könnyedén használhatjuk a program futása során az alábbi szabályok szerint:</a:t>
            </a:r>
          </a:p>
          <a:p>
            <a:pPr lvl="1"/>
            <a:r>
              <a:rPr lang="hu-HU" dirty="0"/>
              <a:t>A meghíváskor, minden esetben kell () a függvény, vagy metódus végére, még akkor is ha nincs paraméter!</a:t>
            </a:r>
          </a:p>
          <a:p>
            <a:pPr lvl="1"/>
            <a:r>
              <a:rPr lang="hu-HU" dirty="0"/>
              <a:t>Pl.: Az előző </a:t>
            </a:r>
            <a:r>
              <a:rPr lang="hu-HU" dirty="0" err="1"/>
              <a:t>Osszead</a:t>
            </a:r>
            <a:r>
              <a:rPr lang="hu-HU" dirty="0"/>
              <a:t> funkció használata gyakorlatban:</a:t>
            </a:r>
          </a:p>
          <a:p>
            <a:pPr lvl="2"/>
            <a:r>
              <a:rPr lang="hu-HU" dirty="0"/>
              <a:t> </a:t>
            </a:r>
            <a:r>
              <a:rPr lang="hu-HU" dirty="0" err="1">
                <a:solidFill>
                  <a:srgbClr val="009999"/>
                </a:solidFill>
              </a:rPr>
              <a:t>Console</a:t>
            </a:r>
            <a:r>
              <a:rPr lang="hu-HU" dirty="0" err="1"/>
              <a:t>.WriteLine</a:t>
            </a:r>
            <a:r>
              <a:rPr lang="hu-HU" dirty="0"/>
              <a:t>(</a:t>
            </a:r>
            <a:r>
              <a:rPr lang="hu-HU" dirty="0" err="1"/>
              <a:t>Osszead</a:t>
            </a:r>
            <a:r>
              <a:rPr lang="hu-HU" dirty="0"/>
              <a:t>(3,6));</a:t>
            </a:r>
          </a:p>
          <a:p>
            <a:pPr lvl="2"/>
            <a:r>
              <a:rPr lang="hu-HU" dirty="0"/>
              <a:t> </a:t>
            </a:r>
            <a:r>
              <a:rPr lang="hu-HU" dirty="0">
                <a:solidFill>
                  <a:srgbClr val="0000FF"/>
                </a:solidFill>
              </a:rPr>
              <a:t>int</a:t>
            </a:r>
            <a:r>
              <a:rPr lang="hu-HU" dirty="0"/>
              <a:t> </a:t>
            </a:r>
            <a:r>
              <a:rPr lang="hu-HU" dirty="0" err="1"/>
              <a:t>szamom</a:t>
            </a:r>
            <a:r>
              <a:rPr lang="hu-HU" dirty="0"/>
              <a:t> = </a:t>
            </a:r>
            <a:r>
              <a:rPr lang="hu-HU" dirty="0" err="1"/>
              <a:t>Osszead</a:t>
            </a:r>
            <a:r>
              <a:rPr lang="hu-HU" dirty="0"/>
              <a:t>(3,6);</a:t>
            </a:r>
          </a:p>
          <a:p>
            <a:endParaRPr lang="hu-HU" dirty="0"/>
          </a:p>
        </p:txBody>
      </p:sp>
      <p:sp>
        <p:nvSpPr>
          <p:cNvPr id="5" name="Dia számának helye 4"/>
          <p:cNvSpPr>
            <a:spLocks noGrp="1"/>
          </p:cNvSpPr>
          <p:nvPr>
            <p:ph type="sldNum" sz="quarter" idx="4"/>
          </p:nvPr>
        </p:nvSpPr>
        <p:spPr/>
        <p:txBody>
          <a:bodyPr/>
          <a:lstStyle/>
          <a:p>
            <a:fld id="{8B715426-319D-4BC8-B3E8-3875AC431BEE}" type="slidenum">
              <a:rPr lang="hu-HU" smtClean="0"/>
              <a:t>8</a:t>
            </a:fld>
            <a:endParaRPr lang="hu-HU"/>
          </a:p>
        </p:txBody>
      </p:sp>
      <p:sp>
        <p:nvSpPr>
          <p:cNvPr id="4" name="Élőláb helye 3">
            <a:extLst>
              <a:ext uri="{FF2B5EF4-FFF2-40B4-BE49-F238E27FC236}">
                <a16:creationId xmlns:a16="http://schemas.microsoft.com/office/drawing/2014/main" id="{DAA0ED28-5F12-40EB-9F62-E2BB6BA3F5DD}"/>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5610426"/>
      </p:ext>
    </p:extLst>
  </p:cSld>
  <p:clrMapOvr>
    <a:masterClrMapping/>
  </p:clrMapOvr>
  <p:transition spd="slow">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Namespace</a:t>
            </a:r>
            <a:r>
              <a:rPr lang="hu-HU" dirty="0"/>
              <a:t> I.</a:t>
            </a:r>
          </a:p>
        </p:txBody>
      </p:sp>
      <p:sp>
        <p:nvSpPr>
          <p:cNvPr id="3" name="Tartalom helye 2"/>
          <p:cNvSpPr>
            <a:spLocks noGrp="1"/>
          </p:cNvSpPr>
          <p:nvPr>
            <p:ph idx="1"/>
          </p:nvPr>
        </p:nvSpPr>
        <p:spPr/>
        <p:txBody>
          <a:bodyPr>
            <a:normAutofit/>
          </a:bodyPr>
          <a:lstStyle/>
          <a:p>
            <a:r>
              <a:rPr lang="hu-HU" dirty="0"/>
              <a:t>A </a:t>
            </a:r>
            <a:r>
              <a:rPr lang="hu-HU" dirty="0" err="1"/>
              <a:t>namespace</a:t>
            </a:r>
            <a:r>
              <a:rPr lang="hu-HU" dirty="0"/>
              <a:t>, vagy névtér valójában egy osztály csoportosító eszköz.</a:t>
            </a:r>
          </a:p>
          <a:p>
            <a:r>
              <a:rPr lang="hu-HU" dirty="0"/>
              <a:t>Feladata, hogy a programban szereplő osztályokat, feladatkörük, illetve felhasználási jellegük szerint csoportokba ossza, mely elősegíti a programban való használatot, hiszen tudjuk hol keressük, illetve a későbbi újrafelhasználás céljából is jó.</a:t>
            </a:r>
          </a:p>
        </p:txBody>
      </p:sp>
      <p:sp>
        <p:nvSpPr>
          <p:cNvPr id="5" name="Dia számának helye 4"/>
          <p:cNvSpPr>
            <a:spLocks noGrp="1"/>
          </p:cNvSpPr>
          <p:nvPr>
            <p:ph type="sldNum" sz="quarter" idx="4"/>
          </p:nvPr>
        </p:nvSpPr>
        <p:spPr/>
        <p:txBody>
          <a:bodyPr/>
          <a:lstStyle/>
          <a:p>
            <a:fld id="{8B715426-319D-4BC8-B3E8-3875AC431BEE}" type="slidenum">
              <a:rPr lang="hu-HU" smtClean="0"/>
              <a:t>80</a:t>
            </a:fld>
            <a:endParaRPr lang="hu-HU"/>
          </a:p>
        </p:txBody>
      </p:sp>
      <p:sp>
        <p:nvSpPr>
          <p:cNvPr id="4" name="Élőláb helye 3">
            <a:extLst>
              <a:ext uri="{FF2B5EF4-FFF2-40B4-BE49-F238E27FC236}">
                <a16:creationId xmlns:a16="http://schemas.microsoft.com/office/drawing/2014/main" id="{25251D8D-B286-436A-9E7B-658DB50809D5}"/>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277504032"/>
      </p:ext>
    </p:extLst>
  </p:cSld>
  <p:clrMapOvr>
    <a:masterClrMapping/>
  </p:clrMapOvr>
  <p:transition spd="slow">
    <p:cove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Namespace</a:t>
            </a:r>
            <a:r>
              <a:rPr lang="hu-HU" dirty="0"/>
              <a:t> II.</a:t>
            </a:r>
          </a:p>
        </p:txBody>
      </p:sp>
      <p:sp>
        <p:nvSpPr>
          <p:cNvPr id="3" name="Tartalom helye 2"/>
          <p:cNvSpPr>
            <a:spLocks noGrp="1"/>
          </p:cNvSpPr>
          <p:nvPr>
            <p:ph idx="1"/>
          </p:nvPr>
        </p:nvSpPr>
        <p:spPr/>
        <p:txBody>
          <a:bodyPr>
            <a:normAutofit fontScale="92500" lnSpcReduction="10000"/>
          </a:bodyPr>
          <a:lstStyle/>
          <a:p>
            <a:r>
              <a:rPr lang="hu-HU" dirty="0"/>
              <a:t>További fontos hatása a már említett </a:t>
            </a:r>
            <a:r>
              <a:rPr lang="hu-HU" dirty="0" err="1"/>
              <a:t>JIT-nél</a:t>
            </a:r>
            <a:r>
              <a:rPr lang="hu-HU" dirty="0"/>
              <a:t> van, hiszen a névterek segítségével szabályozható, hogy az adott programhoz, osztályhoz, kódlaphoz milyen részegységek (névterek) fognak kelleni, és ennek megfelelően, miket kell betölteni memóriába.</a:t>
            </a:r>
          </a:p>
          <a:p>
            <a:r>
              <a:rPr lang="hu-HU" dirty="0"/>
              <a:t>A névterek manapság már a legtöbb OOP alapú programozási nyelvben megtalálhatók, azonban nem feltétlenül ugyan ez a nevük. (Lehet használati eltérés is köztük!)</a:t>
            </a:r>
          </a:p>
          <a:p>
            <a:pPr lvl="1"/>
            <a:r>
              <a:rPr lang="hu-HU" dirty="0"/>
              <a:t>Például </a:t>
            </a:r>
            <a:r>
              <a:rPr lang="hu-HU" dirty="0" err="1"/>
              <a:t>Java-ban</a:t>
            </a:r>
            <a:r>
              <a:rPr lang="hu-HU" dirty="0"/>
              <a:t> </a:t>
            </a:r>
            <a:r>
              <a:rPr lang="hu-HU" dirty="0" err="1"/>
              <a:t>package-nek</a:t>
            </a:r>
            <a:r>
              <a:rPr lang="hu-HU" dirty="0"/>
              <a:t> hívják.</a:t>
            </a:r>
          </a:p>
        </p:txBody>
      </p:sp>
      <p:sp>
        <p:nvSpPr>
          <p:cNvPr id="5" name="Dia számának helye 4"/>
          <p:cNvSpPr>
            <a:spLocks noGrp="1"/>
          </p:cNvSpPr>
          <p:nvPr>
            <p:ph type="sldNum" sz="quarter" idx="4"/>
          </p:nvPr>
        </p:nvSpPr>
        <p:spPr/>
        <p:txBody>
          <a:bodyPr/>
          <a:lstStyle/>
          <a:p>
            <a:fld id="{8B715426-319D-4BC8-B3E8-3875AC431BEE}" type="slidenum">
              <a:rPr lang="hu-HU" smtClean="0"/>
              <a:t>81</a:t>
            </a:fld>
            <a:endParaRPr lang="hu-HU"/>
          </a:p>
        </p:txBody>
      </p:sp>
      <p:sp>
        <p:nvSpPr>
          <p:cNvPr id="4" name="Élőláb helye 3">
            <a:extLst>
              <a:ext uri="{FF2B5EF4-FFF2-40B4-BE49-F238E27FC236}">
                <a16:creationId xmlns:a16="http://schemas.microsoft.com/office/drawing/2014/main" id="{CADC9BD8-7762-44DA-8EA7-FA75F975B4E5}"/>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135730160"/>
      </p:ext>
    </p:extLst>
  </p:cSld>
  <p:clrMapOvr>
    <a:masterClrMapping/>
  </p:clrMapOvr>
  <p:transition spd="slow">
    <p:cove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OOP I.</a:t>
            </a:r>
          </a:p>
        </p:txBody>
      </p:sp>
      <p:sp>
        <p:nvSpPr>
          <p:cNvPr id="3" name="Tartalom helye 2"/>
          <p:cNvSpPr>
            <a:spLocks noGrp="1"/>
          </p:cNvSpPr>
          <p:nvPr>
            <p:ph idx="1"/>
          </p:nvPr>
        </p:nvSpPr>
        <p:spPr/>
        <p:txBody>
          <a:bodyPr/>
          <a:lstStyle/>
          <a:p>
            <a:r>
              <a:rPr lang="hu-HU" dirty="0"/>
              <a:t>Az OOP szemlélet napjaink egyik legelterjedtebb programozási szemlélete, mely segíti a programozót a lehető legkönnyebben olyan programok kifejleszteni, mely könnyen áttekinthető és a későbbiekben könnyen tovább fejleszthető, bővíthető.</a:t>
            </a:r>
          </a:p>
          <a:p>
            <a:r>
              <a:rPr lang="hu-HU" dirty="0"/>
              <a:t>Az Objektum Orientált Programozásnak 6 fő kritérium eleme létezik.</a:t>
            </a:r>
          </a:p>
        </p:txBody>
      </p:sp>
      <p:sp>
        <p:nvSpPr>
          <p:cNvPr id="5" name="Dia számának helye 4"/>
          <p:cNvSpPr>
            <a:spLocks noGrp="1"/>
          </p:cNvSpPr>
          <p:nvPr>
            <p:ph type="sldNum" sz="quarter" idx="4"/>
          </p:nvPr>
        </p:nvSpPr>
        <p:spPr/>
        <p:txBody>
          <a:bodyPr/>
          <a:lstStyle/>
          <a:p>
            <a:fld id="{8B715426-319D-4BC8-B3E8-3875AC431BEE}" type="slidenum">
              <a:rPr lang="hu-HU" smtClean="0"/>
              <a:t>82</a:t>
            </a:fld>
            <a:endParaRPr lang="hu-HU"/>
          </a:p>
        </p:txBody>
      </p:sp>
      <p:sp>
        <p:nvSpPr>
          <p:cNvPr id="4" name="Élőláb helye 3">
            <a:extLst>
              <a:ext uri="{FF2B5EF4-FFF2-40B4-BE49-F238E27FC236}">
                <a16:creationId xmlns:a16="http://schemas.microsoft.com/office/drawing/2014/main" id="{9C95563F-9FF7-456F-8231-018F2420EA50}"/>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941984354"/>
      </p:ext>
    </p:extLst>
  </p:cSld>
  <p:clrMapOvr>
    <a:masterClrMapping/>
  </p:clrMapOvr>
  <p:transition spd="slow">
    <p:cove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OOP II.</a:t>
            </a:r>
          </a:p>
        </p:txBody>
      </p:sp>
      <p:sp>
        <p:nvSpPr>
          <p:cNvPr id="3" name="Tartalom helye 2"/>
          <p:cNvSpPr>
            <a:spLocks noGrp="1"/>
          </p:cNvSpPr>
          <p:nvPr>
            <p:ph idx="1"/>
          </p:nvPr>
        </p:nvSpPr>
        <p:spPr/>
        <p:txBody>
          <a:bodyPr/>
          <a:lstStyle/>
          <a:p>
            <a:r>
              <a:rPr lang="hu-HU" dirty="0"/>
              <a:t>Kritérium elemek:</a:t>
            </a:r>
          </a:p>
          <a:p>
            <a:pPr lvl="1"/>
            <a:r>
              <a:rPr lang="hu-HU" dirty="0"/>
              <a:t>Absztrakció</a:t>
            </a:r>
          </a:p>
          <a:p>
            <a:pPr lvl="1"/>
            <a:r>
              <a:rPr lang="hu-HU" dirty="0"/>
              <a:t>Egységbezárás</a:t>
            </a:r>
          </a:p>
          <a:p>
            <a:pPr lvl="1"/>
            <a:r>
              <a:rPr lang="hu-HU" dirty="0"/>
              <a:t>Adatrejtés</a:t>
            </a:r>
          </a:p>
          <a:p>
            <a:pPr lvl="1"/>
            <a:r>
              <a:rPr lang="hu-HU" dirty="0"/>
              <a:t>Öröklés</a:t>
            </a:r>
          </a:p>
          <a:p>
            <a:pPr lvl="1"/>
            <a:r>
              <a:rPr lang="hu-HU" dirty="0"/>
              <a:t>Polimorfizmus</a:t>
            </a:r>
          </a:p>
          <a:p>
            <a:pPr lvl="1"/>
            <a:r>
              <a:rPr lang="hu-HU" dirty="0"/>
              <a:t>Kód újrafelhasználhatóság</a:t>
            </a:r>
          </a:p>
        </p:txBody>
      </p:sp>
      <p:sp>
        <p:nvSpPr>
          <p:cNvPr id="5" name="Dia számának helye 4"/>
          <p:cNvSpPr>
            <a:spLocks noGrp="1"/>
          </p:cNvSpPr>
          <p:nvPr>
            <p:ph type="sldNum" sz="quarter" idx="4"/>
          </p:nvPr>
        </p:nvSpPr>
        <p:spPr/>
        <p:txBody>
          <a:bodyPr/>
          <a:lstStyle/>
          <a:p>
            <a:fld id="{8B715426-319D-4BC8-B3E8-3875AC431BEE}" type="slidenum">
              <a:rPr lang="hu-HU" smtClean="0"/>
              <a:t>83</a:t>
            </a:fld>
            <a:endParaRPr lang="hu-HU"/>
          </a:p>
        </p:txBody>
      </p:sp>
      <p:sp>
        <p:nvSpPr>
          <p:cNvPr id="4" name="Élőláb helye 3">
            <a:extLst>
              <a:ext uri="{FF2B5EF4-FFF2-40B4-BE49-F238E27FC236}">
                <a16:creationId xmlns:a16="http://schemas.microsoft.com/office/drawing/2014/main" id="{B0D1B198-FA75-480F-96E3-D0F11331F514}"/>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105675524"/>
      </p:ext>
    </p:extLst>
  </p:cSld>
  <p:clrMapOvr>
    <a:masterClrMapping/>
  </p:clrMapOvr>
  <p:transition spd="slow">
    <p:cove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Absztrakció</a:t>
            </a:r>
          </a:p>
        </p:txBody>
      </p:sp>
      <p:sp>
        <p:nvSpPr>
          <p:cNvPr id="3" name="Tartalom helye 2"/>
          <p:cNvSpPr>
            <a:spLocks noGrp="1"/>
          </p:cNvSpPr>
          <p:nvPr>
            <p:ph idx="1"/>
          </p:nvPr>
        </p:nvSpPr>
        <p:spPr/>
        <p:txBody>
          <a:bodyPr/>
          <a:lstStyle/>
          <a:p>
            <a:r>
              <a:rPr lang="hu-HU" dirty="0"/>
              <a:t>Absztrakció kritérium elem a program tervezésekor lép be.</a:t>
            </a:r>
          </a:p>
          <a:p>
            <a:r>
              <a:rPr lang="hu-HU" dirty="0"/>
              <a:t>Lényege, hogy tervezéskor az egyes osztályokat, objektumokat megtervezzük, és az alapján építjük fel a programunkat.</a:t>
            </a:r>
          </a:p>
          <a:p>
            <a:r>
              <a:rPr lang="hu-HU" dirty="0"/>
              <a:t>Ez az eddigiekkel szemben áll, hiszen eddig, mindig viselkedés és célfeladat alapján terveztük és építettük meg programjainkat.</a:t>
            </a:r>
          </a:p>
        </p:txBody>
      </p:sp>
      <p:sp>
        <p:nvSpPr>
          <p:cNvPr id="5" name="Dia számának helye 4"/>
          <p:cNvSpPr>
            <a:spLocks noGrp="1"/>
          </p:cNvSpPr>
          <p:nvPr>
            <p:ph type="sldNum" sz="quarter" idx="4"/>
          </p:nvPr>
        </p:nvSpPr>
        <p:spPr/>
        <p:txBody>
          <a:bodyPr/>
          <a:lstStyle/>
          <a:p>
            <a:fld id="{8B715426-319D-4BC8-B3E8-3875AC431BEE}" type="slidenum">
              <a:rPr lang="hu-HU" smtClean="0"/>
              <a:t>84</a:t>
            </a:fld>
            <a:endParaRPr lang="hu-HU"/>
          </a:p>
        </p:txBody>
      </p:sp>
      <p:sp>
        <p:nvSpPr>
          <p:cNvPr id="4" name="Élőláb helye 3">
            <a:extLst>
              <a:ext uri="{FF2B5EF4-FFF2-40B4-BE49-F238E27FC236}">
                <a16:creationId xmlns:a16="http://schemas.microsoft.com/office/drawing/2014/main" id="{02F8EF62-E164-4784-9C78-EFE70D673AD3}"/>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817155172"/>
      </p:ext>
    </p:extLst>
  </p:cSld>
  <p:clrMapOvr>
    <a:masterClrMapping/>
  </p:clrMapOvr>
  <p:transition spd="slow">
    <p:cove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Egységbezárás</a:t>
            </a:r>
          </a:p>
        </p:txBody>
      </p:sp>
      <p:sp>
        <p:nvSpPr>
          <p:cNvPr id="3" name="Tartalom helye 2"/>
          <p:cNvSpPr>
            <a:spLocks noGrp="1"/>
          </p:cNvSpPr>
          <p:nvPr>
            <p:ph idx="1"/>
          </p:nvPr>
        </p:nvSpPr>
        <p:spPr/>
        <p:txBody>
          <a:bodyPr>
            <a:normAutofit/>
          </a:bodyPr>
          <a:lstStyle/>
          <a:p>
            <a:r>
              <a:rPr lang="hu-HU" dirty="0"/>
              <a:t>Valójában azt jelenti, hogy az objektumba tartozó adatokat, egybeszedjük az osztályba, és innentől kezdve kizárólag az objektum kezeli, így megvédve az egyes külső hibás beavatkozásoktól az adatokat.</a:t>
            </a:r>
          </a:p>
          <a:p>
            <a:r>
              <a:rPr lang="hu-HU" dirty="0"/>
              <a:t>Ezzel együtt jár, hogy az osztályba implementálni kell az összes olyan metódust, funkciót, ami a benne lévő adatok módosításához kell.</a:t>
            </a:r>
          </a:p>
        </p:txBody>
      </p:sp>
      <p:sp>
        <p:nvSpPr>
          <p:cNvPr id="5" name="Dia számának helye 4"/>
          <p:cNvSpPr>
            <a:spLocks noGrp="1"/>
          </p:cNvSpPr>
          <p:nvPr>
            <p:ph type="sldNum" sz="quarter" idx="4"/>
          </p:nvPr>
        </p:nvSpPr>
        <p:spPr/>
        <p:txBody>
          <a:bodyPr/>
          <a:lstStyle/>
          <a:p>
            <a:fld id="{8B715426-319D-4BC8-B3E8-3875AC431BEE}" type="slidenum">
              <a:rPr lang="hu-HU" smtClean="0"/>
              <a:t>85</a:t>
            </a:fld>
            <a:endParaRPr lang="hu-HU"/>
          </a:p>
        </p:txBody>
      </p:sp>
      <p:sp>
        <p:nvSpPr>
          <p:cNvPr id="4" name="Élőláb helye 3">
            <a:extLst>
              <a:ext uri="{FF2B5EF4-FFF2-40B4-BE49-F238E27FC236}">
                <a16:creationId xmlns:a16="http://schemas.microsoft.com/office/drawing/2014/main" id="{53AEAC49-DA1F-473E-8C49-D5CF1439079B}"/>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876884682"/>
      </p:ext>
    </p:extLst>
  </p:cSld>
  <p:clrMapOvr>
    <a:masterClrMapping/>
  </p:clrMapOvr>
  <p:transition spd="slow">
    <p:cove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Adatrejtés</a:t>
            </a:r>
          </a:p>
        </p:txBody>
      </p:sp>
      <p:sp>
        <p:nvSpPr>
          <p:cNvPr id="3" name="Tartalom helye 2"/>
          <p:cNvSpPr>
            <a:spLocks noGrp="1"/>
          </p:cNvSpPr>
          <p:nvPr>
            <p:ph idx="1"/>
          </p:nvPr>
        </p:nvSpPr>
        <p:spPr/>
        <p:txBody>
          <a:bodyPr>
            <a:normAutofit lnSpcReduction="10000"/>
          </a:bodyPr>
          <a:lstStyle/>
          <a:p>
            <a:r>
              <a:rPr lang="hu-HU" dirty="0"/>
              <a:t>Az osztályon belül elrejtjük azokat a funkciókat, adatokat, amiket a külvilág számára mi nem szeretnénk publikusan kezelni, illetve publikussá tesszük amit igen.</a:t>
            </a:r>
          </a:p>
          <a:p>
            <a:r>
              <a:rPr lang="hu-HU" dirty="0"/>
              <a:t>Erre azért van szükség, mert ezzel kontrollálható, hogy pontosan melyik objektum, egy másik objektum, mely adataihoz fér hozzá.</a:t>
            </a:r>
          </a:p>
          <a:p>
            <a:r>
              <a:rPr lang="hu-HU" dirty="0"/>
              <a:t>Főként csapatmunkában, illetve a továbbfejleszthetőség érdekében fontos.</a:t>
            </a:r>
          </a:p>
        </p:txBody>
      </p:sp>
      <p:sp>
        <p:nvSpPr>
          <p:cNvPr id="5" name="Dia számának helye 4"/>
          <p:cNvSpPr>
            <a:spLocks noGrp="1"/>
          </p:cNvSpPr>
          <p:nvPr>
            <p:ph type="sldNum" sz="quarter" idx="4"/>
          </p:nvPr>
        </p:nvSpPr>
        <p:spPr/>
        <p:txBody>
          <a:bodyPr/>
          <a:lstStyle/>
          <a:p>
            <a:fld id="{8B715426-319D-4BC8-B3E8-3875AC431BEE}" type="slidenum">
              <a:rPr lang="hu-HU" smtClean="0"/>
              <a:t>86</a:t>
            </a:fld>
            <a:endParaRPr lang="hu-HU"/>
          </a:p>
        </p:txBody>
      </p:sp>
      <p:sp>
        <p:nvSpPr>
          <p:cNvPr id="4" name="Élőláb helye 3">
            <a:extLst>
              <a:ext uri="{FF2B5EF4-FFF2-40B4-BE49-F238E27FC236}">
                <a16:creationId xmlns:a16="http://schemas.microsoft.com/office/drawing/2014/main" id="{B7DD6CF0-D5C6-4068-B20D-2CC72A19F307}"/>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703038012"/>
      </p:ext>
    </p:extLst>
  </p:cSld>
  <p:clrMapOvr>
    <a:masterClrMapping/>
  </p:clrMapOvr>
  <p:transition spd="slow">
    <p:cove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Öröklés</a:t>
            </a:r>
          </a:p>
        </p:txBody>
      </p:sp>
      <p:sp>
        <p:nvSpPr>
          <p:cNvPr id="3" name="Tartalom helye 2"/>
          <p:cNvSpPr>
            <a:spLocks noGrp="1"/>
          </p:cNvSpPr>
          <p:nvPr>
            <p:ph idx="1"/>
          </p:nvPr>
        </p:nvSpPr>
        <p:spPr/>
        <p:txBody>
          <a:bodyPr/>
          <a:lstStyle/>
          <a:p>
            <a:r>
              <a:rPr lang="hu-HU" dirty="0"/>
              <a:t>Egy specializációs művelet, melynek eredményeképpen, az egymásból következő osztályokat, egymásból származtatjuk, így megspórolva a külön fejlesztési időt.</a:t>
            </a:r>
          </a:p>
          <a:p>
            <a:r>
              <a:rPr lang="hu-HU" dirty="0"/>
              <a:t>Pl.: Van egy már megírt </a:t>
            </a:r>
            <a:r>
              <a:rPr lang="hu-HU" dirty="0" err="1">
                <a:solidFill>
                  <a:srgbClr val="009999"/>
                </a:solidFill>
              </a:rPr>
              <a:t>RepülőDolgok</a:t>
            </a:r>
            <a:r>
              <a:rPr lang="hu-HU" dirty="0"/>
              <a:t> osztály, és szeretnénk megírni a </a:t>
            </a:r>
            <a:r>
              <a:rPr lang="hu-HU" dirty="0">
                <a:solidFill>
                  <a:srgbClr val="009999"/>
                </a:solidFill>
              </a:rPr>
              <a:t>Madár</a:t>
            </a:r>
            <a:r>
              <a:rPr lang="hu-HU" dirty="0"/>
              <a:t> osztályt, akkor a </a:t>
            </a:r>
            <a:r>
              <a:rPr lang="hu-HU" dirty="0">
                <a:solidFill>
                  <a:srgbClr val="009999"/>
                </a:solidFill>
              </a:rPr>
              <a:t>Madár</a:t>
            </a:r>
            <a:r>
              <a:rPr lang="hu-HU" dirty="0"/>
              <a:t> osztályt, a </a:t>
            </a:r>
            <a:r>
              <a:rPr lang="hu-HU" dirty="0" err="1">
                <a:solidFill>
                  <a:srgbClr val="009999"/>
                </a:solidFill>
              </a:rPr>
              <a:t>RepülőDolgok</a:t>
            </a:r>
            <a:r>
              <a:rPr lang="hu-HU" dirty="0" err="1"/>
              <a:t>-ból</a:t>
            </a:r>
            <a:r>
              <a:rPr lang="hu-HU" dirty="0"/>
              <a:t> fogjuk származtatni.</a:t>
            </a:r>
          </a:p>
        </p:txBody>
      </p:sp>
      <p:sp>
        <p:nvSpPr>
          <p:cNvPr id="5" name="Dia számának helye 4"/>
          <p:cNvSpPr>
            <a:spLocks noGrp="1"/>
          </p:cNvSpPr>
          <p:nvPr>
            <p:ph type="sldNum" sz="quarter" idx="4"/>
          </p:nvPr>
        </p:nvSpPr>
        <p:spPr/>
        <p:txBody>
          <a:bodyPr/>
          <a:lstStyle/>
          <a:p>
            <a:fld id="{8B715426-319D-4BC8-B3E8-3875AC431BEE}" type="slidenum">
              <a:rPr lang="hu-HU" smtClean="0"/>
              <a:t>87</a:t>
            </a:fld>
            <a:endParaRPr lang="hu-HU"/>
          </a:p>
        </p:txBody>
      </p:sp>
      <p:sp>
        <p:nvSpPr>
          <p:cNvPr id="4" name="Élőláb helye 3">
            <a:extLst>
              <a:ext uri="{FF2B5EF4-FFF2-40B4-BE49-F238E27FC236}">
                <a16:creationId xmlns:a16="http://schemas.microsoft.com/office/drawing/2014/main" id="{86936A89-E28B-46AB-A150-8A5B2C75697B}"/>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4034209132"/>
      </p:ext>
    </p:extLst>
  </p:cSld>
  <p:clrMapOvr>
    <a:masterClrMapping/>
  </p:clrMapOvr>
  <p:transition spd="slow">
    <p:cove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Kód újrafelhasználhatóság</a:t>
            </a:r>
          </a:p>
        </p:txBody>
      </p:sp>
      <p:sp>
        <p:nvSpPr>
          <p:cNvPr id="3" name="Tartalom helye 2"/>
          <p:cNvSpPr>
            <a:spLocks noGrp="1"/>
          </p:cNvSpPr>
          <p:nvPr>
            <p:ph idx="1"/>
          </p:nvPr>
        </p:nvSpPr>
        <p:spPr/>
        <p:txBody>
          <a:bodyPr/>
          <a:lstStyle/>
          <a:p>
            <a:r>
              <a:rPr lang="hu-HU" dirty="0"/>
              <a:t>Az objektum orientált programok későbbi felhasználása, sokszorta egyszerűbb, mint a többi technológia alapján előállított programok, hiszen az osztályok függetlenségéből adódóan könnyedén átvehetők programrészek, vagy akár komplett kódok más programokba.</a:t>
            </a:r>
          </a:p>
        </p:txBody>
      </p:sp>
      <p:sp>
        <p:nvSpPr>
          <p:cNvPr id="5" name="Dia számának helye 4"/>
          <p:cNvSpPr>
            <a:spLocks noGrp="1"/>
          </p:cNvSpPr>
          <p:nvPr>
            <p:ph type="sldNum" sz="quarter" idx="4"/>
          </p:nvPr>
        </p:nvSpPr>
        <p:spPr/>
        <p:txBody>
          <a:bodyPr/>
          <a:lstStyle/>
          <a:p>
            <a:fld id="{8B715426-319D-4BC8-B3E8-3875AC431BEE}" type="slidenum">
              <a:rPr lang="hu-HU" smtClean="0"/>
              <a:t>88</a:t>
            </a:fld>
            <a:endParaRPr lang="hu-HU"/>
          </a:p>
        </p:txBody>
      </p:sp>
      <p:sp>
        <p:nvSpPr>
          <p:cNvPr id="4" name="Élőláb helye 3">
            <a:extLst>
              <a:ext uri="{FF2B5EF4-FFF2-40B4-BE49-F238E27FC236}">
                <a16:creationId xmlns:a16="http://schemas.microsoft.com/office/drawing/2014/main" id="{BA8C27C5-F3A4-4BE3-9BD4-F19667EC04D6}"/>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887403886"/>
      </p:ext>
    </p:extLst>
  </p:cSld>
  <p:clrMapOvr>
    <a:masterClrMapping/>
  </p:clrMapOvr>
  <p:transition spd="slow">
    <p:cove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OOP C#</a:t>
            </a:r>
            <a:r>
              <a:rPr lang="hu-HU" dirty="0" err="1"/>
              <a:t>-ban</a:t>
            </a:r>
            <a:endParaRPr lang="hu-HU" dirty="0"/>
          </a:p>
        </p:txBody>
      </p:sp>
      <p:sp>
        <p:nvSpPr>
          <p:cNvPr id="3" name="Alcím 2"/>
          <p:cNvSpPr>
            <a:spLocks noGrp="1"/>
          </p:cNvSpPr>
          <p:nvPr>
            <p:ph type="subTitle" idx="1"/>
          </p:nvPr>
        </p:nvSpPr>
        <p:spPr/>
        <p:txBody>
          <a:bodyPr/>
          <a:lstStyle/>
          <a:p>
            <a:r>
              <a:rPr lang="hu-HU" dirty="0"/>
              <a:t>Objektumorientáció gyakorlati alkalmazása C# nyelven</a:t>
            </a:r>
          </a:p>
        </p:txBody>
      </p:sp>
      <p:sp>
        <p:nvSpPr>
          <p:cNvPr id="5" name="Dia számának helye 4"/>
          <p:cNvSpPr>
            <a:spLocks noGrp="1"/>
          </p:cNvSpPr>
          <p:nvPr>
            <p:ph type="sldNum" sz="quarter" idx="4"/>
          </p:nvPr>
        </p:nvSpPr>
        <p:spPr/>
        <p:txBody>
          <a:bodyPr/>
          <a:lstStyle/>
          <a:p>
            <a:fld id="{8B715426-319D-4BC8-B3E8-3875AC431BEE}" type="slidenum">
              <a:rPr lang="hu-HU" smtClean="0"/>
              <a:t>89</a:t>
            </a:fld>
            <a:endParaRPr lang="hu-HU" dirty="0"/>
          </a:p>
        </p:txBody>
      </p:sp>
      <p:sp>
        <p:nvSpPr>
          <p:cNvPr id="4" name="Élőláb helye 3">
            <a:extLst>
              <a:ext uri="{FF2B5EF4-FFF2-40B4-BE49-F238E27FC236}">
                <a16:creationId xmlns:a16="http://schemas.microsoft.com/office/drawing/2014/main" id="{8A13434C-4A7F-43F1-BCC5-9B223A529BE7}"/>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32721187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Metódusok és Funkciók II.</a:t>
            </a:r>
          </a:p>
        </p:txBody>
      </p:sp>
      <p:sp>
        <p:nvSpPr>
          <p:cNvPr id="3" name="Tartalom helye 2"/>
          <p:cNvSpPr>
            <a:spLocks noGrp="1"/>
          </p:cNvSpPr>
          <p:nvPr>
            <p:ph idx="1"/>
          </p:nvPr>
        </p:nvSpPr>
        <p:spPr/>
        <p:txBody>
          <a:bodyPr/>
          <a:lstStyle/>
          <a:p>
            <a:r>
              <a:rPr lang="hu-HU" dirty="0"/>
              <a:t>Természetesen, metódusoknak nincs visszatérési értékük, így azokat ily módon nem használhatjuk.</a:t>
            </a:r>
          </a:p>
          <a:p>
            <a:pPr lvl="1"/>
            <a:r>
              <a:rPr lang="hu-HU" dirty="0"/>
              <a:t>Metódusokat olyan esetben használjuk, mikor nincs szükségünk visszajelzésre a lefuttatott programkód után.</a:t>
            </a:r>
          </a:p>
        </p:txBody>
      </p:sp>
      <p:sp>
        <p:nvSpPr>
          <p:cNvPr id="5" name="Dia számának helye 4"/>
          <p:cNvSpPr>
            <a:spLocks noGrp="1"/>
          </p:cNvSpPr>
          <p:nvPr>
            <p:ph type="sldNum" sz="quarter" idx="4"/>
          </p:nvPr>
        </p:nvSpPr>
        <p:spPr/>
        <p:txBody>
          <a:bodyPr/>
          <a:lstStyle/>
          <a:p>
            <a:fld id="{8B715426-319D-4BC8-B3E8-3875AC431BEE}" type="slidenum">
              <a:rPr lang="hu-HU" smtClean="0"/>
              <a:t>9</a:t>
            </a:fld>
            <a:endParaRPr lang="hu-HU"/>
          </a:p>
        </p:txBody>
      </p:sp>
      <p:sp>
        <p:nvSpPr>
          <p:cNvPr id="4" name="Élőláb helye 3">
            <a:extLst>
              <a:ext uri="{FF2B5EF4-FFF2-40B4-BE49-F238E27FC236}">
                <a16:creationId xmlns:a16="http://schemas.microsoft.com/office/drawing/2014/main" id="{7B2C4511-6ECF-4D8F-B1C7-9AB1D6E1968D}"/>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792443"/>
      </p:ext>
    </p:extLst>
  </p:cSld>
  <p:clrMapOvr>
    <a:masterClrMapping/>
  </p:clrMapOvr>
  <p:transition spd="slow">
    <p:cove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OOP C#</a:t>
            </a:r>
            <a:r>
              <a:rPr lang="hu-HU" dirty="0" err="1"/>
              <a:t>-ban</a:t>
            </a:r>
            <a:r>
              <a:rPr lang="hu-HU" dirty="0"/>
              <a:t> I.</a:t>
            </a:r>
          </a:p>
        </p:txBody>
      </p:sp>
      <p:sp>
        <p:nvSpPr>
          <p:cNvPr id="3" name="Tartalom helye 2"/>
          <p:cNvSpPr>
            <a:spLocks noGrp="1"/>
          </p:cNvSpPr>
          <p:nvPr>
            <p:ph idx="1"/>
          </p:nvPr>
        </p:nvSpPr>
        <p:spPr/>
        <p:txBody>
          <a:bodyPr/>
          <a:lstStyle/>
          <a:p>
            <a:r>
              <a:rPr lang="hu-HU" dirty="0"/>
              <a:t>C# egy alapvetően OO nyelv, így az OO program fejlesztése benne lényegesen egyszerűbb, mint egy alapvetően nem OO nyelvben.</a:t>
            </a:r>
          </a:p>
          <a:p>
            <a:r>
              <a:rPr lang="hu-HU" dirty="0"/>
              <a:t>Maga a Visual </a:t>
            </a:r>
            <a:r>
              <a:rPr lang="hu-HU" dirty="0" err="1"/>
              <a:t>Studio</a:t>
            </a:r>
            <a:r>
              <a:rPr lang="hu-HU" dirty="0"/>
              <a:t> is segít kialakítani OO programunkat, illetve segít különböző helyeken, hogy minél gyorsabb fejlesztési ütemben tudjunk haladni, illetve esetleges objektumorientációs hibákat is azonnal jelez.</a:t>
            </a:r>
          </a:p>
        </p:txBody>
      </p:sp>
      <p:sp>
        <p:nvSpPr>
          <p:cNvPr id="5" name="Dia számának helye 4"/>
          <p:cNvSpPr>
            <a:spLocks noGrp="1"/>
          </p:cNvSpPr>
          <p:nvPr>
            <p:ph type="sldNum" sz="quarter" idx="4"/>
          </p:nvPr>
        </p:nvSpPr>
        <p:spPr/>
        <p:txBody>
          <a:bodyPr/>
          <a:lstStyle/>
          <a:p>
            <a:fld id="{8B715426-319D-4BC8-B3E8-3875AC431BEE}" type="slidenum">
              <a:rPr lang="hu-HU" smtClean="0"/>
              <a:t>90</a:t>
            </a:fld>
            <a:endParaRPr lang="hu-HU"/>
          </a:p>
        </p:txBody>
      </p:sp>
      <p:sp>
        <p:nvSpPr>
          <p:cNvPr id="4" name="Élőláb helye 3">
            <a:extLst>
              <a:ext uri="{FF2B5EF4-FFF2-40B4-BE49-F238E27FC236}">
                <a16:creationId xmlns:a16="http://schemas.microsoft.com/office/drawing/2014/main" id="{D4048F02-85FF-4E7C-91B7-67D5E7622DAC}"/>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4009605955"/>
      </p:ext>
    </p:extLst>
  </p:cSld>
  <p:clrMapOvr>
    <a:masterClrMapping/>
  </p:clrMapOvr>
  <p:transition spd="slow">
    <p:cove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OOP C#</a:t>
            </a:r>
            <a:r>
              <a:rPr lang="hu-HU" dirty="0" err="1"/>
              <a:t>-ban</a:t>
            </a:r>
            <a:r>
              <a:rPr lang="hu-HU" dirty="0"/>
              <a:t> II.</a:t>
            </a:r>
          </a:p>
        </p:txBody>
      </p:sp>
      <p:sp>
        <p:nvSpPr>
          <p:cNvPr id="3" name="Tartalom helye 2"/>
          <p:cNvSpPr>
            <a:spLocks noGrp="1"/>
          </p:cNvSpPr>
          <p:nvPr>
            <p:ph idx="1"/>
          </p:nvPr>
        </p:nvSpPr>
        <p:spPr/>
        <p:txBody>
          <a:bodyPr/>
          <a:lstStyle/>
          <a:p>
            <a:r>
              <a:rPr lang="hu-HU" dirty="0"/>
              <a:t>Osztályt létrehozni C#</a:t>
            </a:r>
            <a:r>
              <a:rPr lang="hu-HU" dirty="0" err="1"/>
              <a:t>-ban</a:t>
            </a:r>
            <a:r>
              <a:rPr lang="hu-HU" dirty="0"/>
              <a:t> a </a:t>
            </a:r>
            <a:r>
              <a:rPr lang="hu-HU" dirty="0" err="1">
                <a:solidFill>
                  <a:srgbClr val="0000FF"/>
                </a:solidFill>
              </a:rPr>
              <a:t>class</a:t>
            </a:r>
            <a:r>
              <a:rPr lang="hu-HU" dirty="0"/>
              <a:t> kulcsszó segítségével tudunk.</a:t>
            </a:r>
          </a:p>
          <a:p>
            <a:r>
              <a:rPr lang="hu-HU" dirty="0"/>
              <a:t>Pl.:</a:t>
            </a:r>
          </a:p>
          <a:p>
            <a:pPr lvl="1"/>
            <a:r>
              <a:rPr lang="hu-HU" dirty="0"/>
              <a:t> </a:t>
            </a:r>
            <a:r>
              <a:rPr lang="hu-HU" dirty="0" err="1">
                <a:solidFill>
                  <a:srgbClr val="0000FF"/>
                </a:solidFill>
              </a:rPr>
              <a:t>class</a:t>
            </a:r>
            <a:r>
              <a:rPr lang="hu-HU" dirty="0"/>
              <a:t> </a:t>
            </a:r>
            <a:r>
              <a:rPr lang="hu-HU" dirty="0" err="1">
                <a:solidFill>
                  <a:srgbClr val="009999"/>
                </a:solidFill>
              </a:rPr>
              <a:t>AzEnOsztalyom</a:t>
            </a:r>
            <a:br>
              <a:rPr lang="hu-HU" dirty="0"/>
            </a:br>
            <a:r>
              <a:rPr lang="hu-HU" dirty="0"/>
              <a:t> {</a:t>
            </a:r>
            <a:br>
              <a:rPr lang="hu-HU" dirty="0"/>
            </a:br>
            <a:r>
              <a:rPr lang="hu-HU" dirty="0"/>
              <a:t>     </a:t>
            </a:r>
            <a:r>
              <a:rPr lang="hu-HU" dirty="0">
                <a:solidFill>
                  <a:srgbClr val="339933"/>
                </a:solidFill>
              </a:rPr>
              <a:t>//…</a:t>
            </a:r>
            <a:br>
              <a:rPr lang="hu-HU" dirty="0"/>
            </a:br>
            <a:r>
              <a:rPr lang="hu-HU" dirty="0"/>
              <a:t> }</a:t>
            </a:r>
          </a:p>
        </p:txBody>
      </p:sp>
      <p:sp>
        <p:nvSpPr>
          <p:cNvPr id="5" name="Dia számának helye 4"/>
          <p:cNvSpPr>
            <a:spLocks noGrp="1"/>
          </p:cNvSpPr>
          <p:nvPr>
            <p:ph type="sldNum" sz="quarter" idx="4"/>
          </p:nvPr>
        </p:nvSpPr>
        <p:spPr/>
        <p:txBody>
          <a:bodyPr/>
          <a:lstStyle/>
          <a:p>
            <a:fld id="{8B715426-319D-4BC8-B3E8-3875AC431BEE}" type="slidenum">
              <a:rPr lang="hu-HU" smtClean="0"/>
              <a:t>91</a:t>
            </a:fld>
            <a:endParaRPr lang="hu-HU"/>
          </a:p>
        </p:txBody>
      </p:sp>
      <p:sp>
        <p:nvSpPr>
          <p:cNvPr id="4" name="Élőláb helye 3">
            <a:extLst>
              <a:ext uri="{FF2B5EF4-FFF2-40B4-BE49-F238E27FC236}">
                <a16:creationId xmlns:a16="http://schemas.microsoft.com/office/drawing/2014/main" id="{B7C097A7-B59A-49B3-95E9-4CE5E4931F14}"/>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680000768"/>
      </p:ext>
    </p:extLst>
  </p:cSld>
  <p:clrMapOvr>
    <a:masterClrMapping/>
  </p:clrMapOvr>
  <p:transition spd="slow">
    <p:cove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Osztályok felépítése I.</a:t>
            </a:r>
          </a:p>
        </p:txBody>
      </p:sp>
      <p:sp>
        <p:nvSpPr>
          <p:cNvPr id="3" name="Tartalom helye 2"/>
          <p:cNvSpPr>
            <a:spLocks noGrp="1"/>
          </p:cNvSpPr>
          <p:nvPr>
            <p:ph idx="1"/>
          </p:nvPr>
        </p:nvSpPr>
        <p:spPr/>
        <p:txBody>
          <a:bodyPr>
            <a:normAutofit fontScale="92500"/>
          </a:bodyPr>
          <a:lstStyle/>
          <a:p>
            <a:r>
              <a:rPr lang="hu-HU" dirty="0"/>
              <a:t>Az osztályok felépítése alapvetően a következőképpen épül fel:</a:t>
            </a:r>
          </a:p>
          <a:p>
            <a:pPr lvl="1"/>
            <a:r>
              <a:rPr lang="hu-HU" dirty="0"/>
              <a:t>Változó deklarációk</a:t>
            </a:r>
          </a:p>
          <a:p>
            <a:pPr lvl="1"/>
            <a:r>
              <a:rPr lang="hu-HU" dirty="0"/>
              <a:t>Tulajdonságok</a:t>
            </a:r>
          </a:p>
          <a:p>
            <a:pPr lvl="1"/>
            <a:r>
              <a:rPr lang="hu-HU" dirty="0"/>
              <a:t>Konstruktor</a:t>
            </a:r>
          </a:p>
          <a:p>
            <a:pPr lvl="1"/>
            <a:r>
              <a:rPr lang="hu-HU" dirty="0"/>
              <a:t>Metódusok, Funkciók</a:t>
            </a:r>
          </a:p>
          <a:p>
            <a:r>
              <a:rPr lang="hu-HU" dirty="0"/>
              <a:t>Az osztály felépítésére nincs szabály, tehát akárhogy kinézhet, azonban a nem konzekvensen felépített osztályokat később nehéz újrafelhasználni.</a:t>
            </a:r>
          </a:p>
        </p:txBody>
      </p:sp>
      <p:sp>
        <p:nvSpPr>
          <p:cNvPr id="5" name="Dia számának helye 4"/>
          <p:cNvSpPr>
            <a:spLocks noGrp="1"/>
          </p:cNvSpPr>
          <p:nvPr>
            <p:ph type="sldNum" sz="quarter" idx="4"/>
          </p:nvPr>
        </p:nvSpPr>
        <p:spPr/>
        <p:txBody>
          <a:bodyPr/>
          <a:lstStyle/>
          <a:p>
            <a:fld id="{8B715426-319D-4BC8-B3E8-3875AC431BEE}" type="slidenum">
              <a:rPr lang="hu-HU" smtClean="0"/>
              <a:t>92</a:t>
            </a:fld>
            <a:endParaRPr lang="hu-HU"/>
          </a:p>
        </p:txBody>
      </p:sp>
      <p:sp>
        <p:nvSpPr>
          <p:cNvPr id="4" name="Élőláb helye 3">
            <a:extLst>
              <a:ext uri="{FF2B5EF4-FFF2-40B4-BE49-F238E27FC236}">
                <a16:creationId xmlns:a16="http://schemas.microsoft.com/office/drawing/2014/main" id="{A20DC8EC-B88D-40F2-9F60-460336EE9D17}"/>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386511829"/>
      </p:ext>
    </p:extLst>
  </p:cSld>
  <p:clrMapOvr>
    <a:masterClrMapping/>
  </p:clrMapOvr>
  <p:transition spd="slow">
    <p:cove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Osztályok felépítése II. - Változók</a:t>
            </a:r>
          </a:p>
        </p:txBody>
      </p:sp>
      <p:sp>
        <p:nvSpPr>
          <p:cNvPr id="3" name="Tartalom helye 2"/>
          <p:cNvSpPr>
            <a:spLocks noGrp="1"/>
          </p:cNvSpPr>
          <p:nvPr>
            <p:ph idx="1"/>
          </p:nvPr>
        </p:nvSpPr>
        <p:spPr/>
        <p:txBody>
          <a:bodyPr/>
          <a:lstStyle/>
          <a:p>
            <a:r>
              <a:rPr lang="hu-HU" dirty="0"/>
              <a:t>Ahogy már megszokhattuk a változók az osztályokon belül is ugyan arra hasznosak, mint egy alprogramon belül.</a:t>
            </a:r>
          </a:p>
          <a:p>
            <a:r>
              <a:rPr lang="hu-HU" dirty="0"/>
              <a:t>Azonban míg az eddigi programjainkban nem kellett foglalkozzunk különösebben a láthatósági szintekkel ebben az esetben kelleni fog.</a:t>
            </a:r>
          </a:p>
          <a:p>
            <a:pPr lvl="1"/>
            <a:r>
              <a:rPr lang="hu-HU" dirty="0"/>
              <a:t>A láthatósági szintek állítása, az Adatrejtés kritériumelem gyakorlati alkalmazása.</a:t>
            </a:r>
          </a:p>
        </p:txBody>
      </p:sp>
      <p:sp>
        <p:nvSpPr>
          <p:cNvPr id="5" name="Dia számának helye 4"/>
          <p:cNvSpPr>
            <a:spLocks noGrp="1"/>
          </p:cNvSpPr>
          <p:nvPr>
            <p:ph type="sldNum" sz="quarter" idx="4"/>
          </p:nvPr>
        </p:nvSpPr>
        <p:spPr/>
        <p:txBody>
          <a:bodyPr/>
          <a:lstStyle/>
          <a:p>
            <a:fld id="{8B715426-319D-4BC8-B3E8-3875AC431BEE}" type="slidenum">
              <a:rPr lang="hu-HU" smtClean="0"/>
              <a:t>93</a:t>
            </a:fld>
            <a:endParaRPr lang="hu-HU"/>
          </a:p>
        </p:txBody>
      </p:sp>
      <p:sp>
        <p:nvSpPr>
          <p:cNvPr id="4" name="Élőláb helye 3">
            <a:extLst>
              <a:ext uri="{FF2B5EF4-FFF2-40B4-BE49-F238E27FC236}">
                <a16:creationId xmlns:a16="http://schemas.microsoft.com/office/drawing/2014/main" id="{B42D275A-5030-449A-BE5A-AF1D16C22434}"/>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885724613"/>
      </p:ext>
    </p:extLst>
  </p:cSld>
  <p:clrMapOvr>
    <a:masterClrMapping/>
  </p:clrMapOvr>
  <p:transition spd="slow">
    <p:cove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Láthatósági szintek I.</a:t>
            </a:r>
          </a:p>
        </p:txBody>
      </p:sp>
      <p:sp>
        <p:nvSpPr>
          <p:cNvPr id="3" name="Tartalom helye 2"/>
          <p:cNvSpPr>
            <a:spLocks noGrp="1"/>
          </p:cNvSpPr>
          <p:nvPr>
            <p:ph idx="1"/>
          </p:nvPr>
        </p:nvSpPr>
        <p:spPr/>
        <p:txBody>
          <a:bodyPr>
            <a:normAutofit fontScale="92500" lnSpcReduction="10000"/>
          </a:bodyPr>
          <a:lstStyle/>
          <a:p>
            <a:r>
              <a:rPr lang="hu-HU" dirty="0"/>
              <a:t>Minden egyes létrehozott változó alapvetően </a:t>
            </a:r>
            <a:r>
              <a:rPr lang="hu-HU" dirty="0" err="1">
                <a:solidFill>
                  <a:srgbClr val="0000FF"/>
                </a:solidFill>
              </a:rPr>
              <a:t>private</a:t>
            </a:r>
            <a:r>
              <a:rPr lang="hu-HU" dirty="0"/>
              <a:t>, ami azzal jár, hogy csak és kizárólag az osztályon belül elérhető, kívülről nem.</a:t>
            </a:r>
          </a:p>
          <a:p>
            <a:r>
              <a:rPr lang="hu-HU" dirty="0"/>
              <a:t>További láthatósági szintek:</a:t>
            </a:r>
          </a:p>
          <a:p>
            <a:pPr lvl="1"/>
            <a:r>
              <a:rPr lang="hu-HU" dirty="0"/>
              <a:t> </a:t>
            </a:r>
            <a:r>
              <a:rPr lang="hu-HU" dirty="0" err="1">
                <a:solidFill>
                  <a:srgbClr val="0000FF"/>
                </a:solidFill>
              </a:rPr>
              <a:t>protected</a:t>
            </a:r>
            <a:endParaRPr lang="hu-HU" dirty="0">
              <a:solidFill>
                <a:srgbClr val="0000FF"/>
              </a:solidFill>
            </a:endParaRPr>
          </a:p>
          <a:p>
            <a:pPr lvl="2"/>
            <a:r>
              <a:rPr lang="hu-HU" dirty="0"/>
              <a:t>Csak a leszármazottaknak látható az elem.</a:t>
            </a:r>
          </a:p>
          <a:p>
            <a:pPr lvl="1"/>
            <a:r>
              <a:rPr lang="hu-HU" dirty="0"/>
              <a:t> </a:t>
            </a:r>
            <a:r>
              <a:rPr lang="hu-HU" dirty="0" err="1">
                <a:solidFill>
                  <a:srgbClr val="0000FF"/>
                </a:solidFill>
              </a:rPr>
              <a:t>internal</a:t>
            </a:r>
            <a:endParaRPr lang="hu-HU" dirty="0">
              <a:solidFill>
                <a:srgbClr val="0000FF"/>
              </a:solidFill>
            </a:endParaRPr>
          </a:p>
          <a:p>
            <a:pPr lvl="2"/>
            <a:r>
              <a:rPr lang="hu-HU" dirty="0"/>
              <a:t>A </a:t>
            </a:r>
            <a:r>
              <a:rPr lang="hu-HU" dirty="0" err="1"/>
              <a:t>Namespace-en</a:t>
            </a:r>
            <a:r>
              <a:rPr lang="hu-HU" dirty="0"/>
              <a:t> belül mindenki láthatja az adott elemet.</a:t>
            </a:r>
          </a:p>
          <a:p>
            <a:pPr lvl="1"/>
            <a:r>
              <a:rPr lang="hu-HU" dirty="0"/>
              <a:t> </a:t>
            </a:r>
            <a:r>
              <a:rPr lang="hu-HU" dirty="0" err="1">
                <a:solidFill>
                  <a:srgbClr val="0000FF"/>
                </a:solidFill>
              </a:rPr>
              <a:t>public</a:t>
            </a:r>
            <a:endParaRPr lang="hu-HU" dirty="0">
              <a:solidFill>
                <a:srgbClr val="0000FF"/>
              </a:solidFill>
            </a:endParaRPr>
          </a:p>
          <a:p>
            <a:pPr lvl="2"/>
            <a:r>
              <a:rPr lang="hu-HU" dirty="0"/>
              <a:t>Mindenkinek látható az adott elem.</a:t>
            </a:r>
          </a:p>
        </p:txBody>
      </p:sp>
      <p:sp>
        <p:nvSpPr>
          <p:cNvPr id="5" name="Dia számának helye 4"/>
          <p:cNvSpPr>
            <a:spLocks noGrp="1"/>
          </p:cNvSpPr>
          <p:nvPr>
            <p:ph type="sldNum" sz="quarter" idx="4"/>
          </p:nvPr>
        </p:nvSpPr>
        <p:spPr/>
        <p:txBody>
          <a:bodyPr/>
          <a:lstStyle/>
          <a:p>
            <a:fld id="{8B715426-319D-4BC8-B3E8-3875AC431BEE}" type="slidenum">
              <a:rPr lang="hu-HU" smtClean="0"/>
              <a:t>94</a:t>
            </a:fld>
            <a:endParaRPr lang="hu-HU"/>
          </a:p>
        </p:txBody>
      </p:sp>
      <p:sp>
        <p:nvSpPr>
          <p:cNvPr id="4" name="Élőláb helye 3">
            <a:extLst>
              <a:ext uri="{FF2B5EF4-FFF2-40B4-BE49-F238E27FC236}">
                <a16:creationId xmlns:a16="http://schemas.microsoft.com/office/drawing/2014/main" id="{5924F7F2-DB4F-45EA-8391-128BA440C913}"/>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2254521817"/>
      </p:ext>
    </p:extLst>
  </p:cSld>
  <p:clrMapOvr>
    <a:masterClrMapping/>
  </p:clrMapOvr>
  <p:transition spd="slow">
    <p:cove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Láthatósági szintek II.</a:t>
            </a:r>
          </a:p>
        </p:txBody>
      </p:sp>
      <p:sp>
        <p:nvSpPr>
          <p:cNvPr id="3" name="Tartalom helye 2"/>
          <p:cNvSpPr>
            <a:spLocks noGrp="1"/>
          </p:cNvSpPr>
          <p:nvPr>
            <p:ph idx="1"/>
          </p:nvPr>
        </p:nvSpPr>
        <p:spPr/>
        <p:txBody>
          <a:bodyPr/>
          <a:lstStyle/>
          <a:p>
            <a:r>
              <a:rPr lang="hu-HU" dirty="0"/>
              <a:t>Láthatósági szintek megoszlása amennyiben egy névteret nézünk:</a:t>
            </a:r>
          </a:p>
        </p:txBody>
      </p:sp>
      <p:sp>
        <p:nvSpPr>
          <p:cNvPr id="5" name="Dia számának helye 4"/>
          <p:cNvSpPr>
            <a:spLocks noGrp="1"/>
          </p:cNvSpPr>
          <p:nvPr>
            <p:ph type="sldNum" sz="quarter" idx="4"/>
          </p:nvPr>
        </p:nvSpPr>
        <p:spPr/>
        <p:txBody>
          <a:bodyPr/>
          <a:lstStyle/>
          <a:p>
            <a:fld id="{8B715426-319D-4BC8-B3E8-3875AC431BEE}" type="slidenum">
              <a:rPr lang="hu-HU" smtClean="0"/>
              <a:t>95</a:t>
            </a:fld>
            <a:endParaRPr lang="hu-HU"/>
          </a:p>
        </p:txBody>
      </p:sp>
      <p:graphicFrame>
        <p:nvGraphicFramePr>
          <p:cNvPr id="6" name="Diagram 5"/>
          <p:cNvGraphicFramePr/>
          <p:nvPr>
            <p:extLst/>
          </p:nvPr>
        </p:nvGraphicFramePr>
        <p:xfrm>
          <a:off x="2172072" y="2621136"/>
          <a:ext cx="3696072" cy="3472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Jobb oldali kapcsos zárójel 6"/>
          <p:cNvSpPr/>
          <p:nvPr/>
        </p:nvSpPr>
        <p:spPr>
          <a:xfrm>
            <a:off x="5868144" y="3645024"/>
            <a:ext cx="288032" cy="100811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hu-HU" dirty="0"/>
          </a:p>
        </p:txBody>
      </p:sp>
      <p:sp>
        <p:nvSpPr>
          <p:cNvPr id="8" name="Szövegdoboz 7"/>
          <p:cNvSpPr txBox="1"/>
          <p:nvPr/>
        </p:nvSpPr>
        <p:spPr>
          <a:xfrm>
            <a:off x="6228184" y="3567147"/>
            <a:ext cx="259228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hu-HU" dirty="0"/>
              <a:t>Az </a:t>
            </a:r>
            <a:r>
              <a:rPr lang="hu-HU" dirty="0" err="1">
                <a:solidFill>
                  <a:srgbClr val="0000FF"/>
                </a:solidFill>
              </a:rPr>
              <a:t>internal</a:t>
            </a:r>
            <a:r>
              <a:rPr lang="hu-HU" dirty="0"/>
              <a:t> és </a:t>
            </a:r>
            <a:r>
              <a:rPr lang="hu-HU" dirty="0" err="1">
                <a:solidFill>
                  <a:srgbClr val="0000FF"/>
                </a:solidFill>
              </a:rPr>
              <a:t>protected</a:t>
            </a:r>
            <a:r>
              <a:rPr lang="hu-HU" dirty="0"/>
              <a:t> láthatósági szintek nem ábrázolhatók több névtér esetén egybefoglalva.</a:t>
            </a:r>
          </a:p>
        </p:txBody>
      </p:sp>
      <p:sp>
        <p:nvSpPr>
          <p:cNvPr id="9" name="Jobb oldali kapcsos zárójel 8"/>
          <p:cNvSpPr/>
          <p:nvPr/>
        </p:nvSpPr>
        <p:spPr>
          <a:xfrm rot="10800000">
            <a:off x="1979713" y="2780928"/>
            <a:ext cx="288032" cy="3312368"/>
          </a:xfrm>
          <a:prstGeom prst="rightBrace">
            <a:avLst>
              <a:gd name="adj1" fmla="val 8333"/>
              <a:gd name="adj2" fmla="val 20565"/>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hu-HU" dirty="0"/>
          </a:p>
        </p:txBody>
      </p:sp>
      <p:sp>
        <p:nvSpPr>
          <p:cNvPr id="10" name="Szövegdoboz 9"/>
          <p:cNvSpPr txBox="1"/>
          <p:nvPr/>
        </p:nvSpPr>
        <p:spPr>
          <a:xfrm>
            <a:off x="437634" y="5013176"/>
            <a:ext cx="1222762" cy="7848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hu-HU" sz="1500" dirty="0"/>
              <a:t>Elemek</a:t>
            </a:r>
          </a:p>
          <a:p>
            <a:r>
              <a:rPr lang="hu-HU" sz="1500" b="1" u="sng" dirty="0"/>
              <a:t>osztályban</a:t>
            </a:r>
            <a:r>
              <a:rPr lang="hu-HU" sz="1500" dirty="0"/>
              <a:t> létrehozva.</a:t>
            </a:r>
          </a:p>
        </p:txBody>
      </p:sp>
      <p:sp>
        <p:nvSpPr>
          <p:cNvPr id="11" name="Jobb oldali kapcsos zárójel 10"/>
          <p:cNvSpPr/>
          <p:nvPr/>
        </p:nvSpPr>
        <p:spPr>
          <a:xfrm rot="10800000">
            <a:off x="1748004" y="2780928"/>
            <a:ext cx="288032" cy="1296144"/>
          </a:xfrm>
          <a:prstGeom prst="rightBrace">
            <a:avLst>
              <a:gd name="adj1" fmla="val 8333"/>
              <a:gd name="adj2" fmla="val 40289"/>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hu-HU" dirty="0"/>
          </a:p>
        </p:txBody>
      </p:sp>
      <p:sp>
        <p:nvSpPr>
          <p:cNvPr id="12" name="Szövegdoboz 11"/>
          <p:cNvSpPr txBox="1"/>
          <p:nvPr/>
        </p:nvSpPr>
        <p:spPr>
          <a:xfrm>
            <a:off x="437634" y="3140968"/>
            <a:ext cx="1222762" cy="7848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hu-HU" sz="1500" dirty="0"/>
              <a:t>Elemek</a:t>
            </a:r>
          </a:p>
          <a:p>
            <a:r>
              <a:rPr lang="hu-HU" sz="1500" b="1" u="sng" dirty="0"/>
              <a:t>névtérben</a:t>
            </a:r>
            <a:r>
              <a:rPr lang="hu-HU" sz="1500" dirty="0"/>
              <a:t> létrehozva.</a:t>
            </a:r>
          </a:p>
        </p:txBody>
      </p:sp>
      <p:sp>
        <p:nvSpPr>
          <p:cNvPr id="4" name="Élőláb helye 3">
            <a:extLst>
              <a:ext uri="{FF2B5EF4-FFF2-40B4-BE49-F238E27FC236}">
                <a16:creationId xmlns:a16="http://schemas.microsoft.com/office/drawing/2014/main" id="{C520B53A-BBE8-4B2C-8090-355B150BA808}"/>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760613886"/>
      </p:ext>
    </p:extLst>
  </p:cSld>
  <p:clrMapOvr>
    <a:masterClrMapping/>
  </p:clrMapOvr>
  <p:transition spd="slow">
    <p:cove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a:t>Osztályok felépítése III. - Tulajdonságok</a:t>
            </a:r>
          </a:p>
        </p:txBody>
      </p:sp>
      <p:sp>
        <p:nvSpPr>
          <p:cNvPr id="3" name="Tartalom helye 2"/>
          <p:cNvSpPr>
            <a:spLocks noGrp="1"/>
          </p:cNvSpPr>
          <p:nvPr>
            <p:ph idx="1"/>
          </p:nvPr>
        </p:nvSpPr>
        <p:spPr/>
        <p:txBody>
          <a:bodyPr>
            <a:normAutofit lnSpcReduction="10000"/>
          </a:bodyPr>
          <a:lstStyle/>
          <a:p>
            <a:r>
              <a:rPr lang="hu-HU" dirty="0"/>
              <a:t>Tulajdonságnak nevezzük azt a piciny metódus-funkció párost, mely biztosítja egy változó írhatóságát, olvashatóságát, vagy mindkettőt egyszerre. „</a:t>
            </a:r>
            <a:r>
              <a:rPr lang="hu-HU" dirty="0" err="1"/>
              <a:t>Getter-Setter</a:t>
            </a:r>
            <a:r>
              <a:rPr lang="hu-HU" dirty="0"/>
              <a:t>”</a:t>
            </a:r>
            <a:r>
              <a:rPr lang="hu-HU" dirty="0" err="1"/>
              <a:t>-nek</a:t>
            </a:r>
            <a:r>
              <a:rPr lang="hu-HU" dirty="0"/>
              <a:t> is szokták nevezni.</a:t>
            </a:r>
          </a:p>
          <a:p>
            <a:r>
              <a:rPr lang="hu-HU" dirty="0"/>
              <a:t>Kinézete:</a:t>
            </a:r>
          </a:p>
          <a:p>
            <a:pPr lvl="1"/>
            <a:r>
              <a:rPr lang="hu-HU" dirty="0"/>
              <a:t> </a:t>
            </a:r>
            <a:r>
              <a:rPr lang="hu-HU" dirty="0">
                <a:solidFill>
                  <a:srgbClr val="0000FF"/>
                </a:solidFill>
              </a:rPr>
              <a:t>&lt;láthatósági szint&gt;</a:t>
            </a:r>
            <a:r>
              <a:rPr lang="hu-HU" dirty="0"/>
              <a:t> </a:t>
            </a:r>
            <a:r>
              <a:rPr lang="hu-HU" dirty="0">
                <a:solidFill>
                  <a:srgbClr val="0000FF"/>
                </a:solidFill>
              </a:rPr>
              <a:t>&lt;típus&gt;</a:t>
            </a:r>
            <a:r>
              <a:rPr lang="hu-HU" dirty="0"/>
              <a:t> &lt;Név&gt;</a:t>
            </a:r>
            <a:br>
              <a:rPr lang="hu-HU" dirty="0"/>
            </a:br>
            <a:r>
              <a:rPr lang="hu-HU" dirty="0"/>
              <a:t> {</a:t>
            </a:r>
            <a:br>
              <a:rPr lang="hu-HU" dirty="0"/>
            </a:br>
            <a:r>
              <a:rPr lang="hu-HU" dirty="0"/>
              <a:t>    </a:t>
            </a:r>
            <a:r>
              <a:rPr lang="hu-HU" dirty="0" err="1">
                <a:solidFill>
                  <a:srgbClr val="0000FF"/>
                </a:solidFill>
              </a:rPr>
              <a:t>get</a:t>
            </a:r>
            <a:r>
              <a:rPr lang="hu-HU" dirty="0"/>
              <a:t> { </a:t>
            </a:r>
            <a:r>
              <a:rPr lang="hu-HU" dirty="0" err="1">
                <a:solidFill>
                  <a:srgbClr val="0000FF"/>
                </a:solidFill>
              </a:rPr>
              <a:t>return</a:t>
            </a:r>
            <a:r>
              <a:rPr lang="hu-HU" dirty="0"/>
              <a:t> &lt;</a:t>
            </a:r>
            <a:r>
              <a:rPr lang="hu-HU" dirty="0" err="1"/>
              <a:t>valtozo</a:t>
            </a:r>
            <a:r>
              <a:rPr lang="hu-HU" dirty="0"/>
              <a:t>&gt;; }</a:t>
            </a:r>
            <a:br>
              <a:rPr lang="hu-HU" dirty="0"/>
            </a:br>
            <a:r>
              <a:rPr lang="hu-HU" dirty="0"/>
              <a:t>    </a:t>
            </a:r>
            <a:r>
              <a:rPr lang="hu-HU" dirty="0" err="1">
                <a:solidFill>
                  <a:srgbClr val="0000FF"/>
                </a:solidFill>
              </a:rPr>
              <a:t>set</a:t>
            </a:r>
            <a:r>
              <a:rPr lang="hu-HU" dirty="0"/>
              <a:t> { &lt;</a:t>
            </a:r>
            <a:r>
              <a:rPr lang="hu-HU" dirty="0" err="1"/>
              <a:t>valtozo</a:t>
            </a:r>
            <a:r>
              <a:rPr lang="hu-HU" dirty="0"/>
              <a:t>&gt; = </a:t>
            </a:r>
            <a:r>
              <a:rPr lang="hu-HU" dirty="0" err="1">
                <a:solidFill>
                  <a:srgbClr val="0000FF"/>
                </a:solidFill>
              </a:rPr>
              <a:t>value</a:t>
            </a:r>
            <a:r>
              <a:rPr lang="hu-HU" dirty="0"/>
              <a:t>; }</a:t>
            </a:r>
            <a:br>
              <a:rPr lang="hu-HU" dirty="0"/>
            </a:br>
            <a:r>
              <a:rPr lang="hu-HU" dirty="0"/>
              <a:t> }</a:t>
            </a:r>
          </a:p>
        </p:txBody>
      </p:sp>
      <p:sp>
        <p:nvSpPr>
          <p:cNvPr id="5" name="Dia számának helye 4"/>
          <p:cNvSpPr>
            <a:spLocks noGrp="1"/>
          </p:cNvSpPr>
          <p:nvPr>
            <p:ph type="sldNum" sz="quarter" idx="4"/>
          </p:nvPr>
        </p:nvSpPr>
        <p:spPr/>
        <p:txBody>
          <a:bodyPr/>
          <a:lstStyle/>
          <a:p>
            <a:fld id="{8B715426-319D-4BC8-B3E8-3875AC431BEE}" type="slidenum">
              <a:rPr lang="hu-HU" smtClean="0"/>
              <a:t>96</a:t>
            </a:fld>
            <a:endParaRPr lang="hu-HU"/>
          </a:p>
        </p:txBody>
      </p:sp>
      <p:sp>
        <p:nvSpPr>
          <p:cNvPr id="4" name="Élőláb helye 3">
            <a:extLst>
              <a:ext uri="{FF2B5EF4-FFF2-40B4-BE49-F238E27FC236}">
                <a16:creationId xmlns:a16="http://schemas.microsoft.com/office/drawing/2014/main" id="{A3F33372-AF3B-4CFE-B42B-E7DE14E915D3}"/>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753348023"/>
      </p:ext>
    </p:extLst>
  </p:cSld>
  <p:clrMapOvr>
    <a:masterClrMapping/>
  </p:clrMapOvr>
  <p:transition spd="slow">
    <p:cove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a:t>Osztályok felépítése IV. - Tulajdonságok</a:t>
            </a:r>
          </a:p>
        </p:txBody>
      </p:sp>
      <p:sp>
        <p:nvSpPr>
          <p:cNvPr id="3" name="Tartalom helye 2"/>
          <p:cNvSpPr>
            <a:spLocks noGrp="1"/>
          </p:cNvSpPr>
          <p:nvPr>
            <p:ph idx="1"/>
          </p:nvPr>
        </p:nvSpPr>
        <p:spPr/>
        <p:txBody>
          <a:bodyPr>
            <a:normAutofit fontScale="92500" lnSpcReduction="10000"/>
          </a:bodyPr>
          <a:lstStyle/>
          <a:p>
            <a:r>
              <a:rPr lang="hu-HU" dirty="0"/>
              <a:t>Használata fontos, mivel ha egy változó értékét, csak olvashatóvá akarjuk tenni a külvilágnak, vagy csak írhatóvá, illetve kontrollálni szeretnénk ezek mikéntjét, akkor csak ezzel a módszerrel lehetséges.</a:t>
            </a:r>
          </a:p>
          <a:p>
            <a:r>
              <a:rPr lang="hu-HU" dirty="0"/>
              <a:t>OOP elvek szerint használata kötelező, magyarán </a:t>
            </a:r>
            <a:r>
              <a:rPr lang="hu-HU" dirty="0" err="1">
                <a:solidFill>
                  <a:srgbClr val="0000FF"/>
                </a:solidFill>
              </a:rPr>
              <a:t>public</a:t>
            </a:r>
            <a:r>
              <a:rPr lang="hu-HU" dirty="0"/>
              <a:t> és </a:t>
            </a:r>
            <a:r>
              <a:rPr lang="hu-HU" dirty="0" err="1">
                <a:solidFill>
                  <a:srgbClr val="0000FF"/>
                </a:solidFill>
              </a:rPr>
              <a:t>internal</a:t>
            </a:r>
            <a:r>
              <a:rPr lang="hu-HU" dirty="0"/>
              <a:t> láthatósági szintű változó nem szerepelhet osztályban.</a:t>
            </a:r>
          </a:p>
          <a:p>
            <a:pPr lvl="1"/>
            <a:r>
              <a:rPr lang="hu-HU" dirty="0"/>
              <a:t>Egységbezárás kritériumelem gyakorlati alkalmazása.</a:t>
            </a:r>
          </a:p>
          <a:p>
            <a:r>
              <a:rPr lang="hu-HU" dirty="0"/>
              <a:t>Deklarálását a Visual </a:t>
            </a:r>
            <a:r>
              <a:rPr lang="hu-HU" dirty="0" err="1"/>
              <a:t>Studio</a:t>
            </a:r>
            <a:r>
              <a:rPr lang="hu-HU" dirty="0"/>
              <a:t> segíti, a CTRL+R, CTRL+E billentyűkombinációval.</a:t>
            </a:r>
          </a:p>
        </p:txBody>
      </p:sp>
      <p:sp>
        <p:nvSpPr>
          <p:cNvPr id="5" name="Dia számának helye 4"/>
          <p:cNvSpPr>
            <a:spLocks noGrp="1"/>
          </p:cNvSpPr>
          <p:nvPr>
            <p:ph type="sldNum" sz="quarter" idx="4"/>
          </p:nvPr>
        </p:nvSpPr>
        <p:spPr/>
        <p:txBody>
          <a:bodyPr/>
          <a:lstStyle/>
          <a:p>
            <a:fld id="{8B715426-319D-4BC8-B3E8-3875AC431BEE}" type="slidenum">
              <a:rPr lang="hu-HU" smtClean="0"/>
              <a:t>97</a:t>
            </a:fld>
            <a:endParaRPr lang="hu-HU"/>
          </a:p>
        </p:txBody>
      </p:sp>
      <p:sp>
        <p:nvSpPr>
          <p:cNvPr id="4" name="Élőláb helye 3">
            <a:extLst>
              <a:ext uri="{FF2B5EF4-FFF2-40B4-BE49-F238E27FC236}">
                <a16:creationId xmlns:a16="http://schemas.microsoft.com/office/drawing/2014/main" id="{1E30DA36-43B1-4A9B-B5AA-031079F1313A}"/>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3494347633"/>
      </p:ext>
    </p:extLst>
  </p:cSld>
  <p:clrMapOvr>
    <a:masterClrMapping/>
  </p:clrMapOvr>
  <p:transition spd="slow">
    <p:cove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a:t>Osztályok felépítése V. - Konstruktor</a:t>
            </a:r>
          </a:p>
        </p:txBody>
      </p:sp>
      <p:sp>
        <p:nvSpPr>
          <p:cNvPr id="3" name="Tartalom helye 2"/>
          <p:cNvSpPr>
            <a:spLocks noGrp="1"/>
          </p:cNvSpPr>
          <p:nvPr>
            <p:ph idx="1"/>
          </p:nvPr>
        </p:nvSpPr>
        <p:spPr/>
        <p:txBody>
          <a:bodyPr>
            <a:normAutofit lnSpcReduction="10000"/>
          </a:bodyPr>
          <a:lstStyle/>
          <a:p>
            <a:r>
              <a:rPr lang="hu-HU" dirty="0"/>
              <a:t>A Konstruktor egy speciális metódus, mely az osztály példányosításakor fut le.</a:t>
            </a:r>
          </a:p>
          <a:p>
            <a:r>
              <a:rPr lang="hu-HU" dirty="0"/>
              <a:t>Feladata, hogy beállítsa az objektum kezdőértékeit, adott esetben különböző függvényeket, metódusokat azonnal futtasson.</a:t>
            </a:r>
          </a:p>
          <a:p>
            <a:r>
              <a:rPr lang="hu-HU" dirty="0"/>
              <a:t>Használata nem kötelező, azonban konstruktor minden esetben szerepel egy osztályban, még akkor is ha nem írjuk meg – láthatatlan konstruktor.</a:t>
            </a:r>
          </a:p>
        </p:txBody>
      </p:sp>
      <p:sp>
        <p:nvSpPr>
          <p:cNvPr id="5" name="Dia számának helye 4"/>
          <p:cNvSpPr>
            <a:spLocks noGrp="1"/>
          </p:cNvSpPr>
          <p:nvPr>
            <p:ph type="sldNum" sz="quarter" idx="4"/>
          </p:nvPr>
        </p:nvSpPr>
        <p:spPr/>
        <p:txBody>
          <a:bodyPr/>
          <a:lstStyle/>
          <a:p>
            <a:fld id="{8B715426-319D-4BC8-B3E8-3875AC431BEE}" type="slidenum">
              <a:rPr lang="hu-HU" smtClean="0"/>
              <a:t>98</a:t>
            </a:fld>
            <a:endParaRPr lang="hu-HU"/>
          </a:p>
        </p:txBody>
      </p:sp>
      <p:sp>
        <p:nvSpPr>
          <p:cNvPr id="4" name="Élőláb helye 3">
            <a:extLst>
              <a:ext uri="{FF2B5EF4-FFF2-40B4-BE49-F238E27FC236}">
                <a16:creationId xmlns:a16="http://schemas.microsoft.com/office/drawing/2014/main" id="{B0EEBFFD-E6A1-43BD-A51B-4C25373D787C}"/>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916061274"/>
      </p:ext>
    </p:extLst>
  </p:cSld>
  <p:clrMapOvr>
    <a:masterClrMapping/>
  </p:clrMapOvr>
  <p:transition spd="slow">
    <p:cove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a:t>Osztályok felépítése VI. – Metódusok</a:t>
            </a:r>
          </a:p>
        </p:txBody>
      </p:sp>
      <p:sp>
        <p:nvSpPr>
          <p:cNvPr id="3" name="Tartalom helye 2"/>
          <p:cNvSpPr>
            <a:spLocks noGrp="1"/>
          </p:cNvSpPr>
          <p:nvPr>
            <p:ph idx="1"/>
          </p:nvPr>
        </p:nvSpPr>
        <p:spPr/>
        <p:txBody>
          <a:bodyPr/>
          <a:lstStyle/>
          <a:p>
            <a:r>
              <a:rPr lang="hu-HU" dirty="0"/>
              <a:t>A metódusok, funkciók feladata, ugyan az mint amit már megszokhattunk, azonban, ebben az esetben minden egyes funkció, metódus speciális, hiszen csak az adott osztályhoz használhatjuk. (Későbbiekben ellenpélda)</a:t>
            </a:r>
          </a:p>
          <a:p>
            <a:r>
              <a:rPr lang="hu-HU" dirty="0"/>
              <a:t>A metódusok, funkciók láthatósági szintjei ugyan azok lehetnek, mint a változóké.</a:t>
            </a:r>
          </a:p>
        </p:txBody>
      </p:sp>
      <p:sp>
        <p:nvSpPr>
          <p:cNvPr id="5" name="Dia számának helye 4"/>
          <p:cNvSpPr>
            <a:spLocks noGrp="1"/>
          </p:cNvSpPr>
          <p:nvPr>
            <p:ph type="sldNum" sz="quarter" idx="4"/>
          </p:nvPr>
        </p:nvSpPr>
        <p:spPr/>
        <p:txBody>
          <a:bodyPr/>
          <a:lstStyle/>
          <a:p>
            <a:fld id="{8B715426-319D-4BC8-B3E8-3875AC431BEE}" type="slidenum">
              <a:rPr lang="hu-HU" smtClean="0"/>
              <a:t>99</a:t>
            </a:fld>
            <a:endParaRPr lang="hu-HU"/>
          </a:p>
        </p:txBody>
      </p:sp>
      <p:sp>
        <p:nvSpPr>
          <p:cNvPr id="4" name="Élőláb helye 3">
            <a:extLst>
              <a:ext uri="{FF2B5EF4-FFF2-40B4-BE49-F238E27FC236}">
                <a16:creationId xmlns:a16="http://schemas.microsoft.com/office/drawing/2014/main" id="{5BE74A22-56CF-49B4-8900-E0CA93D26027}"/>
              </a:ext>
            </a:extLst>
          </p:cNvPr>
          <p:cNvSpPr>
            <a:spLocks noGrp="1"/>
          </p:cNvSpPr>
          <p:nvPr>
            <p:ph type="ftr" sz="quarter" idx="3"/>
          </p:nvPr>
        </p:nvSpPr>
        <p:spPr/>
        <p:txBody>
          <a:bodyPr/>
          <a:lstStyle/>
          <a:p>
            <a:r>
              <a:rPr lang="hu-HU"/>
              <a:t>Fehér Róbert</a:t>
            </a:r>
            <a:endParaRPr lang="hu-HU" dirty="0"/>
          </a:p>
        </p:txBody>
      </p:sp>
    </p:spTree>
    <p:extLst>
      <p:ext uri="{BB962C8B-B14F-4D97-AF65-F5344CB8AC3E}">
        <p14:creationId xmlns:p14="http://schemas.microsoft.com/office/powerpoint/2010/main" val="1352477814"/>
      </p:ext>
    </p:extLst>
  </p:cSld>
  <p:clrMapOvr>
    <a:masterClrMapping/>
  </p:clrMapOvr>
  <p:transition spd="slow">
    <p:cover/>
  </p:transition>
</p:sld>
</file>

<file path=ppt/theme/theme1.xml><?xml version="1.0" encoding="utf-8"?>
<a:theme xmlns:a="http://schemas.openxmlformats.org/drawingml/2006/main" name="okj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lstStyle>
        <a:defPPr>
          <a:defRPr dirty="0" smtClean="0"/>
        </a:defPPr>
      </a:lstStyle>
    </a:txDef>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okjtema</Template>
  <TotalTime>1601</TotalTime>
  <Words>12604</Words>
  <Application>Microsoft Office PowerPoint</Application>
  <PresentationFormat>Diavetítés a képernyőre (4:3 oldalarány)</PresentationFormat>
  <Paragraphs>1653</Paragraphs>
  <Slides>224</Slides>
  <Notes>2</Notes>
  <HiddenSlides>7</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224</vt:i4>
      </vt:variant>
    </vt:vector>
  </HeadingPairs>
  <TitlesOfParts>
    <vt:vector size="228" baseType="lpstr">
      <vt:lpstr>Arial</vt:lpstr>
      <vt:lpstr>Calibri</vt:lpstr>
      <vt:lpstr>Wingdings</vt:lpstr>
      <vt:lpstr>okjtema</vt:lpstr>
      <vt:lpstr>Rendszergazda Programozás</vt:lpstr>
      <vt:lpstr>Procedurális programozás I.</vt:lpstr>
      <vt:lpstr>Procedurális programozás II.</vt:lpstr>
      <vt:lpstr>Metódus</vt:lpstr>
      <vt:lpstr>Metódusok C#-ban</vt:lpstr>
      <vt:lpstr>Funkció</vt:lpstr>
      <vt:lpstr>Funkciók C#-ban</vt:lpstr>
      <vt:lpstr>Metódusok és Funkciók I.</vt:lpstr>
      <vt:lpstr>Metódusok és Funkciók II.</vt:lpstr>
      <vt:lpstr>Rendszergazda programozás</vt:lpstr>
      <vt:lpstr>Szöveges fájlkezelés</vt:lpstr>
      <vt:lpstr>Fájlból olvasás I.</vt:lpstr>
      <vt:lpstr>Fájlból olvasás II.</vt:lpstr>
      <vt:lpstr>Fájlból olvasás III.</vt:lpstr>
      <vt:lpstr>Fájlból olvasás IV.</vt:lpstr>
      <vt:lpstr>Fájlba írás I.</vt:lpstr>
      <vt:lpstr>Fájlba írás II.</vt:lpstr>
      <vt:lpstr>Fájlba írás III.</vt:lpstr>
      <vt:lpstr>Fájlba írás IV.</vt:lpstr>
      <vt:lpstr>Szövegkezelés I.</vt:lpstr>
      <vt:lpstr>Szövegkezelés II.</vt:lpstr>
      <vt:lpstr>Szövegkezelés III.</vt:lpstr>
      <vt:lpstr>Szövegkezelés IV.</vt:lpstr>
      <vt:lpstr>Szövegkezelés V.</vt:lpstr>
      <vt:lpstr>CSV kezelése</vt:lpstr>
      <vt:lpstr>CSV I.</vt:lpstr>
      <vt:lpstr>CSV II.</vt:lpstr>
      <vt:lpstr>Állománykezelés</vt:lpstr>
      <vt:lpstr>Állománykezelés</vt:lpstr>
      <vt:lpstr>Fájlkezelés I.</vt:lpstr>
      <vt:lpstr>Fájlkezelés II.</vt:lpstr>
      <vt:lpstr>Fájlkezelés III.</vt:lpstr>
      <vt:lpstr>Fájlkezelés IV.</vt:lpstr>
      <vt:lpstr>Fájlkezelés V.</vt:lpstr>
      <vt:lpstr>Mappakezelés I.</vt:lpstr>
      <vt:lpstr>Mappakezelés II.</vt:lpstr>
      <vt:lpstr>Rendszergazda programozás</vt:lpstr>
      <vt:lpstr>Windows Forms Application I.</vt:lpstr>
      <vt:lpstr>Windows Forms Application II.</vt:lpstr>
      <vt:lpstr>Windows Forms Application III.</vt:lpstr>
      <vt:lpstr>Windows Forms Application IV.</vt:lpstr>
      <vt:lpstr>Windows Forms Application V.</vt:lpstr>
      <vt:lpstr>Toolbox</vt:lpstr>
      <vt:lpstr>Properties window</vt:lpstr>
      <vt:lpstr>Solution Explorer</vt:lpstr>
      <vt:lpstr>Alapvető vezérlők I.</vt:lpstr>
      <vt:lpstr>Alapvető vezérlők II.</vt:lpstr>
      <vt:lpstr>Alapvető vezérlők III.</vt:lpstr>
      <vt:lpstr>Paraméterek I.</vt:lpstr>
      <vt:lpstr>Paraméterek II.</vt:lpstr>
      <vt:lpstr>Események I.</vt:lpstr>
      <vt:lpstr>Események II.</vt:lpstr>
      <vt:lpstr>Dialógusok</vt:lpstr>
      <vt:lpstr>Dialógusok I.</vt:lpstr>
      <vt:lpstr>Dialógusok II.</vt:lpstr>
      <vt:lpstr>Dialógusok III.</vt:lpstr>
      <vt:lpstr>Dialógusok IV.</vt:lpstr>
      <vt:lpstr>Dialógusok X.</vt:lpstr>
      <vt:lpstr>Dialógusok XI.</vt:lpstr>
      <vt:lpstr>Dinamikus komponensek I.</vt:lpstr>
      <vt:lpstr>Dinamikus komponensek II.</vt:lpstr>
      <vt:lpstr>Dinamikus komponensek III.</vt:lpstr>
      <vt:lpstr>Dinamikus komponensek IV.</vt:lpstr>
      <vt:lpstr>Dinamikus komponensek V.</vt:lpstr>
      <vt:lpstr>Dinamikus komponensek VI.</vt:lpstr>
      <vt:lpstr>Dinamikus komponensek VII.</vt:lpstr>
      <vt:lpstr>Dinamikus komponensek VIII.</vt:lpstr>
      <vt:lpstr>Dinamikus komponensek IX.</vt:lpstr>
      <vt:lpstr>Időzítés</vt:lpstr>
      <vt:lpstr>Időzítés I.</vt:lpstr>
      <vt:lpstr>Időzítés II.</vt:lpstr>
      <vt:lpstr>Rendszergazda programozás</vt:lpstr>
      <vt:lpstr>Bevezetés I.</vt:lpstr>
      <vt:lpstr>Bevezetés II.</vt:lpstr>
      <vt:lpstr>Osztály I.</vt:lpstr>
      <vt:lpstr>Osztály II.</vt:lpstr>
      <vt:lpstr>Osztály III.</vt:lpstr>
      <vt:lpstr>Objektum / Példány</vt:lpstr>
      <vt:lpstr>Osztály és objektum kapcsolata</vt:lpstr>
      <vt:lpstr>Namespace I.</vt:lpstr>
      <vt:lpstr>Namespace II.</vt:lpstr>
      <vt:lpstr>OOP I.</vt:lpstr>
      <vt:lpstr>OOP II.</vt:lpstr>
      <vt:lpstr>Absztrakció</vt:lpstr>
      <vt:lpstr>Egységbezárás</vt:lpstr>
      <vt:lpstr>Adatrejtés</vt:lpstr>
      <vt:lpstr>Öröklés</vt:lpstr>
      <vt:lpstr>Kód újrafelhasználhatóság</vt:lpstr>
      <vt:lpstr>OOP C#-ban</vt:lpstr>
      <vt:lpstr>OOP C#-ban I.</vt:lpstr>
      <vt:lpstr>OOP C#-ban II.</vt:lpstr>
      <vt:lpstr>Osztályok felépítése I.</vt:lpstr>
      <vt:lpstr>Osztályok felépítése II. - Változók</vt:lpstr>
      <vt:lpstr>Láthatósági szintek I.</vt:lpstr>
      <vt:lpstr>Láthatósági szintek II.</vt:lpstr>
      <vt:lpstr>Osztályok felépítése III. - Tulajdonságok</vt:lpstr>
      <vt:lpstr>Osztályok felépítése IV. - Tulajdonságok</vt:lpstr>
      <vt:lpstr>Osztályok felépítése V. - Konstruktor</vt:lpstr>
      <vt:lpstr>Osztályok felépítése VI. – Metódusok</vt:lpstr>
      <vt:lpstr>Statikusság</vt:lpstr>
      <vt:lpstr>Statikus Osztály és Metódus I.</vt:lpstr>
      <vt:lpstr>Statikus Osztály és Metódus II.</vt:lpstr>
      <vt:lpstr>Statikus Osztály és Metódus III.</vt:lpstr>
      <vt:lpstr>Statikus Osztály és Metódus IV.</vt:lpstr>
      <vt:lpstr>Statikus Osztály és Metódus IV.</vt:lpstr>
      <vt:lpstr>Rendszergazda programozás</vt:lpstr>
      <vt:lpstr>Opcionális paraméterek I.</vt:lpstr>
      <vt:lpstr>Opcionális paraméterek II.</vt:lpstr>
      <vt:lpstr>Opcionális paraméterek III.</vt:lpstr>
      <vt:lpstr>Metódus túltöltések I.</vt:lpstr>
      <vt:lpstr>Metódus túltöltések II.</vt:lpstr>
      <vt:lpstr>Metódus túltöltések III.</vt:lpstr>
      <vt:lpstr>Metódus túltöltések IV.</vt:lpstr>
      <vt:lpstr>Metódus túltöltések V.</vt:lpstr>
      <vt:lpstr>Speciális adatszerkezetek</vt:lpstr>
      <vt:lpstr>Speciális adatszerkezetek I.</vt:lpstr>
      <vt:lpstr>Speciális adatszerkezetek II.</vt:lpstr>
      <vt:lpstr>Lista (List) I.</vt:lpstr>
      <vt:lpstr>Lista (List) II.</vt:lpstr>
      <vt:lpstr>Lista (List) III.</vt:lpstr>
      <vt:lpstr>Lista (List) IV.</vt:lpstr>
      <vt:lpstr>Öröklődés C#-ban</vt:lpstr>
      <vt:lpstr>Öröklődés I.</vt:lpstr>
      <vt:lpstr>Öröklődés II.</vt:lpstr>
      <vt:lpstr>Öröklődés III.</vt:lpstr>
      <vt:lpstr>Öröklődés IV.</vt:lpstr>
      <vt:lpstr>Öröklődés V.</vt:lpstr>
      <vt:lpstr>Öröklődés VI.</vt:lpstr>
      <vt:lpstr>Absztrakt osztály</vt:lpstr>
      <vt:lpstr>Absztrakt osztály I.</vt:lpstr>
      <vt:lpstr>Absztrakt osztály II.</vt:lpstr>
      <vt:lpstr>Absztrakt osztály III.</vt:lpstr>
      <vt:lpstr>Absztrakt osztály IV.</vt:lpstr>
      <vt:lpstr>Absztrakt osztály V.</vt:lpstr>
      <vt:lpstr>Absztrakt osztály VI.</vt:lpstr>
      <vt:lpstr>Interface</vt:lpstr>
      <vt:lpstr>Interface I.</vt:lpstr>
      <vt:lpstr>Interface II.</vt:lpstr>
      <vt:lpstr>Interface III.</vt:lpstr>
      <vt:lpstr>Interface IV.</vt:lpstr>
      <vt:lpstr>Interface V.</vt:lpstr>
      <vt:lpstr>Interface VI.</vt:lpstr>
      <vt:lpstr>Rendszergazda programozás</vt:lpstr>
      <vt:lpstr>Normalizálás</vt:lpstr>
      <vt:lpstr>Normalizálás I.</vt:lpstr>
      <vt:lpstr>Normalizálás II.</vt:lpstr>
      <vt:lpstr>Normalizálás III.</vt:lpstr>
      <vt:lpstr>SQL</vt:lpstr>
      <vt:lpstr>SQL I.</vt:lpstr>
      <vt:lpstr>SQL II.</vt:lpstr>
      <vt:lpstr>Általános típusok</vt:lpstr>
      <vt:lpstr>Általános típusok I.</vt:lpstr>
      <vt:lpstr>Általános típusok II.</vt:lpstr>
      <vt:lpstr>Általános típusok III.</vt:lpstr>
      <vt:lpstr>Általános típusok IV.</vt:lpstr>
      <vt:lpstr>Általános típusok V.</vt:lpstr>
      <vt:lpstr>DDL</vt:lpstr>
      <vt:lpstr>DDL I.</vt:lpstr>
      <vt:lpstr>DDL II.</vt:lpstr>
      <vt:lpstr>DDL III.</vt:lpstr>
      <vt:lpstr>DDL IV.</vt:lpstr>
      <vt:lpstr>DDL V.</vt:lpstr>
      <vt:lpstr>DDL VI.</vt:lpstr>
      <vt:lpstr>DDL VII.</vt:lpstr>
      <vt:lpstr>DDL VIII.</vt:lpstr>
      <vt:lpstr>DDL IX.</vt:lpstr>
      <vt:lpstr>DDL X.</vt:lpstr>
      <vt:lpstr>DDL XI.</vt:lpstr>
      <vt:lpstr>DML</vt:lpstr>
      <vt:lpstr>DML I.</vt:lpstr>
      <vt:lpstr>CRUD I.</vt:lpstr>
      <vt:lpstr>CRUD II.</vt:lpstr>
      <vt:lpstr>DML II.</vt:lpstr>
      <vt:lpstr>DML III.</vt:lpstr>
      <vt:lpstr>DML IV.</vt:lpstr>
      <vt:lpstr>DML V.</vt:lpstr>
      <vt:lpstr>DML VI.</vt:lpstr>
      <vt:lpstr>DML VII.</vt:lpstr>
      <vt:lpstr>DML VIII.</vt:lpstr>
      <vt:lpstr>Adatbázis-kezelés C#-ban</vt:lpstr>
      <vt:lpstr>Adatbáziskezelés C#-ban I.</vt:lpstr>
      <vt:lpstr>Adatbáziskezelés C#-ban II.</vt:lpstr>
      <vt:lpstr>Adatbáziskezelés C#-ban III.</vt:lpstr>
      <vt:lpstr>Adatbázis-kezelés C#-ban IV.</vt:lpstr>
      <vt:lpstr>Service-based Database</vt:lpstr>
      <vt:lpstr>Service-based Database I.</vt:lpstr>
      <vt:lpstr>Service-based Database II.</vt:lpstr>
      <vt:lpstr>Service-based Database III.</vt:lpstr>
      <vt:lpstr>Service-based Database IV.</vt:lpstr>
      <vt:lpstr>Service-based Database V.</vt:lpstr>
      <vt:lpstr>Service-based Database VI.</vt:lpstr>
      <vt:lpstr>Service-based Database VII.</vt:lpstr>
      <vt:lpstr>Service-based Database VIII.</vt:lpstr>
      <vt:lpstr>Service-based Database IX.</vt:lpstr>
      <vt:lpstr>Service-based Database X.</vt:lpstr>
      <vt:lpstr>SQL Server elérése</vt:lpstr>
      <vt:lpstr>SQL Server elérése I.</vt:lpstr>
      <vt:lpstr>SQL Server elérése II.</vt:lpstr>
      <vt:lpstr>SQL Server elérése III.</vt:lpstr>
      <vt:lpstr>SQL Server elérése IV.</vt:lpstr>
      <vt:lpstr>Adatbázisok kezelése</vt:lpstr>
      <vt:lpstr>Adatbázisok kezelése I.</vt:lpstr>
      <vt:lpstr>SQL szintű adatbázis-kezelés I.</vt:lpstr>
      <vt:lpstr>SQL szintű adatbázis-kezelés II.</vt:lpstr>
      <vt:lpstr>SQL szintű adatbázis-kezelés III.</vt:lpstr>
      <vt:lpstr>SQL szintű adatbázis-kezelés IV.</vt:lpstr>
      <vt:lpstr>SQL szintű adatbázis-kezelés V.</vt:lpstr>
      <vt:lpstr>SQL szintű adatbázis-kezelés VI.</vt:lpstr>
      <vt:lpstr>SQL szintű adatbázis-kezelés VII.</vt:lpstr>
      <vt:lpstr>SQL szintű adatbázis-kezelés VIII.</vt:lpstr>
      <vt:lpstr>SQL szintű adatbázis-kezelés IX.</vt:lpstr>
      <vt:lpstr>SQL szintű adatbázis-kezelés X.</vt:lpstr>
      <vt:lpstr>SQL szintű adatbázis-kezelés XI.</vt:lpstr>
      <vt:lpstr>SQL szintű adatbázis-kezelés XII.</vt:lpstr>
      <vt:lpstr>SQL szintű adatbázis-kezelés XIII.</vt:lpstr>
      <vt:lpstr>SQL szintű adatbázis-kezelés XIV.</vt:lpstr>
      <vt:lpstr>SQL szintű adatbázis-kezelés XV.</vt:lpstr>
      <vt:lpstr>DataGridView és ListView használata</vt:lpstr>
      <vt:lpstr>DataGridView használata I.</vt:lpstr>
      <vt:lpstr>DataGridView használata II.</vt:lpstr>
      <vt:lpstr>DataGridView használata III.</vt:lpstr>
      <vt:lpstr>ListView használata I.</vt:lpstr>
      <vt:lpstr>ListView használata II.</vt:lpstr>
      <vt:lpstr>ListView használata III.</vt:lpstr>
    </vt:vector>
  </TitlesOfParts>
  <Company>ÓE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dia</dc:title>
  <dc:creator>hallgato</dc:creator>
  <cp:lastModifiedBy>FehérRóbert 罗伯特</cp:lastModifiedBy>
  <cp:revision>83</cp:revision>
  <dcterms:created xsi:type="dcterms:W3CDTF">2014-10-01T10:50:20Z</dcterms:created>
  <dcterms:modified xsi:type="dcterms:W3CDTF">2017-10-22T16:59:08Z</dcterms:modified>
</cp:coreProperties>
</file>