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23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07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63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60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6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6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90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9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3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1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9C31-0711-48E0-86E5-D9DFBF9C886C}" type="datetimeFigureOut">
              <a:rPr lang="hu-HU" smtClean="0"/>
              <a:t>2016.09.17.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F7862-CE21-48EF-BC24-56094FA6C5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50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0" y="349476"/>
            <a:ext cx="5419985" cy="3058742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0" y="3595934"/>
            <a:ext cx="7949429" cy="30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" y="2646388"/>
            <a:ext cx="11856591" cy="1353231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94660" y="154379"/>
            <a:ext cx="660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DHCP Telepítése</a:t>
            </a:r>
            <a:endParaRPr lang="hu-HU" sz="24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3" y="616044"/>
            <a:ext cx="11856591" cy="152270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3" y="2184723"/>
            <a:ext cx="11856591" cy="41569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2" y="4045590"/>
            <a:ext cx="11965443" cy="633288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1" y="4810682"/>
            <a:ext cx="11965444" cy="126821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61" y="6124051"/>
            <a:ext cx="11965444" cy="7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5" y="250804"/>
            <a:ext cx="12001315" cy="40233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18" y="780988"/>
            <a:ext cx="8412017" cy="59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1" y="1644176"/>
            <a:ext cx="11342291" cy="473287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794660" y="154379"/>
            <a:ext cx="660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Névkeresési Zóna beállítása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123784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1" y="454429"/>
            <a:ext cx="11611950" cy="243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5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5" y="93122"/>
            <a:ext cx="8810329" cy="53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5" y="169537"/>
            <a:ext cx="6042260" cy="6421268"/>
          </a:xfrm>
          <a:prstGeom prst="rect">
            <a:avLst/>
          </a:prstGeom>
        </p:spPr>
      </p:pic>
      <p:pic>
        <p:nvPicPr>
          <p:cNvPr id="3" name="Kép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748" y="169537"/>
            <a:ext cx="5770208" cy="64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7775" cy="311467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7222"/>
            <a:ext cx="9551471" cy="74913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5415149" y="2745343"/>
            <a:ext cx="337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Windows szolgáltatások </a:t>
            </a:r>
            <a:r>
              <a:rPr lang="hu-HU" dirty="0" err="1" smtClean="0"/>
              <a:t>listázása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" y="4316680"/>
            <a:ext cx="9503969" cy="92721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/>
          <a:srcRect t="10756" b="36358"/>
          <a:stretch/>
        </p:blipFill>
        <p:spPr>
          <a:xfrm>
            <a:off x="136566" y="6038603"/>
            <a:ext cx="7208322" cy="66501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78130" y="5528434"/>
            <a:ext cx="5415148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 </a:t>
            </a:r>
            <a:r>
              <a:rPr lang="hu-HU" dirty="0" err="1" smtClean="0"/>
              <a:t>active</a:t>
            </a:r>
            <a:r>
              <a:rPr lang="hu-HU" dirty="0" smtClean="0"/>
              <a:t> </a:t>
            </a:r>
            <a:r>
              <a:rPr lang="hu-HU" dirty="0" err="1" smtClean="0"/>
              <a:t>directory</a:t>
            </a:r>
            <a:r>
              <a:rPr lang="hu-HU" dirty="0" smtClean="0"/>
              <a:t> beállításához szükségünk lesz rá: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15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" y="332509"/>
            <a:ext cx="7248071" cy="29651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7341588" y="259689"/>
            <a:ext cx="489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Group Policy Management, itt külön kell telepíteni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7" y="701841"/>
            <a:ext cx="7248071" cy="7931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63" y="1724272"/>
            <a:ext cx="11871357" cy="22895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113807" y="4536374"/>
            <a:ext cx="809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Újraindítást követően léptessük tartományba </a:t>
            </a:r>
            <a:r>
              <a:rPr lang="hu-HU" dirty="0" err="1" smtClean="0"/>
              <a:t>Adminnal</a:t>
            </a:r>
            <a:r>
              <a:rPr lang="hu-HU" dirty="0" smtClean="0"/>
              <a:t> a klienst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57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9" y="502289"/>
            <a:ext cx="6981825" cy="23145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7552706" y="771896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Forest információkat is lekérdezhetjük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7" y="4121659"/>
            <a:ext cx="11490924" cy="268530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9399" y="2921330"/>
            <a:ext cx="1140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Lomtár telepítése kicsit bonyolult:</a:t>
            </a:r>
          </a:p>
          <a:p>
            <a:endParaRPr lang="hu-HU" dirty="0"/>
          </a:p>
          <a:p>
            <a:r>
              <a:rPr lang="hu-HU" dirty="0" err="1"/>
              <a:t>Enable-ADOptionalFeature</a:t>
            </a:r>
            <a:r>
              <a:rPr lang="hu-HU" dirty="0"/>
              <a:t> -</a:t>
            </a:r>
            <a:r>
              <a:rPr lang="hu-HU" dirty="0" err="1"/>
              <a:t>Identity</a:t>
            </a:r>
            <a:r>
              <a:rPr lang="hu-HU" dirty="0"/>
              <a:t> ‘CN=</a:t>
            </a:r>
            <a:r>
              <a:rPr lang="hu-HU" dirty="0" err="1"/>
              <a:t>Recycle</a:t>
            </a:r>
            <a:r>
              <a:rPr lang="hu-HU" dirty="0"/>
              <a:t> Bin </a:t>
            </a:r>
            <a:r>
              <a:rPr lang="hu-HU" dirty="0" err="1"/>
              <a:t>Feature,CN</a:t>
            </a:r>
            <a:r>
              <a:rPr lang="hu-HU" dirty="0"/>
              <a:t>=</a:t>
            </a:r>
            <a:r>
              <a:rPr lang="hu-HU" dirty="0" err="1"/>
              <a:t>Optional</a:t>
            </a:r>
            <a:r>
              <a:rPr lang="hu-HU" dirty="0"/>
              <a:t> </a:t>
            </a:r>
            <a:r>
              <a:rPr lang="hu-HU" dirty="0" err="1"/>
              <a:t>Features,CN</a:t>
            </a:r>
            <a:r>
              <a:rPr lang="hu-HU" dirty="0"/>
              <a:t>=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Service,CN</a:t>
            </a:r>
            <a:r>
              <a:rPr lang="hu-HU" dirty="0"/>
              <a:t>=Windows </a:t>
            </a:r>
            <a:r>
              <a:rPr lang="hu-HU" dirty="0" smtClean="0"/>
              <a:t>NT,CN=</a:t>
            </a:r>
            <a:r>
              <a:rPr lang="hu-HU" dirty="0" err="1" smtClean="0"/>
              <a:t>Services,CN</a:t>
            </a:r>
            <a:r>
              <a:rPr lang="hu-HU" dirty="0" smtClean="0"/>
              <a:t>=</a:t>
            </a:r>
            <a:r>
              <a:rPr lang="hu-HU" dirty="0" err="1" smtClean="0"/>
              <a:t>Configuration,DC</a:t>
            </a:r>
            <a:r>
              <a:rPr lang="hu-HU" dirty="0" smtClean="0"/>
              <a:t>=</a:t>
            </a:r>
            <a:r>
              <a:rPr lang="hu-HU" b="1" dirty="0" smtClean="0"/>
              <a:t>ISKOLA</a:t>
            </a:r>
            <a:r>
              <a:rPr lang="hu-HU" dirty="0" smtClean="0"/>
              <a:t>,DC=</a:t>
            </a:r>
            <a:r>
              <a:rPr lang="hu-HU" b="1" dirty="0" smtClean="0"/>
              <a:t>LOCAL</a:t>
            </a:r>
            <a:r>
              <a:rPr lang="hu-HU" dirty="0" smtClean="0"/>
              <a:t>‘ </a:t>
            </a:r>
            <a:r>
              <a:rPr lang="hu-HU" dirty="0"/>
              <a:t>-</a:t>
            </a:r>
            <a:r>
              <a:rPr lang="hu-HU" dirty="0" err="1"/>
              <a:t>Scope</a:t>
            </a:r>
            <a:r>
              <a:rPr lang="hu-HU" dirty="0"/>
              <a:t> </a:t>
            </a:r>
            <a:r>
              <a:rPr lang="hu-HU" dirty="0" err="1"/>
              <a:t>ForestOrConfigurationSet</a:t>
            </a:r>
            <a:r>
              <a:rPr lang="hu-HU" dirty="0"/>
              <a:t> -</a:t>
            </a:r>
            <a:r>
              <a:rPr lang="hu-HU" dirty="0" err="1"/>
              <a:t>Target</a:t>
            </a:r>
            <a:r>
              <a:rPr lang="hu-HU" dirty="0"/>
              <a:t> </a:t>
            </a:r>
            <a:r>
              <a:rPr lang="hu-HU" b="1" dirty="0" smtClean="0"/>
              <a:t>‘ISKOLA.LOCAL</a:t>
            </a:r>
            <a:r>
              <a:rPr lang="hu-HU" dirty="0" smtClean="0"/>
              <a:t>‘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022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1" y="2411063"/>
            <a:ext cx="11306905" cy="403723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565064" y="1425040"/>
            <a:ext cx="447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Ellenőrizzük le, hogy sikerült e a beállítás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7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4" y="798531"/>
            <a:ext cx="11810189" cy="178346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73132" y="213756"/>
            <a:ext cx="1087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Felhasználó hozzáadása</a:t>
            </a:r>
            <a:endParaRPr lang="hu-HU" sz="32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19434" y="2662957"/>
            <a:ext cx="1181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dsadd</a:t>
            </a:r>
            <a:r>
              <a:rPr lang="hu-HU" b="1" dirty="0" smtClean="0"/>
              <a:t> </a:t>
            </a:r>
            <a:r>
              <a:rPr lang="hu-HU" b="1" dirty="0" err="1" smtClean="0"/>
              <a:t>user</a:t>
            </a:r>
            <a:r>
              <a:rPr lang="hu-HU" b="1" dirty="0" smtClean="0"/>
              <a:t> ”</a:t>
            </a:r>
            <a:r>
              <a:rPr lang="hu-HU" b="1" dirty="0" err="1" smtClean="0"/>
              <a:t>cn</a:t>
            </a:r>
            <a:r>
              <a:rPr lang="hu-HU" b="1" dirty="0" smtClean="0"/>
              <a:t>=Kovács Ferenc, dc=iskola, dc=local” –</a:t>
            </a:r>
            <a:r>
              <a:rPr lang="hu-HU" b="1" dirty="0" err="1" smtClean="0"/>
              <a:t>disabled</a:t>
            </a:r>
            <a:r>
              <a:rPr lang="hu-HU" b="1" dirty="0" smtClean="0"/>
              <a:t> no –</a:t>
            </a:r>
            <a:r>
              <a:rPr lang="hu-HU" b="1" dirty="0" err="1" smtClean="0"/>
              <a:t>pwd</a:t>
            </a:r>
            <a:r>
              <a:rPr lang="hu-HU" b="1" dirty="0" smtClean="0"/>
              <a:t> Ruander1234 –</a:t>
            </a:r>
            <a:r>
              <a:rPr lang="hu-HU" b="1" dirty="0" err="1" smtClean="0"/>
              <a:t>mustchpwd</a:t>
            </a:r>
            <a:r>
              <a:rPr lang="hu-HU" b="1" dirty="0" smtClean="0"/>
              <a:t> no –</a:t>
            </a:r>
            <a:r>
              <a:rPr lang="hu-HU" b="1" dirty="0" err="1" smtClean="0"/>
              <a:t>pwdnewerexpires</a:t>
            </a:r>
            <a:r>
              <a:rPr lang="hu-HU" b="1" dirty="0" smtClean="0"/>
              <a:t> no –</a:t>
            </a:r>
            <a:r>
              <a:rPr lang="hu-HU" b="1" dirty="0" err="1" smtClean="0"/>
              <a:t>canchpwd</a:t>
            </a:r>
            <a:r>
              <a:rPr lang="hu-HU" b="1" dirty="0" smtClean="0"/>
              <a:t> no</a:t>
            </a: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650" y="3754943"/>
            <a:ext cx="12322355" cy="24938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01781" y="3170168"/>
            <a:ext cx="1087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1. Csoport hozzáadása 2. </a:t>
            </a:r>
            <a:r>
              <a:rPr lang="hu-HU" sz="3200" dirty="0" err="1" smtClean="0"/>
              <a:t>User</a:t>
            </a:r>
            <a:r>
              <a:rPr lang="hu-HU" sz="3200" dirty="0" smtClean="0"/>
              <a:t> csoporthoz adás 3. Lekérdezés</a:t>
            </a:r>
            <a:endParaRPr lang="hu-HU" sz="32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4" y="4113531"/>
            <a:ext cx="11913028" cy="27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9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01" y="877846"/>
            <a:ext cx="11406373" cy="5787678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2794660" y="154379"/>
            <a:ext cx="660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smtClean="0"/>
              <a:t>Szervezeti egység létrehozása &amp; Lekérdezése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33359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108</Words>
  <Application>Microsoft Office PowerPoint</Application>
  <PresentationFormat>Szélesvásznú</PresentationFormat>
  <Paragraphs>15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FehérRóbert 罗伯特</dc:creator>
  <cp:lastModifiedBy>FehérRóbert 罗伯特</cp:lastModifiedBy>
  <cp:revision>14</cp:revision>
  <dcterms:created xsi:type="dcterms:W3CDTF">2016-09-16T18:45:50Z</dcterms:created>
  <dcterms:modified xsi:type="dcterms:W3CDTF">2016-09-17T05:22:35Z</dcterms:modified>
</cp:coreProperties>
</file>