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0E01-BD61-6045-9D5D-6D3B73DA4BDC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4BC4-A397-0547-A54C-2EFFA8CC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0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0E01-BD61-6045-9D5D-6D3B73DA4BDC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4BC4-A397-0547-A54C-2EFFA8CC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9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0E01-BD61-6045-9D5D-6D3B73DA4BDC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4BC4-A397-0547-A54C-2EFFA8CC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4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0E01-BD61-6045-9D5D-6D3B73DA4BDC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4BC4-A397-0547-A54C-2EFFA8CC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0E01-BD61-6045-9D5D-6D3B73DA4BDC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4BC4-A397-0547-A54C-2EFFA8CC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7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0E01-BD61-6045-9D5D-6D3B73DA4BDC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4BC4-A397-0547-A54C-2EFFA8CC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0E01-BD61-6045-9D5D-6D3B73DA4BDC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4BC4-A397-0547-A54C-2EFFA8CC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0E01-BD61-6045-9D5D-6D3B73DA4BDC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4BC4-A397-0547-A54C-2EFFA8CC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0E01-BD61-6045-9D5D-6D3B73DA4BDC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4BC4-A397-0547-A54C-2EFFA8CC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0E01-BD61-6045-9D5D-6D3B73DA4BDC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4BC4-A397-0547-A54C-2EFFA8CC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5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0E01-BD61-6045-9D5D-6D3B73DA4BDC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4BC4-A397-0547-A54C-2EFFA8CC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3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0E01-BD61-6045-9D5D-6D3B73DA4BDC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14BC4-A397-0547-A54C-2EFFA8CC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6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lobal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7428" r="19201" b="19580"/>
          <a:stretch/>
        </p:blipFill>
        <p:spPr>
          <a:xfrm>
            <a:off x="1754223" y="563311"/>
            <a:ext cx="180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global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7428" r="19201" b="19580"/>
          <a:stretch/>
        </p:blipFill>
        <p:spPr>
          <a:xfrm>
            <a:off x="3554223" y="563311"/>
            <a:ext cx="180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 descr="global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7428" r="19201" b="19580"/>
          <a:stretch/>
        </p:blipFill>
        <p:spPr>
          <a:xfrm>
            <a:off x="1754223" y="2003311"/>
            <a:ext cx="180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 descr="global3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7428" r="19201" b="19580"/>
          <a:stretch/>
        </p:blipFill>
        <p:spPr>
          <a:xfrm>
            <a:off x="5354223" y="563311"/>
            <a:ext cx="180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 descr="global4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7428" r="19201" b="19580"/>
          <a:stretch/>
        </p:blipFill>
        <p:spPr>
          <a:xfrm>
            <a:off x="7154223" y="563311"/>
            <a:ext cx="180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 descr="VL2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7428" r="19201" b="19580"/>
          <a:stretch/>
        </p:blipFill>
        <p:spPr>
          <a:xfrm>
            <a:off x="3554223" y="2003311"/>
            <a:ext cx="180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VL3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7428" r="19201" b="19580"/>
          <a:stretch/>
        </p:blipFill>
        <p:spPr>
          <a:xfrm>
            <a:off x="5354223" y="2003311"/>
            <a:ext cx="180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VL4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7428" r="19201" b="19580"/>
          <a:stretch/>
        </p:blipFill>
        <p:spPr>
          <a:xfrm>
            <a:off x="7154223" y="2003311"/>
            <a:ext cx="180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VC1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7428" r="19201" b="19580"/>
          <a:stretch/>
        </p:blipFill>
        <p:spPr>
          <a:xfrm>
            <a:off x="1754223" y="3443311"/>
            <a:ext cx="180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 descr="VC2.jp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7428" r="19201" b="19580"/>
          <a:stretch/>
        </p:blipFill>
        <p:spPr>
          <a:xfrm>
            <a:off x="3554223" y="3443311"/>
            <a:ext cx="180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 descr="VC3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7428" r="19201" b="19580"/>
          <a:stretch/>
        </p:blipFill>
        <p:spPr>
          <a:xfrm>
            <a:off x="5354223" y="3443311"/>
            <a:ext cx="180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 descr="VC4.jp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17428" r="19205" b="19580"/>
          <a:stretch/>
        </p:blipFill>
        <p:spPr>
          <a:xfrm>
            <a:off x="7154223" y="3443311"/>
            <a:ext cx="180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867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KACST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Almosallam</dc:creator>
  <cp:lastModifiedBy>Ibrahim Almosallam</cp:lastModifiedBy>
  <cp:revision>8</cp:revision>
  <dcterms:created xsi:type="dcterms:W3CDTF">2015-02-27T16:26:18Z</dcterms:created>
  <dcterms:modified xsi:type="dcterms:W3CDTF">2015-02-27T21:28:23Z</dcterms:modified>
</cp:coreProperties>
</file>