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65" r:id="rId6"/>
  </p:sldIdLst>
  <p:sldSz cx="43195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05C37-9959-4239-8FEB-AA1192CBB55C}" v="21" dt="2021-05-26T08:41:53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>
        <p:scale>
          <a:sx n="290" d="100"/>
          <a:sy n="290" d="100"/>
        </p:scale>
        <p:origin x="9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e, Richard Aubrey" userId="3de9d349-88be-4931-9e64-c6590894c061" providerId="ADAL" clId="{ECB05C37-9959-4239-8FEB-AA1192CBB55C}"/>
    <pc:docChg chg="undo custSel modSld">
      <pc:chgData name="White, Richard Aubrey" userId="3de9d349-88be-4931-9e64-c6590894c061" providerId="ADAL" clId="{ECB05C37-9959-4239-8FEB-AA1192CBB55C}" dt="2021-05-26T08:59:25.937" v="1374" actId="478"/>
      <pc:docMkLst>
        <pc:docMk/>
      </pc:docMkLst>
      <pc:sldChg chg="addSp delSp modSp mod">
        <pc:chgData name="White, Richard Aubrey" userId="3de9d349-88be-4931-9e64-c6590894c061" providerId="ADAL" clId="{ECB05C37-9959-4239-8FEB-AA1192CBB55C}" dt="2021-05-26T08:59:25.937" v="1374" actId="478"/>
        <pc:sldMkLst>
          <pc:docMk/>
          <pc:sldMk cId="1061428652" sldId="257"/>
        </pc:sldMkLst>
        <pc:spChg chg="del">
          <ac:chgData name="White, Richard Aubrey" userId="3de9d349-88be-4931-9e64-c6590894c061" providerId="ADAL" clId="{ECB05C37-9959-4239-8FEB-AA1192CBB55C}" dt="2021-05-26T08:04:41.055" v="920" actId="478"/>
          <ac:spMkLst>
            <pc:docMk/>
            <pc:sldMk cId="1061428652" sldId="257"/>
            <ac:spMk id="4" creationId="{31358F4C-A544-4AF0-AABB-4A06D8E3348B}"/>
          </ac:spMkLst>
        </pc:spChg>
        <pc:spChg chg="mod">
          <ac:chgData name="White, Richard Aubrey" userId="3de9d349-88be-4931-9e64-c6590894c061" providerId="ADAL" clId="{ECB05C37-9959-4239-8FEB-AA1192CBB55C}" dt="2021-05-26T07:45:22.936" v="54" actId="20577"/>
          <ac:spMkLst>
            <pc:docMk/>
            <pc:sldMk cId="1061428652" sldId="257"/>
            <ac:spMk id="154" creationId="{7F30DDFF-94F8-4CD8-AF53-B93FAF1AC370}"/>
          </ac:spMkLst>
        </pc:spChg>
        <pc:spChg chg="add mod">
          <ac:chgData name="White, Richard Aubrey" userId="3de9d349-88be-4931-9e64-c6590894c061" providerId="ADAL" clId="{ECB05C37-9959-4239-8FEB-AA1192CBB55C}" dt="2021-05-26T08:07:48.431" v="1324" actId="20577"/>
          <ac:spMkLst>
            <pc:docMk/>
            <pc:sldMk cId="1061428652" sldId="257"/>
            <ac:spMk id="155" creationId="{DA816640-DC09-4B98-9D01-D8BCCED0D5AC}"/>
          </ac:spMkLst>
        </pc:spChg>
        <pc:spChg chg="add mod">
          <ac:chgData name="White, Richard Aubrey" userId="3de9d349-88be-4931-9e64-c6590894c061" providerId="ADAL" clId="{ECB05C37-9959-4239-8FEB-AA1192CBB55C}" dt="2021-05-26T08:04:32.845" v="918"/>
          <ac:spMkLst>
            <pc:docMk/>
            <pc:sldMk cId="1061428652" sldId="257"/>
            <ac:spMk id="156" creationId="{61A8B6CC-8233-4555-A028-C4E873A32E9C}"/>
          </ac:spMkLst>
        </pc:spChg>
        <pc:spChg chg="add del mod">
          <ac:chgData name="White, Richard Aubrey" userId="3de9d349-88be-4931-9e64-c6590894c061" providerId="ADAL" clId="{ECB05C37-9959-4239-8FEB-AA1192CBB55C}" dt="2021-05-26T08:59:25.937" v="1374" actId="478"/>
          <ac:spMkLst>
            <pc:docMk/>
            <pc:sldMk cId="1061428652" sldId="257"/>
            <ac:spMk id="159" creationId="{9E4174F7-5C0E-4CF2-B8A8-9BED1FCA83B1}"/>
          </ac:spMkLst>
        </pc:spChg>
        <pc:cxnChg chg="del mod">
          <ac:chgData name="White, Richard Aubrey" userId="3de9d349-88be-4931-9e64-c6590894c061" providerId="ADAL" clId="{ECB05C37-9959-4239-8FEB-AA1192CBB55C}" dt="2021-05-26T08:04:42.762" v="921" actId="478"/>
          <ac:cxnSpMkLst>
            <pc:docMk/>
            <pc:sldMk cId="1061428652" sldId="257"/>
            <ac:cxnSpMk id="22" creationId="{40B68EC8-18BD-4308-8C57-FA332B4DBE69}"/>
          </ac:cxnSpMkLst>
        </pc:cxnChg>
        <pc:cxnChg chg="del mod">
          <ac:chgData name="White, Richard Aubrey" userId="3de9d349-88be-4931-9e64-c6590894c061" providerId="ADAL" clId="{ECB05C37-9959-4239-8FEB-AA1192CBB55C}" dt="2021-05-26T08:04:44.519" v="922" actId="478"/>
          <ac:cxnSpMkLst>
            <pc:docMk/>
            <pc:sldMk cId="1061428652" sldId="257"/>
            <ac:cxnSpMk id="86" creationId="{5C4F5490-2754-403C-BA3A-2A933D7A1D92}"/>
          </ac:cxnSpMkLst>
        </pc:cxnChg>
        <pc:cxnChg chg="add mod">
          <ac:chgData name="White, Richard Aubrey" userId="3de9d349-88be-4931-9e64-c6590894c061" providerId="ADAL" clId="{ECB05C37-9959-4239-8FEB-AA1192CBB55C}" dt="2021-05-26T08:04:32.845" v="918"/>
          <ac:cxnSpMkLst>
            <pc:docMk/>
            <pc:sldMk cId="1061428652" sldId="257"/>
            <ac:cxnSpMk id="157" creationId="{7BE19D4A-F074-4CF6-8E32-ED0CFA49082D}"/>
          </ac:cxnSpMkLst>
        </pc:cxnChg>
        <pc:cxnChg chg="add mod">
          <ac:chgData name="White, Richard Aubrey" userId="3de9d349-88be-4931-9e64-c6590894c061" providerId="ADAL" clId="{ECB05C37-9959-4239-8FEB-AA1192CBB55C}" dt="2021-05-26T08:04:32.845" v="918"/>
          <ac:cxnSpMkLst>
            <pc:docMk/>
            <pc:sldMk cId="1061428652" sldId="257"/>
            <ac:cxnSpMk id="158" creationId="{B97FBD30-54B4-48D2-A97C-FCA06CD35EBC}"/>
          </ac:cxnSpMkLst>
        </pc:cxnChg>
      </pc:sldChg>
      <pc:sldChg chg="addSp delSp modSp mod">
        <pc:chgData name="White, Richard Aubrey" userId="3de9d349-88be-4931-9e64-c6590894c061" providerId="ADAL" clId="{ECB05C37-9959-4239-8FEB-AA1192CBB55C}" dt="2021-05-26T08:42:35.555" v="1372" actId="27107"/>
        <pc:sldMkLst>
          <pc:docMk/>
          <pc:sldMk cId="3361995802" sldId="258"/>
        </pc:sldMkLst>
        <pc:spChg chg="del">
          <ac:chgData name="White, Richard Aubrey" userId="3de9d349-88be-4931-9e64-c6590894c061" providerId="ADAL" clId="{ECB05C37-9959-4239-8FEB-AA1192CBB55C}" dt="2021-05-26T08:04:48.011" v="923" actId="478"/>
          <ac:spMkLst>
            <pc:docMk/>
            <pc:sldMk cId="3361995802" sldId="258"/>
            <ac:spMk id="4" creationId="{31358F4C-A544-4AF0-AABB-4A06D8E3348B}"/>
          </ac:spMkLst>
        </pc:spChg>
        <pc:spChg chg="mod ord">
          <ac:chgData name="White, Richard Aubrey" userId="3de9d349-88be-4931-9e64-c6590894c061" providerId="ADAL" clId="{ECB05C37-9959-4239-8FEB-AA1192CBB55C}" dt="2021-05-26T08:05:00.928" v="927" actId="1076"/>
          <ac:spMkLst>
            <pc:docMk/>
            <pc:sldMk cId="3361995802" sldId="258"/>
            <ac:spMk id="56" creationId="{DFA60A1B-A3E3-4B46-A376-D472FC563B70}"/>
          </ac:spMkLst>
        </pc:spChg>
        <pc:spChg chg="add mod">
          <ac:chgData name="White, Richard Aubrey" userId="3de9d349-88be-4931-9e64-c6590894c061" providerId="ADAL" clId="{ECB05C37-9959-4239-8FEB-AA1192CBB55C}" dt="2021-05-26T07:44:51.172" v="43"/>
          <ac:spMkLst>
            <pc:docMk/>
            <pc:sldMk cId="3361995802" sldId="258"/>
            <ac:spMk id="57" creationId="{A784C3B1-D7C4-45EA-8559-FB0FB6C092D1}"/>
          </ac:spMkLst>
        </pc:spChg>
        <pc:spChg chg="add mod">
          <ac:chgData name="White, Richard Aubrey" userId="3de9d349-88be-4931-9e64-c6590894c061" providerId="ADAL" clId="{ECB05C37-9959-4239-8FEB-AA1192CBB55C}" dt="2021-05-26T08:42:35.555" v="1372" actId="27107"/>
          <ac:spMkLst>
            <pc:docMk/>
            <pc:sldMk cId="3361995802" sldId="258"/>
            <ac:spMk id="59" creationId="{F9D1CB3B-DCF4-4F3F-8CF5-B5E56340048E}"/>
          </ac:spMkLst>
        </pc:spChg>
        <pc:spChg chg="add mod">
          <ac:chgData name="White, Richard Aubrey" userId="3de9d349-88be-4931-9e64-c6590894c061" providerId="ADAL" clId="{ECB05C37-9959-4239-8FEB-AA1192CBB55C}" dt="2021-05-26T08:04:31.006" v="917"/>
          <ac:spMkLst>
            <pc:docMk/>
            <pc:sldMk cId="3361995802" sldId="258"/>
            <ac:spMk id="60" creationId="{A4C7088D-14EE-4D9C-BC3B-6F737E7A8883}"/>
          </ac:spMkLst>
        </pc:spChg>
        <pc:spChg chg="add del mod">
          <ac:chgData name="White, Richard Aubrey" userId="3de9d349-88be-4931-9e64-c6590894c061" providerId="ADAL" clId="{ECB05C37-9959-4239-8FEB-AA1192CBB55C}" dt="2021-05-26T08:04:50.071" v="924" actId="478"/>
          <ac:spMkLst>
            <pc:docMk/>
            <pc:sldMk cId="3361995802" sldId="258"/>
            <ac:spMk id="64" creationId="{D4986F70-D8F7-4F34-A33B-EF9BEBA7CFFA}"/>
          </ac:spMkLst>
        </pc:spChg>
        <pc:spChg chg="del">
          <ac:chgData name="White, Richard Aubrey" userId="3de9d349-88be-4931-9e64-c6590894c061" providerId="ADAL" clId="{ECB05C37-9959-4239-8FEB-AA1192CBB55C}" dt="2021-05-26T07:44:50.444" v="42" actId="478"/>
          <ac:spMkLst>
            <pc:docMk/>
            <pc:sldMk cId="3361995802" sldId="258"/>
            <ac:spMk id="154" creationId="{7F30DDFF-94F8-4CD8-AF53-B93FAF1AC370}"/>
          </ac:spMkLst>
        </pc:spChg>
        <pc:cxnChg chg="del mod">
          <ac:chgData name="White, Richard Aubrey" userId="3de9d349-88be-4931-9e64-c6590894c061" providerId="ADAL" clId="{ECB05C37-9959-4239-8FEB-AA1192CBB55C}" dt="2021-05-26T08:09:24.605" v="1371" actId="478"/>
          <ac:cxnSpMkLst>
            <pc:docMk/>
            <pc:sldMk cId="3361995802" sldId="258"/>
            <ac:cxnSpMk id="22" creationId="{40B68EC8-18BD-4308-8C57-FA332B4DBE69}"/>
          </ac:cxnSpMkLst>
        </pc:cxnChg>
        <pc:cxnChg chg="add mod">
          <ac:chgData name="White, Richard Aubrey" userId="3de9d349-88be-4931-9e64-c6590894c061" providerId="ADAL" clId="{ECB05C37-9959-4239-8FEB-AA1192CBB55C}" dt="2021-05-26T08:04:31.006" v="917"/>
          <ac:cxnSpMkLst>
            <pc:docMk/>
            <pc:sldMk cId="3361995802" sldId="258"/>
            <ac:cxnSpMk id="62" creationId="{BEB9AE8E-4C4F-46C7-8168-D1F62173273D}"/>
          </ac:cxnSpMkLst>
        </pc:cxnChg>
        <pc:cxnChg chg="add mod">
          <ac:chgData name="White, Richard Aubrey" userId="3de9d349-88be-4931-9e64-c6590894c061" providerId="ADAL" clId="{ECB05C37-9959-4239-8FEB-AA1192CBB55C}" dt="2021-05-26T08:04:31.006" v="917"/>
          <ac:cxnSpMkLst>
            <pc:docMk/>
            <pc:sldMk cId="3361995802" sldId="258"/>
            <ac:cxnSpMk id="63" creationId="{8FCFBD4A-0306-4918-951E-ACED71CC8FB1}"/>
          </ac:cxnSpMkLst>
        </pc:cxnChg>
        <pc:cxnChg chg="del mod">
          <ac:chgData name="White, Richard Aubrey" userId="3de9d349-88be-4931-9e64-c6590894c061" providerId="ADAL" clId="{ECB05C37-9959-4239-8FEB-AA1192CBB55C}" dt="2021-05-26T08:09:24.605" v="1371" actId="478"/>
          <ac:cxnSpMkLst>
            <pc:docMk/>
            <pc:sldMk cId="3361995802" sldId="258"/>
            <ac:cxnSpMk id="86" creationId="{5C4F5490-2754-403C-BA3A-2A933D7A1D92}"/>
          </ac:cxnSpMkLst>
        </pc:cxnChg>
      </pc:sldChg>
      <pc:sldChg chg="addSp delSp modSp mod">
        <pc:chgData name="White, Richard Aubrey" userId="3de9d349-88be-4931-9e64-c6590894c061" providerId="ADAL" clId="{ECB05C37-9959-4239-8FEB-AA1192CBB55C}" dt="2021-05-26T08:05:08.066" v="931" actId="478"/>
        <pc:sldMkLst>
          <pc:docMk/>
          <pc:sldMk cId="10194602" sldId="259"/>
        </pc:sldMkLst>
        <pc:spChg chg="del">
          <ac:chgData name="White, Richard Aubrey" userId="3de9d349-88be-4931-9e64-c6590894c061" providerId="ADAL" clId="{ECB05C37-9959-4239-8FEB-AA1192CBB55C}" dt="2021-05-26T08:05:04.913" v="928" actId="478"/>
          <ac:spMkLst>
            <pc:docMk/>
            <pc:sldMk cId="10194602" sldId="259"/>
            <ac:spMk id="4" creationId="{31358F4C-A544-4AF0-AABB-4A06D8E3348B}"/>
          </ac:spMkLst>
        </pc:spChg>
        <pc:spChg chg="del">
          <ac:chgData name="White, Richard Aubrey" userId="3de9d349-88be-4931-9e64-c6590894c061" providerId="ADAL" clId="{ECB05C37-9959-4239-8FEB-AA1192CBB55C}" dt="2021-05-26T08:05:06.733" v="929" actId="478"/>
          <ac:spMkLst>
            <pc:docMk/>
            <pc:sldMk cId="10194602" sldId="259"/>
            <ac:spMk id="52" creationId="{C2598393-E9CA-4468-8569-28E11C8F06D4}"/>
          </ac:spMkLst>
        </pc:spChg>
        <pc:spChg chg="add mod">
          <ac:chgData name="White, Richard Aubrey" userId="3de9d349-88be-4931-9e64-c6590894c061" providerId="ADAL" clId="{ECB05C37-9959-4239-8FEB-AA1192CBB55C}" dt="2021-05-26T07:44:56.425" v="45"/>
          <ac:spMkLst>
            <pc:docMk/>
            <pc:sldMk cId="10194602" sldId="259"/>
            <ac:spMk id="56" creationId="{84C2F1B3-8FFF-4E01-9608-7507C39B7004}"/>
          </ac:spMkLst>
        </pc:spChg>
        <pc:spChg chg="add mod">
          <ac:chgData name="White, Richard Aubrey" userId="3de9d349-88be-4931-9e64-c6590894c061" providerId="ADAL" clId="{ECB05C37-9959-4239-8FEB-AA1192CBB55C}" dt="2021-05-26T07:51:41.442" v="731" actId="313"/>
          <ac:spMkLst>
            <pc:docMk/>
            <pc:sldMk cId="10194602" sldId="259"/>
            <ac:spMk id="57" creationId="{CD378DB9-E76B-4663-A66A-8A17C726E7B2}"/>
          </ac:spMkLst>
        </pc:spChg>
        <pc:spChg chg="add mod">
          <ac:chgData name="White, Richard Aubrey" userId="3de9d349-88be-4931-9e64-c6590894c061" providerId="ADAL" clId="{ECB05C37-9959-4239-8FEB-AA1192CBB55C}" dt="2021-05-26T08:04:29.054" v="916"/>
          <ac:spMkLst>
            <pc:docMk/>
            <pc:sldMk cId="10194602" sldId="259"/>
            <ac:spMk id="59" creationId="{3F5E4C43-E19B-4F9D-9BC9-139CB4B96F3F}"/>
          </ac:spMkLst>
        </pc:spChg>
        <pc:spChg chg="add mod">
          <ac:chgData name="White, Richard Aubrey" userId="3de9d349-88be-4931-9e64-c6590894c061" providerId="ADAL" clId="{ECB05C37-9959-4239-8FEB-AA1192CBB55C}" dt="2021-05-26T08:04:29.054" v="916"/>
          <ac:spMkLst>
            <pc:docMk/>
            <pc:sldMk cId="10194602" sldId="259"/>
            <ac:spMk id="63" creationId="{D6862351-84AB-452A-BFBE-D1CB0EDEF296}"/>
          </ac:spMkLst>
        </pc:spChg>
        <pc:spChg chg="del">
          <ac:chgData name="White, Richard Aubrey" userId="3de9d349-88be-4931-9e64-c6590894c061" providerId="ADAL" clId="{ECB05C37-9959-4239-8FEB-AA1192CBB55C}" dt="2021-05-26T07:44:55.706" v="44" actId="478"/>
          <ac:spMkLst>
            <pc:docMk/>
            <pc:sldMk cId="10194602" sldId="259"/>
            <ac:spMk id="154" creationId="{7F30DDFF-94F8-4CD8-AF53-B93FAF1AC370}"/>
          </ac:spMkLst>
        </pc:spChg>
        <pc:cxnChg chg="del mod">
          <ac:chgData name="White, Richard Aubrey" userId="3de9d349-88be-4931-9e64-c6590894c061" providerId="ADAL" clId="{ECB05C37-9959-4239-8FEB-AA1192CBB55C}" dt="2021-05-26T08:05:07.063" v="930" actId="478"/>
          <ac:cxnSpMkLst>
            <pc:docMk/>
            <pc:sldMk cId="10194602" sldId="259"/>
            <ac:cxnSpMk id="22" creationId="{40B68EC8-18BD-4308-8C57-FA332B4DBE69}"/>
          </ac:cxnSpMkLst>
        </pc:cxnChg>
        <pc:cxnChg chg="add mod">
          <ac:chgData name="White, Richard Aubrey" userId="3de9d349-88be-4931-9e64-c6590894c061" providerId="ADAL" clId="{ECB05C37-9959-4239-8FEB-AA1192CBB55C}" dt="2021-05-26T08:04:29.054" v="916"/>
          <ac:cxnSpMkLst>
            <pc:docMk/>
            <pc:sldMk cId="10194602" sldId="259"/>
            <ac:cxnSpMk id="60" creationId="{5060903B-0D4F-4886-99D9-B6B5F0B4EFB2}"/>
          </ac:cxnSpMkLst>
        </pc:cxnChg>
        <pc:cxnChg chg="add mod">
          <ac:chgData name="White, Richard Aubrey" userId="3de9d349-88be-4931-9e64-c6590894c061" providerId="ADAL" clId="{ECB05C37-9959-4239-8FEB-AA1192CBB55C}" dt="2021-05-26T08:04:29.054" v="916"/>
          <ac:cxnSpMkLst>
            <pc:docMk/>
            <pc:sldMk cId="10194602" sldId="259"/>
            <ac:cxnSpMk id="62" creationId="{1EA12EDD-B982-48AB-B90A-C05B9C5BD67E}"/>
          </ac:cxnSpMkLst>
        </pc:cxnChg>
        <pc:cxnChg chg="del mod">
          <ac:chgData name="White, Richard Aubrey" userId="3de9d349-88be-4931-9e64-c6590894c061" providerId="ADAL" clId="{ECB05C37-9959-4239-8FEB-AA1192CBB55C}" dt="2021-05-26T08:05:08.066" v="931" actId="478"/>
          <ac:cxnSpMkLst>
            <pc:docMk/>
            <pc:sldMk cId="10194602" sldId="259"/>
            <ac:cxnSpMk id="86" creationId="{5C4F5490-2754-403C-BA3A-2A933D7A1D92}"/>
          </ac:cxnSpMkLst>
        </pc:cxnChg>
      </pc:sldChg>
      <pc:sldChg chg="addSp delSp modSp mod">
        <pc:chgData name="White, Richard Aubrey" userId="3de9d349-88be-4931-9e64-c6590894c061" providerId="ADAL" clId="{ECB05C37-9959-4239-8FEB-AA1192CBB55C}" dt="2021-05-26T08:07:57.957" v="1326" actId="20577"/>
        <pc:sldMkLst>
          <pc:docMk/>
          <pc:sldMk cId="2969212222" sldId="260"/>
        </pc:sldMkLst>
        <pc:spChg chg="mod">
          <ac:chgData name="White, Richard Aubrey" userId="3de9d349-88be-4931-9e64-c6590894c061" providerId="ADAL" clId="{ECB05C37-9959-4239-8FEB-AA1192CBB55C}" dt="2021-05-26T08:04:17.834" v="915" actId="1036"/>
          <ac:spMkLst>
            <pc:docMk/>
            <pc:sldMk cId="2969212222" sldId="260"/>
            <ac:spMk id="4" creationId="{31358F4C-A544-4AF0-AABB-4A06D8E3348B}"/>
          </ac:spMkLst>
        </pc:spChg>
        <pc:spChg chg="mod">
          <ac:chgData name="White, Richard Aubrey" userId="3de9d349-88be-4931-9e64-c6590894c061" providerId="ADAL" clId="{ECB05C37-9959-4239-8FEB-AA1192CBB55C}" dt="2021-05-26T08:04:17.834" v="915" actId="1036"/>
          <ac:spMkLst>
            <pc:docMk/>
            <pc:sldMk cId="2969212222" sldId="260"/>
            <ac:spMk id="52" creationId="{C2598393-E9CA-4468-8569-28E11C8F06D4}"/>
          </ac:spMkLst>
        </pc:spChg>
        <pc:spChg chg="add mod">
          <ac:chgData name="White, Richard Aubrey" userId="3de9d349-88be-4931-9e64-c6590894c061" providerId="ADAL" clId="{ECB05C37-9959-4239-8FEB-AA1192CBB55C}" dt="2021-05-26T07:45:00.549" v="47"/>
          <ac:spMkLst>
            <pc:docMk/>
            <pc:sldMk cId="2969212222" sldId="260"/>
            <ac:spMk id="60" creationId="{ABEED3EC-16DF-4B1A-8A7C-962DDD4E1B13}"/>
          </ac:spMkLst>
        </pc:spChg>
        <pc:spChg chg="add mod ord">
          <ac:chgData name="White, Richard Aubrey" userId="3de9d349-88be-4931-9e64-c6590894c061" providerId="ADAL" clId="{ECB05C37-9959-4239-8FEB-AA1192CBB55C}" dt="2021-05-26T08:07:57.957" v="1326" actId="20577"/>
          <ac:spMkLst>
            <pc:docMk/>
            <pc:sldMk cId="2969212222" sldId="260"/>
            <ac:spMk id="62" creationId="{A3334513-24CE-4951-9A18-4EDC4F2590EF}"/>
          </ac:spMkLst>
        </pc:spChg>
        <pc:spChg chg="del">
          <ac:chgData name="White, Richard Aubrey" userId="3de9d349-88be-4931-9e64-c6590894c061" providerId="ADAL" clId="{ECB05C37-9959-4239-8FEB-AA1192CBB55C}" dt="2021-05-26T07:44:59.626" v="46" actId="478"/>
          <ac:spMkLst>
            <pc:docMk/>
            <pc:sldMk cId="2969212222" sldId="260"/>
            <ac:spMk id="154" creationId="{7F30DDFF-94F8-4CD8-AF53-B93FAF1AC370}"/>
          </ac:spMkLst>
        </pc:spChg>
        <pc:cxnChg chg="mod">
          <ac:chgData name="White, Richard Aubrey" userId="3de9d349-88be-4931-9e64-c6590894c061" providerId="ADAL" clId="{ECB05C37-9959-4239-8FEB-AA1192CBB55C}" dt="2021-05-26T08:04:17.834" v="915" actId="1036"/>
          <ac:cxnSpMkLst>
            <pc:docMk/>
            <pc:sldMk cId="2969212222" sldId="260"/>
            <ac:cxnSpMk id="22" creationId="{40B68EC8-18BD-4308-8C57-FA332B4DBE69}"/>
          </ac:cxnSpMkLst>
        </pc:cxnChg>
        <pc:cxnChg chg="mod">
          <ac:chgData name="White, Richard Aubrey" userId="3de9d349-88be-4931-9e64-c6590894c061" providerId="ADAL" clId="{ECB05C37-9959-4239-8FEB-AA1192CBB55C}" dt="2021-05-26T08:04:17.834" v="915" actId="1036"/>
          <ac:cxnSpMkLst>
            <pc:docMk/>
            <pc:sldMk cId="2969212222" sldId="260"/>
            <ac:cxnSpMk id="86" creationId="{5C4F5490-2754-403C-BA3A-2A933D7A1D92}"/>
          </ac:cxnSpMkLst>
        </pc:cxnChg>
      </pc:sldChg>
      <pc:sldChg chg="addSp delSp modSp mod">
        <pc:chgData name="White, Richard Aubrey" userId="3de9d349-88be-4931-9e64-c6590894c061" providerId="ADAL" clId="{ECB05C37-9959-4239-8FEB-AA1192CBB55C}" dt="2021-05-26T08:42:46.085" v="1373" actId="33524"/>
        <pc:sldMkLst>
          <pc:docMk/>
          <pc:sldMk cId="1543380144" sldId="261"/>
        </pc:sldMkLst>
        <pc:spChg chg="del">
          <ac:chgData name="White, Richard Aubrey" userId="3de9d349-88be-4931-9e64-c6590894c061" providerId="ADAL" clId="{ECB05C37-9959-4239-8FEB-AA1192CBB55C}" dt="2021-05-26T08:05:24.613" v="935" actId="478"/>
          <ac:spMkLst>
            <pc:docMk/>
            <pc:sldMk cId="1543380144" sldId="261"/>
            <ac:spMk id="4" creationId="{31358F4C-A544-4AF0-AABB-4A06D8E3348B}"/>
          </ac:spMkLst>
        </pc:spChg>
        <pc:spChg chg="del">
          <ac:chgData name="White, Richard Aubrey" userId="3de9d349-88be-4931-9e64-c6590894c061" providerId="ADAL" clId="{ECB05C37-9959-4239-8FEB-AA1192CBB55C}" dt="2021-05-26T08:05:22.832" v="934" actId="478"/>
          <ac:spMkLst>
            <pc:docMk/>
            <pc:sldMk cId="1543380144" sldId="261"/>
            <ac:spMk id="52" creationId="{C2598393-E9CA-4468-8569-28E11C8F06D4}"/>
          </ac:spMkLst>
        </pc:spChg>
        <pc:spChg chg="del">
          <ac:chgData name="White, Richard Aubrey" userId="3de9d349-88be-4931-9e64-c6590894c061" providerId="ADAL" clId="{ECB05C37-9959-4239-8FEB-AA1192CBB55C}" dt="2021-05-26T07:45:05.478" v="48" actId="478"/>
          <ac:spMkLst>
            <pc:docMk/>
            <pc:sldMk cId="1543380144" sldId="261"/>
            <ac:spMk id="63" creationId="{8967AB5B-BA8D-4AF1-92D4-A797C6A84191}"/>
          </ac:spMkLst>
        </pc:spChg>
        <pc:spChg chg="add mod">
          <ac:chgData name="White, Richard Aubrey" userId="3de9d349-88be-4931-9e64-c6590894c061" providerId="ADAL" clId="{ECB05C37-9959-4239-8FEB-AA1192CBB55C}" dt="2021-05-26T07:45:06.162" v="49"/>
          <ac:spMkLst>
            <pc:docMk/>
            <pc:sldMk cId="1543380144" sldId="261"/>
            <ac:spMk id="66" creationId="{927B8020-C012-41FB-93B3-714352407108}"/>
          </ac:spMkLst>
        </pc:spChg>
        <pc:spChg chg="add mod">
          <ac:chgData name="White, Richard Aubrey" userId="3de9d349-88be-4931-9e64-c6590894c061" providerId="ADAL" clId="{ECB05C37-9959-4239-8FEB-AA1192CBB55C}" dt="2021-05-26T08:04:36.391" v="919"/>
          <ac:spMkLst>
            <pc:docMk/>
            <pc:sldMk cId="1543380144" sldId="261"/>
            <ac:spMk id="67" creationId="{0145B455-5699-4683-829D-24378D55D756}"/>
          </ac:spMkLst>
        </pc:spChg>
        <pc:spChg chg="add mod">
          <ac:chgData name="White, Richard Aubrey" userId="3de9d349-88be-4931-9e64-c6590894c061" providerId="ADAL" clId="{ECB05C37-9959-4239-8FEB-AA1192CBB55C}" dt="2021-05-26T08:04:36.391" v="919"/>
          <ac:spMkLst>
            <pc:docMk/>
            <pc:sldMk cId="1543380144" sldId="261"/>
            <ac:spMk id="70" creationId="{10CF5327-3549-45EF-9A2D-096BE33C14C9}"/>
          </ac:spMkLst>
        </pc:spChg>
        <pc:spChg chg="add del mod">
          <ac:chgData name="White, Richard Aubrey" userId="3de9d349-88be-4931-9e64-c6590894c061" providerId="ADAL" clId="{ECB05C37-9959-4239-8FEB-AA1192CBB55C}" dt="2021-05-26T08:05:21.291" v="933"/>
          <ac:spMkLst>
            <pc:docMk/>
            <pc:sldMk cId="1543380144" sldId="261"/>
            <ac:spMk id="71" creationId="{73C8891F-7000-497A-ACE0-05601BC6F7C7}"/>
          </ac:spMkLst>
        </pc:spChg>
        <pc:spChg chg="add mod">
          <ac:chgData name="White, Richard Aubrey" userId="3de9d349-88be-4931-9e64-c6590894c061" providerId="ADAL" clId="{ECB05C37-9959-4239-8FEB-AA1192CBB55C}" dt="2021-05-26T08:42:46.085" v="1373" actId="33524"/>
          <ac:spMkLst>
            <pc:docMk/>
            <pc:sldMk cId="1543380144" sldId="261"/>
            <ac:spMk id="72" creationId="{86BC6E55-C9B0-455C-AD61-A44860350B4A}"/>
          </ac:spMkLst>
        </pc:spChg>
        <pc:spChg chg="mod">
          <ac:chgData name="White, Richard Aubrey" userId="3de9d349-88be-4931-9e64-c6590894c061" providerId="ADAL" clId="{ECB05C37-9959-4239-8FEB-AA1192CBB55C}" dt="2021-05-26T08:08:35.867" v="1338" actId="20577"/>
          <ac:spMkLst>
            <pc:docMk/>
            <pc:sldMk cId="1543380144" sldId="261"/>
            <ac:spMk id="93" creationId="{1C129C87-5A06-45CA-8920-01033BABB790}"/>
          </ac:spMkLst>
        </pc:spChg>
        <pc:spChg chg="mod">
          <ac:chgData name="White, Richard Aubrey" userId="3de9d349-88be-4931-9e64-c6590894c061" providerId="ADAL" clId="{ECB05C37-9959-4239-8FEB-AA1192CBB55C}" dt="2021-05-26T08:08:48.463" v="1370" actId="1037"/>
          <ac:spMkLst>
            <pc:docMk/>
            <pc:sldMk cId="1543380144" sldId="261"/>
            <ac:spMk id="97" creationId="{802B892C-08B9-48DD-A199-EA8B015E1F37}"/>
          </ac:spMkLst>
        </pc:spChg>
        <pc:cxnChg chg="del mod">
          <ac:chgData name="White, Richard Aubrey" userId="3de9d349-88be-4931-9e64-c6590894c061" providerId="ADAL" clId="{ECB05C37-9959-4239-8FEB-AA1192CBB55C}" dt="2021-05-26T08:05:25.068" v="936" actId="478"/>
          <ac:cxnSpMkLst>
            <pc:docMk/>
            <pc:sldMk cId="1543380144" sldId="261"/>
            <ac:cxnSpMk id="22" creationId="{40B68EC8-18BD-4308-8C57-FA332B4DBE69}"/>
          </ac:cxnSpMkLst>
        </pc:cxnChg>
        <pc:cxnChg chg="add mod">
          <ac:chgData name="White, Richard Aubrey" userId="3de9d349-88be-4931-9e64-c6590894c061" providerId="ADAL" clId="{ECB05C37-9959-4239-8FEB-AA1192CBB55C}" dt="2021-05-26T08:04:36.391" v="919"/>
          <ac:cxnSpMkLst>
            <pc:docMk/>
            <pc:sldMk cId="1543380144" sldId="261"/>
            <ac:cxnSpMk id="68" creationId="{03DF55EA-06C0-4C12-9662-6EB5F5F0CB7A}"/>
          </ac:cxnSpMkLst>
        </pc:cxnChg>
        <pc:cxnChg chg="add mod">
          <ac:chgData name="White, Richard Aubrey" userId="3de9d349-88be-4931-9e64-c6590894c061" providerId="ADAL" clId="{ECB05C37-9959-4239-8FEB-AA1192CBB55C}" dt="2021-05-26T08:04:36.391" v="919"/>
          <ac:cxnSpMkLst>
            <pc:docMk/>
            <pc:sldMk cId="1543380144" sldId="261"/>
            <ac:cxnSpMk id="69" creationId="{F96D64CC-3576-4B47-845A-734D974F860C}"/>
          </ac:cxnSpMkLst>
        </pc:cxnChg>
        <pc:cxnChg chg="del mod">
          <ac:chgData name="White, Richard Aubrey" userId="3de9d349-88be-4931-9e64-c6590894c061" providerId="ADAL" clId="{ECB05C37-9959-4239-8FEB-AA1192CBB55C}" dt="2021-05-26T08:05:26.841" v="937" actId="478"/>
          <ac:cxnSpMkLst>
            <pc:docMk/>
            <pc:sldMk cId="1543380144" sldId="261"/>
            <ac:cxnSpMk id="86" creationId="{5C4F5490-2754-403C-BA3A-2A933D7A1D9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30264"/>
            <a:ext cx="3671650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701796"/>
            <a:ext cx="323969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09.03.2023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9436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09.03.2023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1178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72505"/>
            <a:ext cx="931411" cy="2745825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72505"/>
            <a:ext cx="2740239" cy="2745825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09.03.2023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4363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09.03.2023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459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07773"/>
            <a:ext cx="3725645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168310"/>
            <a:ext cx="3725645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09.03.2023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753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862523"/>
            <a:ext cx="1835825" cy="205580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862523"/>
            <a:ext cx="1835825" cy="205580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09.03.2023</a:t>
            </a:fld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6190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72506"/>
            <a:ext cx="3725645" cy="62626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94272"/>
            <a:ext cx="1827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183532"/>
            <a:ext cx="1827388" cy="17407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94272"/>
            <a:ext cx="1836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183532"/>
            <a:ext cx="1836388" cy="174079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09.03.2023</a:t>
            </a:fld>
            <a:endParaRPr lang="nb-N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3112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09.03.2023</a:t>
            </a:fld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278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09.03.2023</a:t>
            </a:fld>
            <a:endParaRPr lang="nb-N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360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66513"/>
            <a:ext cx="2186791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09.03.2023</a:t>
            </a:fld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9852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66513"/>
            <a:ext cx="2186791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070D-EB5A-4330-81B2-8DDE3ABAD923}" type="datetimeFigureOut">
              <a:rPr lang="nb-NO" smtClean="0"/>
              <a:t>09.03.2023</a:t>
            </a:fld>
            <a:endParaRPr lang="nb-N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325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72506"/>
            <a:ext cx="3725645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862523"/>
            <a:ext cx="3725645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F070D-EB5A-4330-81B2-8DDE3ABAD923}" type="datetimeFigureOut">
              <a:rPr lang="nb-NO" smtClean="0"/>
              <a:t>09.03.2023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003082"/>
            <a:ext cx="145786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0B1F6-BB9F-49DC-8C87-E56009BDFCF3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7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2E3076-3A46-2E4C-1FB5-5EB99D57DD1C}"/>
              </a:ext>
            </a:extLst>
          </p:cNvPr>
          <p:cNvSpPr/>
          <p:nvPr/>
        </p:nvSpPr>
        <p:spPr>
          <a:xfrm>
            <a:off x="31693" y="39245"/>
            <a:ext cx="4253855" cy="3167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600">
              <a:latin typeface="Helvetica" pitchFamily="2" charset="0"/>
            </a:endParaRPr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76259DA9-072B-47AB-AD2B-796540D93026}"/>
              </a:ext>
            </a:extLst>
          </p:cNvPr>
          <p:cNvSpPr txBox="1"/>
          <p:nvPr/>
        </p:nvSpPr>
        <p:spPr>
          <a:xfrm>
            <a:off x="1102280" y="2298457"/>
            <a:ext cx="310229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Plan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nb-NO" sz="600" dirty="0">
              <a:latin typeface="Helvetica" pitchFamily="2" charset="0"/>
            </a:endParaRPr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93C58DF9-DBD8-4203-819A-5C3D760AF114}"/>
              </a:ext>
            </a:extLst>
          </p:cNvPr>
          <p:cNvSpPr txBox="1"/>
          <p:nvPr/>
        </p:nvSpPr>
        <p:spPr>
          <a:xfrm>
            <a:off x="1160685" y="2485403"/>
            <a:ext cx="779381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data_selector_fn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B525EDDC-3FA9-4FB6-8D4F-77B6F448A1C1}"/>
              </a:ext>
            </a:extLst>
          </p:cNvPr>
          <p:cNvSpPr txBox="1"/>
          <p:nvPr/>
        </p:nvSpPr>
        <p:spPr>
          <a:xfrm>
            <a:off x="1258468" y="2819568"/>
            <a:ext cx="58381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(named list)</a:t>
            </a:r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A50FEBF8-534C-4135-9A55-C40E8A417D38}"/>
              </a:ext>
            </a:extLst>
          </p:cNvPr>
          <p:cNvSpPr txBox="1"/>
          <p:nvPr/>
        </p:nvSpPr>
        <p:spPr>
          <a:xfrm>
            <a:off x="2104652" y="2583301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6636D991-BDEE-4A37-8564-37AB3A0806A9}"/>
              </a:ext>
            </a:extLst>
          </p:cNvPr>
          <p:cNvSpPr txBox="1"/>
          <p:nvPr/>
        </p:nvSpPr>
        <p:spPr>
          <a:xfrm>
            <a:off x="2156268" y="2633084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75C89F9D-B1FC-40C4-9CE1-DCA5082BC5C6}"/>
              </a:ext>
            </a:extLst>
          </p:cNvPr>
          <p:cNvSpPr txBox="1"/>
          <p:nvPr/>
        </p:nvSpPr>
        <p:spPr>
          <a:xfrm>
            <a:off x="1936282" y="1929125"/>
            <a:ext cx="51093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db </a:t>
            </a:r>
            <a:r>
              <a:rPr lang="nb-NO" sz="600" dirty="0">
                <a:latin typeface="Helvetica" pitchFamily="2" charset="0"/>
              </a:rPr>
              <a:t>tables</a:t>
            </a:r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15324A71-3A34-4DE8-ABD9-8C837C9C8889}"/>
              </a:ext>
            </a:extLst>
          </p:cNvPr>
          <p:cNvSpPr txBox="1"/>
          <p:nvPr/>
        </p:nvSpPr>
        <p:spPr>
          <a:xfrm>
            <a:off x="2494608" y="1929125"/>
            <a:ext cx="41550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emails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7C013DAD-F24A-4AE8-89FD-B60CB7B4637B}"/>
              </a:ext>
            </a:extLst>
          </p:cNvPr>
          <p:cNvSpPr txBox="1"/>
          <p:nvPr/>
        </p:nvSpPr>
        <p:spPr>
          <a:xfrm>
            <a:off x="2957504" y="1929125"/>
            <a:ext cx="1077550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graphs/excel files/reports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C60AA9D2-21CC-42A0-86E6-E743E8BD10C3}"/>
              </a:ext>
            </a:extLst>
          </p:cNvPr>
          <p:cNvSpPr txBox="1"/>
          <p:nvPr/>
        </p:nvSpPr>
        <p:spPr>
          <a:xfrm>
            <a:off x="2108107" y="2910083"/>
            <a:ext cx="583814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Bergen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991D3B65-CAC9-4BDC-A6EC-AD69619070E1}"/>
              </a:ext>
            </a:extLst>
          </p:cNvPr>
          <p:cNvSpPr txBox="1"/>
          <p:nvPr/>
        </p:nvSpPr>
        <p:spPr>
          <a:xfrm>
            <a:off x="1435768" y="2298457"/>
            <a:ext cx="506870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2020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26" name="TekstSylinder 125">
            <a:extLst>
              <a:ext uri="{FF2B5EF4-FFF2-40B4-BE49-F238E27FC236}">
                <a16:creationId xmlns:a16="http://schemas.microsoft.com/office/drawing/2014/main" id="{0D8829FD-999C-4112-9C95-BCBB5B469CFF}"/>
              </a:ext>
            </a:extLst>
          </p:cNvPr>
          <p:cNvSpPr txBox="1"/>
          <p:nvPr/>
        </p:nvSpPr>
        <p:spPr>
          <a:xfrm>
            <a:off x="552411" y="2819568"/>
            <a:ext cx="779381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e.g. 2020 data</a:t>
            </a:r>
          </a:p>
          <a:p>
            <a:r>
              <a:rPr lang="en-US" sz="600" dirty="0">
                <a:latin typeface="Helvetica" pitchFamily="2" charset="0"/>
              </a:rPr>
              <a:t>all location codes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54" name="TekstSylinder 153">
            <a:extLst>
              <a:ext uri="{FF2B5EF4-FFF2-40B4-BE49-F238E27FC236}">
                <a16:creationId xmlns:a16="http://schemas.microsoft.com/office/drawing/2014/main" id="{7F30DDFF-94F8-4CD8-AF53-B93FAF1AC370}"/>
              </a:ext>
            </a:extLst>
          </p:cNvPr>
          <p:cNvSpPr txBox="1"/>
          <p:nvPr/>
        </p:nvSpPr>
        <p:spPr>
          <a:xfrm>
            <a:off x="1039727" y="133514"/>
            <a:ext cx="3245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Helvetica" pitchFamily="2" charset="0"/>
              </a:rPr>
              <a:t>What is a “task” in Surveillance Core 9?</a:t>
            </a:r>
            <a:endParaRPr lang="nb-NO" sz="1000" dirty="0">
              <a:latin typeface="Helvetica" pitchFamily="2" charset="0"/>
            </a:endParaRPr>
          </a:p>
        </p:txBody>
      </p:sp>
      <p:sp>
        <p:nvSpPr>
          <p:cNvPr id="155" name="TekstSylinder 154">
            <a:extLst>
              <a:ext uri="{FF2B5EF4-FFF2-40B4-BE49-F238E27FC236}">
                <a16:creationId xmlns:a16="http://schemas.microsoft.com/office/drawing/2014/main" id="{DA816640-DC09-4B98-9D01-D8BCCED0D5AC}"/>
              </a:ext>
            </a:extLst>
          </p:cNvPr>
          <p:cNvSpPr txBox="1"/>
          <p:nvPr/>
        </p:nvSpPr>
        <p:spPr>
          <a:xfrm>
            <a:off x="101628" y="127605"/>
            <a:ext cx="938099" cy="7386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>
                <a:latin typeface="Helvetica" pitchFamily="2" charset="0"/>
              </a:rPr>
              <a:t>General task</a:t>
            </a:r>
          </a:p>
          <a:p>
            <a:pPr marL="101241" indent="-101241">
              <a:buFontTx/>
              <a:buChar char="-"/>
            </a:pPr>
            <a:r>
              <a:rPr lang="en-US" sz="600" dirty="0">
                <a:latin typeface="Helvetica" pitchFamily="2" charset="0"/>
              </a:rPr>
              <a:t>Shows all possibilities</a:t>
            </a:r>
          </a:p>
          <a:p>
            <a:pPr marL="101241" indent="-101241">
              <a:buFontTx/>
              <a:buChar char="-"/>
            </a:pPr>
            <a:r>
              <a:rPr lang="en-US" sz="600" dirty="0">
                <a:latin typeface="Helvetica" pitchFamily="2" charset="0"/>
              </a:rPr>
              <a:t>Only a subset of this image would generally be used in a single task</a:t>
            </a:r>
          </a:p>
        </p:txBody>
      </p:sp>
      <p:sp>
        <p:nvSpPr>
          <p:cNvPr id="156" name="TekstSylinder 155">
            <a:extLst>
              <a:ext uri="{FF2B5EF4-FFF2-40B4-BE49-F238E27FC236}">
                <a16:creationId xmlns:a16="http://schemas.microsoft.com/office/drawing/2014/main" id="{61A8B6CC-8233-4555-A028-C4E873A32E9C}"/>
              </a:ext>
            </a:extLst>
          </p:cNvPr>
          <p:cNvSpPr txBox="1"/>
          <p:nvPr/>
        </p:nvSpPr>
        <p:spPr>
          <a:xfrm>
            <a:off x="218584" y="2149069"/>
            <a:ext cx="66740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Data sources</a:t>
            </a:r>
            <a:r>
              <a:rPr lang="nb-NO" sz="600" dirty="0">
                <a:latin typeface="Helvetica" pitchFamily="2" charset="0"/>
              </a:rPr>
              <a:t>: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Files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APIs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db tables</a:t>
            </a:r>
          </a:p>
        </p:txBody>
      </p:sp>
      <p:sp>
        <p:nvSpPr>
          <p:cNvPr id="40" name="TekstSylinder 107">
            <a:extLst>
              <a:ext uri="{FF2B5EF4-FFF2-40B4-BE49-F238E27FC236}">
                <a16:creationId xmlns:a16="http://schemas.microsoft.com/office/drawing/2014/main" id="{A0475D7F-8EE8-7DF7-84C2-5106F8FE7781}"/>
              </a:ext>
            </a:extLst>
          </p:cNvPr>
          <p:cNvSpPr txBox="1"/>
          <p:nvPr/>
        </p:nvSpPr>
        <p:spPr>
          <a:xfrm>
            <a:off x="3291839" y="2572245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41" name="TekstSylinder 108">
            <a:extLst>
              <a:ext uri="{FF2B5EF4-FFF2-40B4-BE49-F238E27FC236}">
                <a16:creationId xmlns:a16="http://schemas.microsoft.com/office/drawing/2014/main" id="{CBFAE0DC-999C-62B2-7F4C-7BBE16E5BDBA}"/>
              </a:ext>
            </a:extLst>
          </p:cNvPr>
          <p:cNvSpPr txBox="1"/>
          <p:nvPr/>
        </p:nvSpPr>
        <p:spPr>
          <a:xfrm>
            <a:off x="3343455" y="2622028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42" name="TekstSylinder 123">
            <a:extLst>
              <a:ext uri="{FF2B5EF4-FFF2-40B4-BE49-F238E27FC236}">
                <a16:creationId xmlns:a16="http://schemas.microsoft.com/office/drawing/2014/main" id="{8CE1A2E9-2D65-DDFB-023E-49E07C4A0665}"/>
              </a:ext>
            </a:extLst>
          </p:cNvPr>
          <p:cNvSpPr txBox="1"/>
          <p:nvPr/>
        </p:nvSpPr>
        <p:spPr>
          <a:xfrm>
            <a:off x="3295294" y="2899027"/>
            <a:ext cx="492443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Oslo</a:t>
            </a:r>
            <a:endParaRPr lang="nb-NO" sz="600" dirty="0">
              <a:latin typeface="Helvetica" pitchFamily="2" charset="0"/>
            </a:endParaRPr>
          </a:p>
        </p:txBody>
      </p:sp>
      <p:cxnSp>
        <p:nvCxnSpPr>
          <p:cNvPr id="119" name="Rett pilkobling 118">
            <a:extLst>
              <a:ext uri="{FF2B5EF4-FFF2-40B4-BE49-F238E27FC236}">
                <a16:creationId xmlns:a16="http://schemas.microsoft.com/office/drawing/2014/main" id="{F2336546-757E-441D-94AE-4D8995341B21}"/>
              </a:ext>
            </a:extLst>
          </p:cNvPr>
          <p:cNvCxnSpPr>
            <a:cxnSpLocks/>
            <a:stCxn id="107" idx="3"/>
            <a:endCxn id="41" idx="1"/>
          </p:cNvCxnSpPr>
          <p:nvPr/>
        </p:nvCxnSpPr>
        <p:spPr>
          <a:xfrm flipV="1">
            <a:off x="1842282" y="2714361"/>
            <a:ext cx="1501173" cy="2437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118">
            <a:extLst>
              <a:ext uri="{FF2B5EF4-FFF2-40B4-BE49-F238E27FC236}">
                <a16:creationId xmlns:a16="http://schemas.microsoft.com/office/drawing/2014/main" id="{191D4720-AFF5-BB09-8764-AD33CFA92249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 flipH="1">
            <a:off x="1550375" y="2670069"/>
            <a:ext cx="1" cy="149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118">
            <a:extLst>
              <a:ext uri="{FF2B5EF4-FFF2-40B4-BE49-F238E27FC236}">
                <a16:creationId xmlns:a16="http://schemas.microsoft.com/office/drawing/2014/main" id="{EB0F0369-83A5-9363-7940-336EB48D8627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 flipV="1">
            <a:off x="1842282" y="2725417"/>
            <a:ext cx="313986" cy="2326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118">
            <a:extLst>
              <a:ext uri="{FF2B5EF4-FFF2-40B4-BE49-F238E27FC236}">
                <a16:creationId xmlns:a16="http://schemas.microsoft.com/office/drawing/2014/main" id="{D79647FE-3C46-AE82-5372-4A927F05E162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H="1" flipV="1">
            <a:off x="2191752" y="2113791"/>
            <a:ext cx="231768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118">
            <a:extLst>
              <a:ext uri="{FF2B5EF4-FFF2-40B4-BE49-F238E27FC236}">
                <a16:creationId xmlns:a16="http://schemas.microsoft.com/office/drawing/2014/main" id="{E978F7DD-C200-6E2D-3631-D2FBA158CA9A}"/>
              </a:ext>
            </a:extLst>
          </p:cNvPr>
          <p:cNvCxnSpPr>
            <a:cxnSpLocks/>
            <a:stCxn id="109" idx="0"/>
            <a:endCxn id="111" idx="2"/>
          </p:cNvCxnSpPr>
          <p:nvPr/>
        </p:nvCxnSpPr>
        <p:spPr>
          <a:xfrm flipV="1">
            <a:off x="2423520" y="2113791"/>
            <a:ext cx="278843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tt pilkobling 118">
            <a:extLst>
              <a:ext uri="{FF2B5EF4-FFF2-40B4-BE49-F238E27FC236}">
                <a16:creationId xmlns:a16="http://schemas.microsoft.com/office/drawing/2014/main" id="{29856558-9117-6DB3-7A52-ECCD46FBD5C1}"/>
              </a:ext>
            </a:extLst>
          </p:cNvPr>
          <p:cNvCxnSpPr>
            <a:cxnSpLocks/>
            <a:stCxn id="109" idx="0"/>
            <a:endCxn id="112" idx="2"/>
          </p:cNvCxnSpPr>
          <p:nvPr/>
        </p:nvCxnSpPr>
        <p:spPr>
          <a:xfrm flipV="1">
            <a:off x="2423520" y="2113791"/>
            <a:ext cx="1072759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pilkobling 118">
            <a:extLst>
              <a:ext uri="{FF2B5EF4-FFF2-40B4-BE49-F238E27FC236}">
                <a16:creationId xmlns:a16="http://schemas.microsoft.com/office/drawing/2014/main" id="{ECC8E2C4-CC8E-CB21-0889-D87BC8840BD2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2322585" y="2107475"/>
            <a:ext cx="1288122" cy="51455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tt pilkobling 118">
            <a:extLst>
              <a:ext uri="{FF2B5EF4-FFF2-40B4-BE49-F238E27FC236}">
                <a16:creationId xmlns:a16="http://schemas.microsoft.com/office/drawing/2014/main" id="{9E6765D7-E424-2E93-3A3E-C7F94336B295}"/>
              </a:ext>
            </a:extLst>
          </p:cNvPr>
          <p:cNvCxnSpPr>
            <a:cxnSpLocks/>
            <a:stCxn id="41" idx="0"/>
            <a:endCxn id="111" idx="2"/>
          </p:cNvCxnSpPr>
          <p:nvPr/>
        </p:nvCxnSpPr>
        <p:spPr>
          <a:xfrm flipH="1" flipV="1">
            <a:off x="2702363" y="2113791"/>
            <a:ext cx="908344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tt pilkobling 118">
            <a:extLst>
              <a:ext uri="{FF2B5EF4-FFF2-40B4-BE49-F238E27FC236}">
                <a16:creationId xmlns:a16="http://schemas.microsoft.com/office/drawing/2014/main" id="{BB71515B-CAE4-870C-0F38-BE6FEE317E11}"/>
              </a:ext>
            </a:extLst>
          </p:cNvPr>
          <p:cNvCxnSpPr>
            <a:cxnSpLocks/>
            <a:stCxn id="41" idx="0"/>
            <a:endCxn id="112" idx="2"/>
          </p:cNvCxnSpPr>
          <p:nvPr/>
        </p:nvCxnSpPr>
        <p:spPr>
          <a:xfrm flipH="1" flipV="1">
            <a:off x="3496279" y="2113791"/>
            <a:ext cx="114428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kstSylinder 103">
            <a:extLst>
              <a:ext uri="{FF2B5EF4-FFF2-40B4-BE49-F238E27FC236}">
                <a16:creationId xmlns:a16="http://schemas.microsoft.com/office/drawing/2014/main" id="{CC36243F-28EC-DFE7-625B-8292EE478EB4}"/>
              </a:ext>
            </a:extLst>
          </p:cNvPr>
          <p:cNvSpPr txBox="1"/>
          <p:nvPr/>
        </p:nvSpPr>
        <p:spPr>
          <a:xfrm>
            <a:off x="1111488" y="849199"/>
            <a:ext cx="310229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Plan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nb-NO" sz="600" dirty="0">
              <a:latin typeface="Helvetica" pitchFamily="2" charset="0"/>
            </a:endParaRPr>
          </a:p>
        </p:txBody>
      </p:sp>
      <p:sp>
        <p:nvSpPr>
          <p:cNvPr id="82" name="TekstSylinder 105">
            <a:extLst>
              <a:ext uri="{FF2B5EF4-FFF2-40B4-BE49-F238E27FC236}">
                <a16:creationId xmlns:a16="http://schemas.microsoft.com/office/drawing/2014/main" id="{C061D473-5309-A1B1-637E-A45500360064}"/>
              </a:ext>
            </a:extLst>
          </p:cNvPr>
          <p:cNvSpPr txBox="1"/>
          <p:nvPr/>
        </p:nvSpPr>
        <p:spPr>
          <a:xfrm>
            <a:off x="1169893" y="1036145"/>
            <a:ext cx="779381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data_selector_fn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3" name="TekstSylinder 106">
            <a:extLst>
              <a:ext uri="{FF2B5EF4-FFF2-40B4-BE49-F238E27FC236}">
                <a16:creationId xmlns:a16="http://schemas.microsoft.com/office/drawing/2014/main" id="{BEABD2E2-0D9E-2BE6-06C1-D97189A52329}"/>
              </a:ext>
            </a:extLst>
          </p:cNvPr>
          <p:cNvSpPr txBox="1"/>
          <p:nvPr/>
        </p:nvSpPr>
        <p:spPr>
          <a:xfrm>
            <a:off x="1267676" y="1370310"/>
            <a:ext cx="58381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(named list)</a:t>
            </a:r>
          </a:p>
        </p:txBody>
      </p:sp>
      <p:sp>
        <p:nvSpPr>
          <p:cNvPr id="84" name="TekstSylinder 107">
            <a:extLst>
              <a:ext uri="{FF2B5EF4-FFF2-40B4-BE49-F238E27FC236}">
                <a16:creationId xmlns:a16="http://schemas.microsoft.com/office/drawing/2014/main" id="{06840332-FBFE-FF86-7F0F-D5B661A40E9D}"/>
              </a:ext>
            </a:extLst>
          </p:cNvPr>
          <p:cNvSpPr txBox="1"/>
          <p:nvPr/>
        </p:nvSpPr>
        <p:spPr>
          <a:xfrm>
            <a:off x="2113860" y="1134043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85" name="TekstSylinder 108">
            <a:extLst>
              <a:ext uri="{FF2B5EF4-FFF2-40B4-BE49-F238E27FC236}">
                <a16:creationId xmlns:a16="http://schemas.microsoft.com/office/drawing/2014/main" id="{00D00850-53B1-32BA-8679-8E972371A2A1}"/>
              </a:ext>
            </a:extLst>
          </p:cNvPr>
          <p:cNvSpPr txBox="1"/>
          <p:nvPr/>
        </p:nvSpPr>
        <p:spPr>
          <a:xfrm>
            <a:off x="2165476" y="1183826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6" name="TekstSylinder 109">
            <a:extLst>
              <a:ext uri="{FF2B5EF4-FFF2-40B4-BE49-F238E27FC236}">
                <a16:creationId xmlns:a16="http://schemas.microsoft.com/office/drawing/2014/main" id="{C3929353-7F69-B108-E708-E9715A695EC4}"/>
              </a:ext>
            </a:extLst>
          </p:cNvPr>
          <p:cNvSpPr txBox="1"/>
          <p:nvPr/>
        </p:nvSpPr>
        <p:spPr>
          <a:xfrm>
            <a:off x="1945490" y="479867"/>
            <a:ext cx="51093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db </a:t>
            </a:r>
            <a:r>
              <a:rPr lang="nb-NO" sz="600" dirty="0">
                <a:latin typeface="Helvetica" pitchFamily="2" charset="0"/>
              </a:rPr>
              <a:t>tables</a:t>
            </a:r>
          </a:p>
        </p:txBody>
      </p:sp>
      <p:sp>
        <p:nvSpPr>
          <p:cNvPr id="87" name="TekstSylinder 110">
            <a:extLst>
              <a:ext uri="{FF2B5EF4-FFF2-40B4-BE49-F238E27FC236}">
                <a16:creationId xmlns:a16="http://schemas.microsoft.com/office/drawing/2014/main" id="{443B8C32-6E2A-737A-1C16-32B0B6DC9AC4}"/>
              </a:ext>
            </a:extLst>
          </p:cNvPr>
          <p:cNvSpPr txBox="1"/>
          <p:nvPr/>
        </p:nvSpPr>
        <p:spPr>
          <a:xfrm>
            <a:off x="2503816" y="479867"/>
            <a:ext cx="41550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emails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8" name="TekstSylinder 111">
            <a:extLst>
              <a:ext uri="{FF2B5EF4-FFF2-40B4-BE49-F238E27FC236}">
                <a16:creationId xmlns:a16="http://schemas.microsoft.com/office/drawing/2014/main" id="{AD293529-2EEE-9052-F28F-7C1DCABAB697}"/>
              </a:ext>
            </a:extLst>
          </p:cNvPr>
          <p:cNvSpPr txBox="1"/>
          <p:nvPr/>
        </p:nvSpPr>
        <p:spPr>
          <a:xfrm>
            <a:off x="2966712" y="479867"/>
            <a:ext cx="1077550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graphs/excel files/reports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1" name="TekstSylinder 123">
            <a:extLst>
              <a:ext uri="{FF2B5EF4-FFF2-40B4-BE49-F238E27FC236}">
                <a16:creationId xmlns:a16="http://schemas.microsoft.com/office/drawing/2014/main" id="{80C9793F-71A4-F166-325F-D3621CE2EE92}"/>
              </a:ext>
            </a:extLst>
          </p:cNvPr>
          <p:cNvSpPr txBox="1"/>
          <p:nvPr/>
        </p:nvSpPr>
        <p:spPr>
          <a:xfrm>
            <a:off x="2117315" y="1460825"/>
            <a:ext cx="583814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Bergen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2" name="TekstSylinder 124">
            <a:extLst>
              <a:ext uri="{FF2B5EF4-FFF2-40B4-BE49-F238E27FC236}">
                <a16:creationId xmlns:a16="http://schemas.microsoft.com/office/drawing/2014/main" id="{2D1B16D8-4E02-E7B1-78D1-E578E251BC75}"/>
              </a:ext>
            </a:extLst>
          </p:cNvPr>
          <p:cNvSpPr txBox="1"/>
          <p:nvPr/>
        </p:nvSpPr>
        <p:spPr>
          <a:xfrm>
            <a:off x="1444976" y="849199"/>
            <a:ext cx="506870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2021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4" name="TekstSylinder 125">
            <a:extLst>
              <a:ext uri="{FF2B5EF4-FFF2-40B4-BE49-F238E27FC236}">
                <a16:creationId xmlns:a16="http://schemas.microsoft.com/office/drawing/2014/main" id="{D2024AA4-31C8-F3A8-3C81-1DF7ED24C760}"/>
              </a:ext>
            </a:extLst>
          </p:cNvPr>
          <p:cNvSpPr txBox="1"/>
          <p:nvPr/>
        </p:nvSpPr>
        <p:spPr>
          <a:xfrm>
            <a:off x="1169893" y="1622403"/>
            <a:ext cx="779381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e.g. 2021 data</a:t>
            </a:r>
          </a:p>
          <a:p>
            <a:r>
              <a:rPr lang="en-US" sz="600" dirty="0">
                <a:latin typeface="Helvetica" pitchFamily="2" charset="0"/>
              </a:rPr>
              <a:t>all location codes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5" name="TekstSylinder 107">
            <a:extLst>
              <a:ext uri="{FF2B5EF4-FFF2-40B4-BE49-F238E27FC236}">
                <a16:creationId xmlns:a16="http://schemas.microsoft.com/office/drawing/2014/main" id="{153D1D44-A97F-C971-44C5-0BD86B244634}"/>
              </a:ext>
            </a:extLst>
          </p:cNvPr>
          <p:cNvSpPr txBox="1"/>
          <p:nvPr/>
        </p:nvSpPr>
        <p:spPr>
          <a:xfrm>
            <a:off x="3301047" y="1122987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96" name="TekstSylinder 108">
            <a:extLst>
              <a:ext uri="{FF2B5EF4-FFF2-40B4-BE49-F238E27FC236}">
                <a16:creationId xmlns:a16="http://schemas.microsoft.com/office/drawing/2014/main" id="{846E1841-11DB-F4BF-8892-E1056A1003CA}"/>
              </a:ext>
            </a:extLst>
          </p:cNvPr>
          <p:cNvSpPr txBox="1"/>
          <p:nvPr/>
        </p:nvSpPr>
        <p:spPr>
          <a:xfrm>
            <a:off x="3352663" y="1172770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8" name="TekstSylinder 123">
            <a:extLst>
              <a:ext uri="{FF2B5EF4-FFF2-40B4-BE49-F238E27FC236}">
                <a16:creationId xmlns:a16="http://schemas.microsoft.com/office/drawing/2014/main" id="{5B486E36-EF69-9387-DC10-20A483D5B3E9}"/>
              </a:ext>
            </a:extLst>
          </p:cNvPr>
          <p:cNvSpPr txBox="1"/>
          <p:nvPr/>
        </p:nvSpPr>
        <p:spPr>
          <a:xfrm>
            <a:off x="3304502" y="1449769"/>
            <a:ext cx="492443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Oslo</a:t>
            </a:r>
            <a:endParaRPr lang="nb-NO" sz="600" dirty="0">
              <a:latin typeface="Helvetica" pitchFamily="2" charset="0"/>
            </a:endParaRPr>
          </a:p>
        </p:txBody>
      </p:sp>
      <p:cxnSp>
        <p:nvCxnSpPr>
          <p:cNvPr id="99" name="Rett pilkobling 118">
            <a:extLst>
              <a:ext uri="{FF2B5EF4-FFF2-40B4-BE49-F238E27FC236}">
                <a16:creationId xmlns:a16="http://schemas.microsoft.com/office/drawing/2014/main" id="{E7AE414C-0E7E-3252-87AE-04C0C9DC87F1}"/>
              </a:ext>
            </a:extLst>
          </p:cNvPr>
          <p:cNvCxnSpPr>
            <a:cxnSpLocks/>
            <a:stCxn id="83" idx="3"/>
            <a:endCxn id="96" idx="1"/>
          </p:cNvCxnSpPr>
          <p:nvPr/>
        </p:nvCxnSpPr>
        <p:spPr>
          <a:xfrm flipV="1">
            <a:off x="1851490" y="1265103"/>
            <a:ext cx="1501173" cy="2437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kobling 118">
            <a:extLst>
              <a:ext uri="{FF2B5EF4-FFF2-40B4-BE49-F238E27FC236}">
                <a16:creationId xmlns:a16="http://schemas.microsoft.com/office/drawing/2014/main" id="{ECBAC729-5096-67B1-340D-2A840C1DC70E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flipH="1">
            <a:off x="1559583" y="1220811"/>
            <a:ext cx="1" cy="149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tt pilkobling 118">
            <a:extLst>
              <a:ext uri="{FF2B5EF4-FFF2-40B4-BE49-F238E27FC236}">
                <a16:creationId xmlns:a16="http://schemas.microsoft.com/office/drawing/2014/main" id="{DEC6070B-3BCE-445D-0F04-4FD051C04A6D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1851490" y="1276159"/>
            <a:ext cx="313986" cy="2326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kobling 118">
            <a:extLst>
              <a:ext uri="{FF2B5EF4-FFF2-40B4-BE49-F238E27FC236}">
                <a16:creationId xmlns:a16="http://schemas.microsoft.com/office/drawing/2014/main" id="{F62D21AB-5D51-99F6-E8EC-B5855DF78D27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H="1" flipV="1">
            <a:off x="2200960" y="664533"/>
            <a:ext cx="231768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ett pilkobling 118">
            <a:extLst>
              <a:ext uri="{FF2B5EF4-FFF2-40B4-BE49-F238E27FC236}">
                <a16:creationId xmlns:a16="http://schemas.microsoft.com/office/drawing/2014/main" id="{B9B120BA-89D0-4EFB-2BB3-B0FAEAAD299A}"/>
              </a:ext>
            </a:extLst>
          </p:cNvPr>
          <p:cNvCxnSpPr>
            <a:cxnSpLocks/>
            <a:stCxn id="85" idx="0"/>
            <a:endCxn id="87" idx="2"/>
          </p:cNvCxnSpPr>
          <p:nvPr/>
        </p:nvCxnSpPr>
        <p:spPr>
          <a:xfrm flipV="1">
            <a:off x="2432728" y="664533"/>
            <a:ext cx="278843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Rett pilkobling 118">
            <a:extLst>
              <a:ext uri="{FF2B5EF4-FFF2-40B4-BE49-F238E27FC236}">
                <a16:creationId xmlns:a16="http://schemas.microsoft.com/office/drawing/2014/main" id="{CDABEDFA-0DA9-F316-059B-2F62374F4516}"/>
              </a:ext>
            </a:extLst>
          </p:cNvPr>
          <p:cNvCxnSpPr>
            <a:cxnSpLocks/>
            <a:stCxn id="85" idx="0"/>
            <a:endCxn id="88" idx="2"/>
          </p:cNvCxnSpPr>
          <p:nvPr/>
        </p:nvCxnSpPr>
        <p:spPr>
          <a:xfrm flipV="1">
            <a:off x="2432728" y="664533"/>
            <a:ext cx="1072759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Rett pilkobling 118">
            <a:extLst>
              <a:ext uri="{FF2B5EF4-FFF2-40B4-BE49-F238E27FC236}">
                <a16:creationId xmlns:a16="http://schemas.microsoft.com/office/drawing/2014/main" id="{BB003FFF-64E7-690B-B00F-7F8A4B3879EE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2331793" y="658217"/>
            <a:ext cx="1288122" cy="51455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kobling 118">
            <a:extLst>
              <a:ext uri="{FF2B5EF4-FFF2-40B4-BE49-F238E27FC236}">
                <a16:creationId xmlns:a16="http://schemas.microsoft.com/office/drawing/2014/main" id="{52884BCB-5E89-D87D-0E05-23E9C0E37E2E}"/>
              </a:ext>
            </a:extLst>
          </p:cNvPr>
          <p:cNvCxnSpPr>
            <a:cxnSpLocks/>
            <a:stCxn id="96" idx="0"/>
            <a:endCxn id="87" idx="2"/>
          </p:cNvCxnSpPr>
          <p:nvPr/>
        </p:nvCxnSpPr>
        <p:spPr>
          <a:xfrm flipH="1" flipV="1">
            <a:off x="2711571" y="664533"/>
            <a:ext cx="908344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ett pilkobling 118">
            <a:extLst>
              <a:ext uri="{FF2B5EF4-FFF2-40B4-BE49-F238E27FC236}">
                <a16:creationId xmlns:a16="http://schemas.microsoft.com/office/drawing/2014/main" id="{157B307B-AC46-3116-429A-B5C111D3C9BF}"/>
              </a:ext>
            </a:extLst>
          </p:cNvPr>
          <p:cNvCxnSpPr>
            <a:cxnSpLocks/>
            <a:stCxn id="96" idx="0"/>
            <a:endCxn id="88" idx="2"/>
          </p:cNvCxnSpPr>
          <p:nvPr/>
        </p:nvCxnSpPr>
        <p:spPr>
          <a:xfrm flipH="1" flipV="1">
            <a:off x="3505487" y="664533"/>
            <a:ext cx="114428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ett pilkobling 118">
            <a:extLst>
              <a:ext uri="{FF2B5EF4-FFF2-40B4-BE49-F238E27FC236}">
                <a16:creationId xmlns:a16="http://schemas.microsoft.com/office/drawing/2014/main" id="{CAA26BB7-C3DE-AE33-147B-D9BD6D29F16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 flipV="1">
            <a:off x="885989" y="1128478"/>
            <a:ext cx="283904" cy="12514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ett pilkobling 118">
            <a:extLst>
              <a:ext uri="{FF2B5EF4-FFF2-40B4-BE49-F238E27FC236}">
                <a16:creationId xmlns:a16="http://schemas.microsoft.com/office/drawing/2014/main" id="{E5196815-6AC0-4157-5904-AB0F5ECF8715}"/>
              </a:ext>
            </a:extLst>
          </p:cNvPr>
          <p:cNvCxnSpPr>
            <a:cxnSpLocks/>
            <a:stCxn id="156" idx="3"/>
            <a:endCxn id="106" idx="1"/>
          </p:cNvCxnSpPr>
          <p:nvPr/>
        </p:nvCxnSpPr>
        <p:spPr>
          <a:xfrm>
            <a:off x="885989" y="2379902"/>
            <a:ext cx="274696" cy="1978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2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2E3076-3A46-2E4C-1FB5-5EB99D57DD1C}"/>
              </a:ext>
            </a:extLst>
          </p:cNvPr>
          <p:cNvSpPr/>
          <p:nvPr/>
        </p:nvSpPr>
        <p:spPr>
          <a:xfrm>
            <a:off x="31693" y="39245"/>
            <a:ext cx="4253855" cy="3167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600">
              <a:latin typeface="Helvetica" pitchFamily="2" charset="0"/>
            </a:endParaRPr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76259DA9-072B-47AB-AD2B-796540D93026}"/>
              </a:ext>
            </a:extLst>
          </p:cNvPr>
          <p:cNvSpPr txBox="1"/>
          <p:nvPr/>
        </p:nvSpPr>
        <p:spPr>
          <a:xfrm>
            <a:off x="1102280" y="2298457"/>
            <a:ext cx="310229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Plan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nb-NO" sz="600" dirty="0">
              <a:latin typeface="Helvetica" pitchFamily="2" charset="0"/>
            </a:endParaRPr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93C58DF9-DBD8-4203-819A-5C3D760AF114}"/>
              </a:ext>
            </a:extLst>
          </p:cNvPr>
          <p:cNvSpPr txBox="1"/>
          <p:nvPr/>
        </p:nvSpPr>
        <p:spPr>
          <a:xfrm>
            <a:off x="1160685" y="2485403"/>
            <a:ext cx="779381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data_selector_fn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B525EDDC-3FA9-4FB6-8D4F-77B6F448A1C1}"/>
              </a:ext>
            </a:extLst>
          </p:cNvPr>
          <p:cNvSpPr txBox="1"/>
          <p:nvPr/>
        </p:nvSpPr>
        <p:spPr>
          <a:xfrm>
            <a:off x="1258468" y="2819568"/>
            <a:ext cx="58381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(named list)</a:t>
            </a:r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A50FEBF8-534C-4135-9A55-C40E8A417D38}"/>
              </a:ext>
            </a:extLst>
          </p:cNvPr>
          <p:cNvSpPr txBox="1"/>
          <p:nvPr/>
        </p:nvSpPr>
        <p:spPr>
          <a:xfrm>
            <a:off x="2104652" y="2583301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6636D991-BDEE-4A37-8564-37AB3A0806A9}"/>
              </a:ext>
            </a:extLst>
          </p:cNvPr>
          <p:cNvSpPr txBox="1"/>
          <p:nvPr/>
        </p:nvSpPr>
        <p:spPr>
          <a:xfrm>
            <a:off x="2156268" y="2633084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75C89F9D-B1FC-40C4-9CE1-DCA5082BC5C6}"/>
              </a:ext>
            </a:extLst>
          </p:cNvPr>
          <p:cNvSpPr txBox="1"/>
          <p:nvPr/>
        </p:nvSpPr>
        <p:spPr>
          <a:xfrm>
            <a:off x="1936282" y="1929125"/>
            <a:ext cx="51093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db </a:t>
            </a:r>
            <a:r>
              <a:rPr lang="nb-NO" sz="600" dirty="0">
                <a:latin typeface="Helvetica" pitchFamily="2" charset="0"/>
              </a:rPr>
              <a:t>tables</a:t>
            </a:r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15324A71-3A34-4DE8-ABD9-8C837C9C8889}"/>
              </a:ext>
            </a:extLst>
          </p:cNvPr>
          <p:cNvSpPr txBox="1"/>
          <p:nvPr/>
        </p:nvSpPr>
        <p:spPr>
          <a:xfrm>
            <a:off x="2494608" y="1929125"/>
            <a:ext cx="41550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emails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7C013DAD-F24A-4AE8-89FD-B60CB7B4637B}"/>
              </a:ext>
            </a:extLst>
          </p:cNvPr>
          <p:cNvSpPr txBox="1"/>
          <p:nvPr/>
        </p:nvSpPr>
        <p:spPr>
          <a:xfrm>
            <a:off x="2957504" y="1929125"/>
            <a:ext cx="1077550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graphs/excel files/reports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C60AA9D2-21CC-42A0-86E6-E743E8BD10C3}"/>
              </a:ext>
            </a:extLst>
          </p:cNvPr>
          <p:cNvSpPr txBox="1"/>
          <p:nvPr/>
        </p:nvSpPr>
        <p:spPr>
          <a:xfrm>
            <a:off x="2108107" y="2910083"/>
            <a:ext cx="583814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Bergen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991D3B65-CAC9-4BDC-A6EC-AD69619070E1}"/>
              </a:ext>
            </a:extLst>
          </p:cNvPr>
          <p:cNvSpPr txBox="1"/>
          <p:nvPr/>
        </p:nvSpPr>
        <p:spPr>
          <a:xfrm>
            <a:off x="1435768" y="2298457"/>
            <a:ext cx="506870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2020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55" name="TekstSylinder 154">
            <a:extLst>
              <a:ext uri="{FF2B5EF4-FFF2-40B4-BE49-F238E27FC236}">
                <a16:creationId xmlns:a16="http://schemas.microsoft.com/office/drawing/2014/main" id="{DA816640-DC09-4B98-9D01-D8BCCED0D5AC}"/>
              </a:ext>
            </a:extLst>
          </p:cNvPr>
          <p:cNvSpPr txBox="1"/>
          <p:nvPr/>
        </p:nvSpPr>
        <p:spPr>
          <a:xfrm>
            <a:off x="101628" y="127605"/>
            <a:ext cx="938099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/>
              <a:t>“Import data” task</a:t>
            </a:r>
          </a:p>
          <a:p>
            <a:pPr marL="101241" indent="-101241">
              <a:buFontTx/>
              <a:buChar char="-"/>
            </a:pPr>
            <a:r>
              <a:rPr lang="en-US" sz="600" dirty="0"/>
              <a:t>Imports data from files and APIs</a:t>
            </a:r>
          </a:p>
          <a:p>
            <a:pPr marL="101241" indent="-101241">
              <a:buFontTx/>
              <a:buChar char="-"/>
            </a:pPr>
            <a:r>
              <a:rPr lang="en-US" sz="600" dirty="0"/>
              <a:t>Typically only has 1 plan and 1 analysis</a:t>
            </a:r>
          </a:p>
          <a:p>
            <a:pPr marL="101241" indent="-101241">
              <a:buFontTx/>
              <a:buChar char="-"/>
            </a:pPr>
            <a:r>
              <a:rPr lang="en-US" sz="600" dirty="0"/>
              <a:t>Typically outputs the clean data to 1+ db table</a:t>
            </a:r>
          </a:p>
        </p:txBody>
      </p:sp>
      <p:sp>
        <p:nvSpPr>
          <p:cNvPr id="156" name="TekstSylinder 155">
            <a:extLst>
              <a:ext uri="{FF2B5EF4-FFF2-40B4-BE49-F238E27FC236}">
                <a16:creationId xmlns:a16="http://schemas.microsoft.com/office/drawing/2014/main" id="{61A8B6CC-8233-4555-A028-C4E873A32E9C}"/>
              </a:ext>
            </a:extLst>
          </p:cNvPr>
          <p:cNvSpPr txBox="1"/>
          <p:nvPr/>
        </p:nvSpPr>
        <p:spPr>
          <a:xfrm>
            <a:off x="218584" y="2149069"/>
            <a:ext cx="66740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Data sources</a:t>
            </a:r>
            <a:r>
              <a:rPr lang="nb-NO" sz="600" dirty="0">
                <a:latin typeface="Helvetica" pitchFamily="2" charset="0"/>
              </a:rPr>
              <a:t>: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Files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APIs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db tables</a:t>
            </a:r>
          </a:p>
        </p:txBody>
      </p:sp>
      <p:sp>
        <p:nvSpPr>
          <p:cNvPr id="40" name="TekstSylinder 107">
            <a:extLst>
              <a:ext uri="{FF2B5EF4-FFF2-40B4-BE49-F238E27FC236}">
                <a16:creationId xmlns:a16="http://schemas.microsoft.com/office/drawing/2014/main" id="{A0475D7F-8EE8-7DF7-84C2-5106F8FE7781}"/>
              </a:ext>
            </a:extLst>
          </p:cNvPr>
          <p:cNvSpPr txBox="1"/>
          <p:nvPr/>
        </p:nvSpPr>
        <p:spPr>
          <a:xfrm>
            <a:off x="3291839" y="2572245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41" name="TekstSylinder 108">
            <a:extLst>
              <a:ext uri="{FF2B5EF4-FFF2-40B4-BE49-F238E27FC236}">
                <a16:creationId xmlns:a16="http://schemas.microsoft.com/office/drawing/2014/main" id="{CBFAE0DC-999C-62B2-7F4C-7BBE16E5BDBA}"/>
              </a:ext>
            </a:extLst>
          </p:cNvPr>
          <p:cNvSpPr txBox="1"/>
          <p:nvPr/>
        </p:nvSpPr>
        <p:spPr>
          <a:xfrm>
            <a:off x="3343455" y="2622028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42" name="TekstSylinder 123">
            <a:extLst>
              <a:ext uri="{FF2B5EF4-FFF2-40B4-BE49-F238E27FC236}">
                <a16:creationId xmlns:a16="http://schemas.microsoft.com/office/drawing/2014/main" id="{8CE1A2E9-2D65-DDFB-023E-49E07C4A0665}"/>
              </a:ext>
            </a:extLst>
          </p:cNvPr>
          <p:cNvSpPr txBox="1"/>
          <p:nvPr/>
        </p:nvSpPr>
        <p:spPr>
          <a:xfrm>
            <a:off x="3295294" y="2899027"/>
            <a:ext cx="492443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Oslo</a:t>
            </a:r>
            <a:endParaRPr lang="nb-NO" sz="600" dirty="0">
              <a:latin typeface="Helvetica" pitchFamily="2" charset="0"/>
            </a:endParaRPr>
          </a:p>
        </p:txBody>
      </p:sp>
      <p:cxnSp>
        <p:nvCxnSpPr>
          <p:cNvPr id="119" name="Rett pilkobling 118">
            <a:extLst>
              <a:ext uri="{FF2B5EF4-FFF2-40B4-BE49-F238E27FC236}">
                <a16:creationId xmlns:a16="http://schemas.microsoft.com/office/drawing/2014/main" id="{F2336546-757E-441D-94AE-4D8995341B21}"/>
              </a:ext>
            </a:extLst>
          </p:cNvPr>
          <p:cNvCxnSpPr>
            <a:cxnSpLocks/>
            <a:stCxn id="107" idx="3"/>
            <a:endCxn id="41" idx="1"/>
          </p:cNvCxnSpPr>
          <p:nvPr/>
        </p:nvCxnSpPr>
        <p:spPr>
          <a:xfrm flipV="1">
            <a:off x="1842282" y="2714361"/>
            <a:ext cx="1501173" cy="2437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118">
            <a:extLst>
              <a:ext uri="{FF2B5EF4-FFF2-40B4-BE49-F238E27FC236}">
                <a16:creationId xmlns:a16="http://schemas.microsoft.com/office/drawing/2014/main" id="{191D4720-AFF5-BB09-8764-AD33CFA92249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 flipH="1">
            <a:off x="1550375" y="2670069"/>
            <a:ext cx="1" cy="149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118">
            <a:extLst>
              <a:ext uri="{FF2B5EF4-FFF2-40B4-BE49-F238E27FC236}">
                <a16:creationId xmlns:a16="http://schemas.microsoft.com/office/drawing/2014/main" id="{EB0F0369-83A5-9363-7940-336EB48D8627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 flipV="1">
            <a:off x="1842282" y="2725417"/>
            <a:ext cx="313986" cy="2326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118">
            <a:extLst>
              <a:ext uri="{FF2B5EF4-FFF2-40B4-BE49-F238E27FC236}">
                <a16:creationId xmlns:a16="http://schemas.microsoft.com/office/drawing/2014/main" id="{D79647FE-3C46-AE82-5372-4A927F05E162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H="1" flipV="1">
            <a:off x="2191752" y="2113791"/>
            <a:ext cx="231768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118">
            <a:extLst>
              <a:ext uri="{FF2B5EF4-FFF2-40B4-BE49-F238E27FC236}">
                <a16:creationId xmlns:a16="http://schemas.microsoft.com/office/drawing/2014/main" id="{E978F7DD-C200-6E2D-3631-D2FBA158CA9A}"/>
              </a:ext>
            </a:extLst>
          </p:cNvPr>
          <p:cNvCxnSpPr>
            <a:cxnSpLocks/>
            <a:stCxn id="109" idx="0"/>
            <a:endCxn id="111" idx="2"/>
          </p:cNvCxnSpPr>
          <p:nvPr/>
        </p:nvCxnSpPr>
        <p:spPr>
          <a:xfrm flipV="1">
            <a:off x="2423520" y="2113791"/>
            <a:ext cx="278843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tt pilkobling 118">
            <a:extLst>
              <a:ext uri="{FF2B5EF4-FFF2-40B4-BE49-F238E27FC236}">
                <a16:creationId xmlns:a16="http://schemas.microsoft.com/office/drawing/2014/main" id="{29856558-9117-6DB3-7A52-ECCD46FBD5C1}"/>
              </a:ext>
            </a:extLst>
          </p:cNvPr>
          <p:cNvCxnSpPr>
            <a:cxnSpLocks/>
            <a:stCxn id="109" idx="0"/>
            <a:endCxn id="112" idx="2"/>
          </p:cNvCxnSpPr>
          <p:nvPr/>
        </p:nvCxnSpPr>
        <p:spPr>
          <a:xfrm flipV="1">
            <a:off x="2423520" y="2113791"/>
            <a:ext cx="1072759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pilkobling 118">
            <a:extLst>
              <a:ext uri="{FF2B5EF4-FFF2-40B4-BE49-F238E27FC236}">
                <a16:creationId xmlns:a16="http://schemas.microsoft.com/office/drawing/2014/main" id="{ECC8E2C4-CC8E-CB21-0889-D87BC8840BD2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2322585" y="2107475"/>
            <a:ext cx="1288122" cy="51455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tt pilkobling 118">
            <a:extLst>
              <a:ext uri="{FF2B5EF4-FFF2-40B4-BE49-F238E27FC236}">
                <a16:creationId xmlns:a16="http://schemas.microsoft.com/office/drawing/2014/main" id="{9E6765D7-E424-2E93-3A3E-C7F94336B295}"/>
              </a:ext>
            </a:extLst>
          </p:cNvPr>
          <p:cNvCxnSpPr>
            <a:cxnSpLocks/>
            <a:stCxn id="41" idx="0"/>
            <a:endCxn id="111" idx="2"/>
          </p:cNvCxnSpPr>
          <p:nvPr/>
        </p:nvCxnSpPr>
        <p:spPr>
          <a:xfrm flipH="1" flipV="1">
            <a:off x="2702363" y="2113791"/>
            <a:ext cx="908344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tt pilkobling 118">
            <a:extLst>
              <a:ext uri="{FF2B5EF4-FFF2-40B4-BE49-F238E27FC236}">
                <a16:creationId xmlns:a16="http://schemas.microsoft.com/office/drawing/2014/main" id="{BB71515B-CAE4-870C-0F38-BE6FEE317E11}"/>
              </a:ext>
            </a:extLst>
          </p:cNvPr>
          <p:cNvCxnSpPr>
            <a:cxnSpLocks/>
            <a:stCxn id="41" idx="0"/>
            <a:endCxn id="112" idx="2"/>
          </p:cNvCxnSpPr>
          <p:nvPr/>
        </p:nvCxnSpPr>
        <p:spPr>
          <a:xfrm flipH="1" flipV="1">
            <a:off x="3496279" y="2113791"/>
            <a:ext cx="114428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kstSylinder 103">
            <a:extLst>
              <a:ext uri="{FF2B5EF4-FFF2-40B4-BE49-F238E27FC236}">
                <a16:creationId xmlns:a16="http://schemas.microsoft.com/office/drawing/2014/main" id="{CC36243F-28EC-DFE7-625B-8292EE478EB4}"/>
              </a:ext>
            </a:extLst>
          </p:cNvPr>
          <p:cNvSpPr txBox="1"/>
          <p:nvPr/>
        </p:nvSpPr>
        <p:spPr>
          <a:xfrm>
            <a:off x="1111488" y="849199"/>
            <a:ext cx="310229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Plan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nb-NO" sz="600" dirty="0">
              <a:latin typeface="Helvetica" pitchFamily="2" charset="0"/>
            </a:endParaRPr>
          </a:p>
        </p:txBody>
      </p:sp>
      <p:sp>
        <p:nvSpPr>
          <p:cNvPr id="82" name="TekstSylinder 105">
            <a:extLst>
              <a:ext uri="{FF2B5EF4-FFF2-40B4-BE49-F238E27FC236}">
                <a16:creationId xmlns:a16="http://schemas.microsoft.com/office/drawing/2014/main" id="{C061D473-5309-A1B1-637E-A45500360064}"/>
              </a:ext>
            </a:extLst>
          </p:cNvPr>
          <p:cNvSpPr txBox="1"/>
          <p:nvPr/>
        </p:nvSpPr>
        <p:spPr>
          <a:xfrm>
            <a:off x="1169893" y="1036145"/>
            <a:ext cx="779381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data_selector_fn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3" name="TekstSylinder 106">
            <a:extLst>
              <a:ext uri="{FF2B5EF4-FFF2-40B4-BE49-F238E27FC236}">
                <a16:creationId xmlns:a16="http://schemas.microsoft.com/office/drawing/2014/main" id="{BEABD2E2-0D9E-2BE6-06C1-D97189A52329}"/>
              </a:ext>
            </a:extLst>
          </p:cNvPr>
          <p:cNvSpPr txBox="1"/>
          <p:nvPr/>
        </p:nvSpPr>
        <p:spPr>
          <a:xfrm>
            <a:off x="1267676" y="1370310"/>
            <a:ext cx="58381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(named list)</a:t>
            </a:r>
          </a:p>
        </p:txBody>
      </p:sp>
      <p:sp>
        <p:nvSpPr>
          <p:cNvPr id="84" name="TekstSylinder 107">
            <a:extLst>
              <a:ext uri="{FF2B5EF4-FFF2-40B4-BE49-F238E27FC236}">
                <a16:creationId xmlns:a16="http://schemas.microsoft.com/office/drawing/2014/main" id="{06840332-FBFE-FF86-7F0F-D5B661A40E9D}"/>
              </a:ext>
            </a:extLst>
          </p:cNvPr>
          <p:cNvSpPr txBox="1"/>
          <p:nvPr/>
        </p:nvSpPr>
        <p:spPr>
          <a:xfrm>
            <a:off x="2113860" y="1134043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85" name="TekstSylinder 108">
            <a:extLst>
              <a:ext uri="{FF2B5EF4-FFF2-40B4-BE49-F238E27FC236}">
                <a16:creationId xmlns:a16="http://schemas.microsoft.com/office/drawing/2014/main" id="{00D00850-53B1-32BA-8679-8E972371A2A1}"/>
              </a:ext>
            </a:extLst>
          </p:cNvPr>
          <p:cNvSpPr txBox="1"/>
          <p:nvPr/>
        </p:nvSpPr>
        <p:spPr>
          <a:xfrm>
            <a:off x="2165476" y="1183826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6" name="TekstSylinder 109">
            <a:extLst>
              <a:ext uri="{FF2B5EF4-FFF2-40B4-BE49-F238E27FC236}">
                <a16:creationId xmlns:a16="http://schemas.microsoft.com/office/drawing/2014/main" id="{C3929353-7F69-B108-E708-E9715A695EC4}"/>
              </a:ext>
            </a:extLst>
          </p:cNvPr>
          <p:cNvSpPr txBox="1"/>
          <p:nvPr/>
        </p:nvSpPr>
        <p:spPr>
          <a:xfrm>
            <a:off x="1945490" y="479867"/>
            <a:ext cx="51093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db </a:t>
            </a:r>
            <a:r>
              <a:rPr lang="nb-NO" sz="600" dirty="0">
                <a:latin typeface="Helvetica" pitchFamily="2" charset="0"/>
              </a:rPr>
              <a:t>tables</a:t>
            </a:r>
          </a:p>
        </p:txBody>
      </p:sp>
      <p:sp>
        <p:nvSpPr>
          <p:cNvPr id="87" name="TekstSylinder 110">
            <a:extLst>
              <a:ext uri="{FF2B5EF4-FFF2-40B4-BE49-F238E27FC236}">
                <a16:creationId xmlns:a16="http://schemas.microsoft.com/office/drawing/2014/main" id="{443B8C32-6E2A-737A-1C16-32B0B6DC9AC4}"/>
              </a:ext>
            </a:extLst>
          </p:cNvPr>
          <p:cNvSpPr txBox="1"/>
          <p:nvPr/>
        </p:nvSpPr>
        <p:spPr>
          <a:xfrm>
            <a:off x="2503816" y="479867"/>
            <a:ext cx="41550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emails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8" name="TekstSylinder 111">
            <a:extLst>
              <a:ext uri="{FF2B5EF4-FFF2-40B4-BE49-F238E27FC236}">
                <a16:creationId xmlns:a16="http://schemas.microsoft.com/office/drawing/2014/main" id="{AD293529-2EEE-9052-F28F-7C1DCABAB697}"/>
              </a:ext>
            </a:extLst>
          </p:cNvPr>
          <p:cNvSpPr txBox="1"/>
          <p:nvPr/>
        </p:nvSpPr>
        <p:spPr>
          <a:xfrm>
            <a:off x="2966712" y="479867"/>
            <a:ext cx="1077550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graphs/excel files/reports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5" name="TekstSylinder 107">
            <a:extLst>
              <a:ext uri="{FF2B5EF4-FFF2-40B4-BE49-F238E27FC236}">
                <a16:creationId xmlns:a16="http://schemas.microsoft.com/office/drawing/2014/main" id="{153D1D44-A97F-C971-44C5-0BD86B244634}"/>
              </a:ext>
            </a:extLst>
          </p:cNvPr>
          <p:cNvSpPr txBox="1"/>
          <p:nvPr/>
        </p:nvSpPr>
        <p:spPr>
          <a:xfrm>
            <a:off x="3301047" y="1122987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96" name="TekstSylinder 108">
            <a:extLst>
              <a:ext uri="{FF2B5EF4-FFF2-40B4-BE49-F238E27FC236}">
                <a16:creationId xmlns:a16="http://schemas.microsoft.com/office/drawing/2014/main" id="{846E1841-11DB-F4BF-8892-E1056A1003CA}"/>
              </a:ext>
            </a:extLst>
          </p:cNvPr>
          <p:cNvSpPr txBox="1"/>
          <p:nvPr/>
        </p:nvSpPr>
        <p:spPr>
          <a:xfrm>
            <a:off x="3352663" y="1172770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8" name="TekstSylinder 123">
            <a:extLst>
              <a:ext uri="{FF2B5EF4-FFF2-40B4-BE49-F238E27FC236}">
                <a16:creationId xmlns:a16="http://schemas.microsoft.com/office/drawing/2014/main" id="{5B486E36-EF69-9387-DC10-20A483D5B3E9}"/>
              </a:ext>
            </a:extLst>
          </p:cNvPr>
          <p:cNvSpPr txBox="1"/>
          <p:nvPr/>
        </p:nvSpPr>
        <p:spPr>
          <a:xfrm>
            <a:off x="3304502" y="1449769"/>
            <a:ext cx="492443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Oslo</a:t>
            </a:r>
            <a:endParaRPr lang="nb-NO" sz="600" dirty="0">
              <a:latin typeface="Helvetica" pitchFamily="2" charset="0"/>
            </a:endParaRPr>
          </a:p>
        </p:txBody>
      </p:sp>
      <p:cxnSp>
        <p:nvCxnSpPr>
          <p:cNvPr id="99" name="Rett pilkobling 118">
            <a:extLst>
              <a:ext uri="{FF2B5EF4-FFF2-40B4-BE49-F238E27FC236}">
                <a16:creationId xmlns:a16="http://schemas.microsoft.com/office/drawing/2014/main" id="{E7AE414C-0E7E-3252-87AE-04C0C9DC87F1}"/>
              </a:ext>
            </a:extLst>
          </p:cNvPr>
          <p:cNvCxnSpPr>
            <a:cxnSpLocks/>
            <a:stCxn id="83" idx="3"/>
            <a:endCxn id="96" idx="1"/>
          </p:cNvCxnSpPr>
          <p:nvPr/>
        </p:nvCxnSpPr>
        <p:spPr>
          <a:xfrm flipV="1">
            <a:off x="1851490" y="1265103"/>
            <a:ext cx="1501173" cy="2437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kobling 118">
            <a:extLst>
              <a:ext uri="{FF2B5EF4-FFF2-40B4-BE49-F238E27FC236}">
                <a16:creationId xmlns:a16="http://schemas.microsoft.com/office/drawing/2014/main" id="{ECBAC729-5096-67B1-340D-2A840C1DC70E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flipH="1">
            <a:off x="1559583" y="1220811"/>
            <a:ext cx="1" cy="149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tt pilkobling 118">
            <a:extLst>
              <a:ext uri="{FF2B5EF4-FFF2-40B4-BE49-F238E27FC236}">
                <a16:creationId xmlns:a16="http://schemas.microsoft.com/office/drawing/2014/main" id="{DEC6070B-3BCE-445D-0F04-4FD051C04A6D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1851490" y="1276159"/>
            <a:ext cx="313986" cy="2326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kobling 118">
            <a:extLst>
              <a:ext uri="{FF2B5EF4-FFF2-40B4-BE49-F238E27FC236}">
                <a16:creationId xmlns:a16="http://schemas.microsoft.com/office/drawing/2014/main" id="{F62D21AB-5D51-99F6-E8EC-B5855DF78D27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H="1" flipV="1">
            <a:off x="2200960" y="664533"/>
            <a:ext cx="231768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ett pilkobling 118">
            <a:extLst>
              <a:ext uri="{FF2B5EF4-FFF2-40B4-BE49-F238E27FC236}">
                <a16:creationId xmlns:a16="http://schemas.microsoft.com/office/drawing/2014/main" id="{B9B120BA-89D0-4EFB-2BB3-B0FAEAAD299A}"/>
              </a:ext>
            </a:extLst>
          </p:cNvPr>
          <p:cNvCxnSpPr>
            <a:cxnSpLocks/>
            <a:stCxn id="85" idx="0"/>
            <a:endCxn id="87" idx="2"/>
          </p:cNvCxnSpPr>
          <p:nvPr/>
        </p:nvCxnSpPr>
        <p:spPr>
          <a:xfrm flipV="1">
            <a:off x="2432728" y="664533"/>
            <a:ext cx="278843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Rett pilkobling 118">
            <a:extLst>
              <a:ext uri="{FF2B5EF4-FFF2-40B4-BE49-F238E27FC236}">
                <a16:creationId xmlns:a16="http://schemas.microsoft.com/office/drawing/2014/main" id="{CDABEDFA-0DA9-F316-059B-2F62374F4516}"/>
              </a:ext>
            </a:extLst>
          </p:cNvPr>
          <p:cNvCxnSpPr>
            <a:cxnSpLocks/>
            <a:stCxn id="85" idx="0"/>
            <a:endCxn id="88" idx="2"/>
          </p:cNvCxnSpPr>
          <p:nvPr/>
        </p:nvCxnSpPr>
        <p:spPr>
          <a:xfrm flipV="1">
            <a:off x="2432728" y="664533"/>
            <a:ext cx="1072759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Rett pilkobling 118">
            <a:extLst>
              <a:ext uri="{FF2B5EF4-FFF2-40B4-BE49-F238E27FC236}">
                <a16:creationId xmlns:a16="http://schemas.microsoft.com/office/drawing/2014/main" id="{BB003FFF-64E7-690B-B00F-7F8A4B3879EE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2331793" y="658217"/>
            <a:ext cx="1288122" cy="51455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kobling 118">
            <a:extLst>
              <a:ext uri="{FF2B5EF4-FFF2-40B4-BE49-F238E27FC236}">
                <a16:creationId xmlns:a16="http://schemas.microsoft.com/office/drawing/2014/main" id="{52884BCB-5E89-D87D-0E05-23E9C0E37E2E}"/>
              </a:ext>
            </a:extLst>
          </p:cNvPr>
          <p:cNvCxnSpPr>
            <a:cxnSpLocks/>
            <a:stCxn id="96" idx="0"/>
            <a:endCxn id="87" idx="2"/>
          </p:cNvCxnSpPr>
          <p:nvPr/>
        </p:nvCxnSpPr>
        <p:spPr>
          <a:xfrm flipH="1" flipV="1">
            <a:off x="2711571" y="664533"/>
            <a:ext cx="908344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ett pilkobling 118">
            <a:extLst>
              <a:ext uri="{FF2B5EF4-FFF2-40B4-BE49-F238E27FC236}">
                <a16:creationId xmlns:a16="http://schemas.microsoft.com/office/drawing/2014/main" id="{157B307B-AC46-3116-429A-B5C111D3C9BF}"/>
              </a:ext>
            </a:extLst>
          </p:cNvPr>
          <p:cNvCxnSpPr>
            <a:cxnSpLocks/>
            <a:stCxn id="96" idx="0"/>
            <a:endCxn id="88" idx="2"/>
          </p:cNvCxnSpPr>
          <p:nvPr/>
        </p:nvCxnSpPr>
        <p:spPr>
          <a:xfrm flipH="1" flipV="1">
            <a:off x="3505487" y="664533"/>
            <a:ext cx="114428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ett pilkobling 118">
            <a:extLst>
              <a:ext uri="{FF2B5EF4-FFF2-40B4-BE49-F238E27FC236}">
                <a16:creationId xmlns:a16="http://schemas.microsoft.com/office/drawing/2014/main" id="{CAA26BB7-C3DE-AE33-147B-D9BD6D29F16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 flipV="1">
            <a:off x="885989" y="1128478"/>
            <a:ext cx="283904" cy="12514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ett pilkobling 118">
            <a:extLst>
              <a:ext uri="{FF2B5EF4-FFF2-40B4-BE49-F238E27FC236}">
                <a16:creationId xmlns:a16="http://schemas.microsoft.com/office/drawing/2014/main" id="{E5196815-6AC0-4157-5904-AB0F5ECF8715}"/>
              </a:ext>
            </a:extLst>
          </p:cNvPr>
          <p:cNvCxnSpPr>
            <a:cxnSpLocks/>
            <a:stCxn id="156" idx="3"/>
            <a:endCxn id="106" idx="1"/>
          </p:cNvCxnSpPr>
          <p:nvPr/>
        </p:nvCxnSpPr>
        <p:spPr>
          <a:xfrm>
            <a:off x="885989" y="2379902"/>
            <a:ext cx="274696" cy="1978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ktangel 53">
            <a:extLst>
              <a:ext uri="{FF2B5EF4-FFF2-40B4-BE49-F238E27FC236}">
                <a16:creationId xmlns:a16="http://schemas.microsoft.com/office/drawing/2014/main" id="{1EB5868C-FBF2-D85E-40D8-97F082244E4F}"/>
              </a:ext>
            </a:extLst>
          </p:cNvPr>
          <p:cNvSpPr/>
          <p:nvPr/>
        </p:nvSpPr>
        <p:spPr>
          <a:xfrm>
            <a:off x="2503816" y="449089"/>
            <a:ext cx="1552349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  <p:sp>
        <p:nvSpPr>
          <p:cNvPr id="5" name="Rektangel 53">
            <a:extLst>
              <a:ext uri="{FF2B5EF4-FFF2-40B4-BE49-F238E27FC236}">
                <a16:creationId xmlns:a16="http://schemas.microsoft.com/office/drawing/2014/main" id="{77AD68F8-5625-873D-B04C-621A3801AD91}"/>
              </a:ext>
            </a:extLst>
          </p:cNvPr>
          <p:cNvSpPr/>
          <p:nvPr/>
        </p:nvSpPr>
        <p:spPr>
          <a:xfrm>
            <a:off x="3045792" y="807014"/>
            <a:ext cx="1158787" cy="897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  <p:sp>
        <p:nvSpPr>
          <p:cNvPr id="6" name="Rektangel 53">
            <a:extLst>
              <a:ext uri="{FF2B5EF4-FFF2-40B4-BE49-F238E27FC236}">
                <a16:creationId xmlns:a16="http://schemas.microsoft.com/office/drawing/2014/main" id="{DFD124B2-167A-DA90-CB69-4A19259870AF}"/>
              </a:ext>
            </a:extLst>
          </p:cNvPr>
          <p:cNvSpPr/>
          <p:nvPr/>
        </p:nvSpPr>
        <p:spPr>
          <a:xfrm>
            <a:off x="987398" y="1851789"/>
            <a:ext cx="3226389" cy="13032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  <p:sp>
        <p:nvSpPr>
          <p:cNvPr id="7" name="Rektangel 53">
            <a:extLst>
              <a:ext uri="{FF2B5EF4-FFF2-40B4-BE49-F238E27FC236}">
                <a16:creationId xmlns:a16="http://schemas.microsoft.com/office/drawing/2014/main" id="{852E72C2-7448-D17B-CF94-899E6CD0972E}"/>
              </a:ext>
            </a:extLst>
          </p:cNvPr>
          <p:cNvSpPr/>
          <p:nvPr/>
        </p:nvSpPr>
        <p:spPr>
          <a:xfrm>
            <a:off x="216012" y="2481711"/>
            <a:ext cx="677422" cy="1290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</p:spTree>
    <p:extLst>
      <p:ext uri="{BB962C8B-B14F-4D97-AF65-F5344CB8AC3E}">
        <p14:creationId xmlns:p14="http://schemas.microsoft.com/office/powerpoint/2010/main" val="353490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2E3076-3A46-2E4C-1FB5-5EB99D57DD1C}"/>
              </a:ext>
            </a:extLst>
          </p:cNvPr>
          <p:cNvSpPr/>
          <p:nvPr/>
        </p:nvSpPr>
        <p:spPr>
          <a:xfrm>
            <a:off x="31693" y="39245"/>
            <a:ext cx="4253855" cy="3167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600">
              <a:latin typeface="Helvetica" pitchFamily="2" charset="0"/>
            </a:endParaRPr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76259DA9-072B-47AB-AD2B-796540D93026}"/>
              </a:ext>
            </a:extLst>
          </p:cNvPr>
          <p:cNvSpPr txBox="1"/>
          <p:nvPr/>
        </p:nvSpPr>
        <p:spPr>
          <a:xfrm>
            <a:off x="1102280" y="2298457"/>
            <a:ext cx="310229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Plan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nb-NO" sz="600" dirty="0">
              <a:latin typeface="Helvetica" pitchFamily="2" charset="0"/>
            </a:endParaRPr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93C58DF9-DBD8-4203-819A-5C3D760AF114}"/>
              </a:ext>
            </a:extLst>
          </p:cNvPr>
          <p:cNvSpPr txBox="1"/>
          <p:nvPr/>
        </p:nvSpPr>
        <p:spPr>
          <a:xfrm>
            <a:off x="1160685" y="2485403"/>
            <a:ext cx="779381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data_selector_fn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B525EDDC-3FA9-4FB6-8D4F-77B6F448A1C1}"/>
              </a:ext>
            </a:extLst>
          </p:cNvPr>
          <p:cNvSpPr txBox="1"/>
          <p:nvPr/>
        </p:nvSpPr>
        <p:spPr>
          <a:xfrm>
            <a:off x="1258468" y="2819568"/>
            <a:ext cx="58381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(named list)</a:t>
            </a:r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A50FEBF8-534C-4135-9A55-C40E8A417D38}"/>
              </a:ext>
            </a:extLst>
          </p:cNvPr>
          <p:cNvSpPr txBox="1"/>
          <p:nvPr/>
        </p:nvSpPr>
        <p:spPr>
          <a:xfrm>
            <a:off x="2104652" y="2583301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6636D991-BDEE-4A37-8564-37AB3A0806A9}"/>
              </a:ext>
            </a:extLst>
          </p:cNvPr>
          <p:cNvSpPr txBox="1"/>
          <p:nvPr/>
        </p:nvSpPr>
        <p:spPr>
          <a:xfrm>
            <a:off x="2156268" y="2633084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75C89F9D-B1FC-40C4-9CE1-DCA5082BC5C6}"/>
              </a:ext>
            </a:extLst>
          </p:cNvPr>
          <p:cNvSpPr txBox="1"/>
          <p:nvPr/>
        </p:nvSpPr>
        <p:spPr>
          <a:xfrm>
            <a:off x="1936282" y="1929125"/>
            <a:ext cx="51093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db </a:t>
            </a:r>
            <a:r>
              <a:rPr lang="nb-NO" sz="600" dirty="0">
                <a:latin typeface="Helvetica" pitchFamily="2" charset="0"/>
              </a:rPr>
              <a:t>tables</a:t>
            </a:r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15324A71-3A34-4DE8-ABD9-8C837C9C8889}"/>
              </a:ext>
            </a:extLst>
          </p:cNvPr>
          <p:cNvSpPr txBox="1"/>
          <p:nvPr/>
        </p:nvSpPr>
        <p:spPr>
          <a:xfrm>
            <a:off x="2494608" y="1929125"/>
            <a:ext cx="41550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emails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7C013DAD-F24A-4AE8-89FD-B60CB7B4637B}"/>
              </a:ext>
            </a:extLst>
          </p:cNvPr>
          <p:cNvSpPr txBox="1"/>
          <p:nvPr/>
        </p:nvSpPr>
        <p:spPr>
          <a:xfrm>
            <a:off x="2957504" y="1929125"/>
            <a:ext cx="1077550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graphs/excel files/reports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C60AA9D2-21CC-42A0-86E6-E743E8BD10C3}"/>
              </a:ext>
            </a:extLst>
          </p:cNvPr>
          <p:cNvSpPr txBox="1"/>
          <p:nvPr/>
        </p:nvSpPr>
        <p:spPr>
          <a:xfrm>
            <a:off x="2108107" y="2910083"/>
            <a:ext cx="583814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Bergen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991D3B65-CAC9-4BDC-A6EC-AD69619070E1}"/>
              </a:ext>
            </a:extLst>
          </p:cNvPr>
          <p:cNvSpPr txBox="1"/>
          <p:nvPr/>
        </p:nvSpPr>
        <p:spPr>
          <a:xfrm>
            <a:off x="1435768" y="2298457"/>
            <a:ext cx="506870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2020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26" name="TekstSylinder 125">
            <a:extLst>
              <a:ext uri="{FF2B5EF4-FFF2-40B4-BE49-F238E27FC236}">
                <a16:creationId xmlns:a16="http://schemas.microsoft.com/office/drawing/2014/main" id="{0D8829FD-999C-4112-9C95-BCBB5B469CFF}"/>
              </a:ext>
            </a:extLst>
          </p:cNvPr>
          <p:cNvSpPr txBox="1"/>
          <p:nvPr/>
        </p:nvSpPr>
        <p:spPr>
          <a:xfrm>
            <a:off x="552411" y="2819568"/>
            <a:ext cx="779381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e.g. 2020 data</a:t>
            </a:r>
          </a:p>
          <a:p>
            <a:r>
              <a:rPr lang="en-US" sz="600" dirty="0">
                <a:latin typeface="Helvetica" pitchFamily="2" charset="0"/>
              </a:rPr>
              <a:t>all location codes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55" name="TekstSylinder 154">
            <a:extLst>
              <a:ext uri="{FF2B5EF4-FFF2-40B4-BE49-F238E27FC236}">
                <a16:creationId xmlns:a16="http://schemas.microsoft.com/office/drawing/2014/main" id="{DA816640-DC09-4B98-9D01-D8BCCED0D5AC}"/>
              </a:ext>
            </a:extLst>
          </p:cNvPr>
          <p:cNvSpPr txBox="1"/>
          <p:nvPr/>
        </p:nvSpPr>
        <p:spPr>
          <a:xfrm>
            <a:off x="101628" y="127605"/>
            <a:ext cx="938099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/>
              <a:t>“Analysis” task</a:t>
            </a:r>
          </a:p>
          <a:p>
            <a:pPr marL="101241" indent="-101241">
              <a:buFontTx/>
              <a:buChar char="-"/>
            </a:pPr>
            <a:r>
              <a:rPr lang="en-US" sz="600" dirty="0"/>
              <a:t>Reads clean data from db </a:t>
            </a:r>
            <a:r>
              <a:rPr lang="nb-NO" sz="600" dirty="0"/>
              <a:t>tables</a:t>
            </a:r>
            <a:endParaRPr lang="en-US" sz="600" dirty="0"/>
          </a:p>
          <a:p>
            <a:pPr marL="101241" indent="-101241">
              <a:buFontTx/>
              <a:buChar char="-"/>
            </a:pPr>
            <a:r>
              <a:rPr lang="en-US" sz="600" dirty="0"/>
              <a:t>Typically has multiple plans (if dataset is large), or multiple analyses, or both</a:t>
            </a:r>
          </a:p>
          <a:p>
            <a:pPr marL="101241" indent="-101241">
              <a:buFontTx/>
              <a:buChar char="-"/>
            </a:pPr>
            <a:r>
              <a:rPr lang="en-US" sz="600" dirty="0"/>
              <a:t>Try to avoid using loops inside action_fn. It is preferable to “define the loop” in terms of plans and analyses</a:t>
            </a:r>
          </a:p>
        </p:txBody>
      </p:sp>
      <p:sp>
        <p:nvSpPr>
          <p:cNvPr id="156" name="TekstSylinder 155">
            <a:extLst>
              <a:ext uri="{FF2B5EF4-FFF2-40B4-BE49-F238E27FC236}">
                <a16:creationId xmlns:a16="http://schemas.microsoft.com/office/drawing/2014/main" id="{61A8B6CC-8233-4555-A028-C4E873A32E9C}"/>
              </a:ext>
            </a:extLst>
          </p:cNvPr>
          <p:cNvSpPr txBox="1"/>
          <p:nvPr/>
        </p:nvSpPr>
        <p:spPr>
          <a:xfrm>
            <a:off x="218584" y="2149069"/>
            <a:ext cx="66740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Data sources</a:t>
            </a:r>
            <a:r>
              <a:rPr lang="nb-NO" sz="600" dirty="0">
                <a:latin typeface="Helvetica" pitchFamily="2" charset="0"/>
              </a:rPr>
              <a:t>: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Files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APIs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db tables</a:t>
            </a:r>
          </a:p>
        </p:txBody>
      </p:sp>
      <p:sp>
        <p:nvSpPr>
          <p:cNvPr id="40" name="TekstSylinder 107">
            <a:extLst>
              <a:ext uri="{FF2B5EF4-FFF2-40B4-BE49-F238E27FC236}">
                <a16:creationId xmlns:a16="http://schemas.microsoft.com/office/drawing/2014/main" id="{A0475D7F-8EE8-7DF7-84C2-5106F8FE7781}"/>
              </a:ext>
            </a:extLst>
          </p:cNvPr>
          <p:cNvSpPr txBox="1"/>
          <p:nvPr/>
        </p:nvSpPr>
        <p:spPr>
          <a:xfrm>
            <a:off x="3291839" y="2572245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41" name="TekstSylinder 108">
            <a:extLst>
              <a:ext uri="{FF2B5EF4-FFF2-40B4-BE49-F238E27FC236}">
                <a16:creationId xmlns:a16="http://schemas.microsoft.com/office/drawing/2014/main" id="{CBFAE0DC-999C-62B2-7F4C-7BBE16E5BDBA}"/>
              </a:ext>
            </a:extLst>
          </p:cNvPr>
          <p:cNvSpPr txBox="1"/>
          <p:nvPr/>
        </p:nvSpPr>
        <p:spPr>
          <a:xfrm>
            <a:off x="3343455" y="2622028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42" name="TekstSylinder 123">
            <a:extLst>
              <a:ext uri="{FF2B5EF4-FFF2-40B4-BE49-F238E27FC236}">
                <a16:creationId xmlns:a16="http://schemas.microsoft.com/office/drawing/2014/main" id="{8CE1A2E9-2D65-DDFB-023E-49E07C4A0665}"/>
              </a:ext>
            </a:extLst>
          </p:cNvPr>
          <p:cNvSpPr txBox="1"/>
          <p:nvPr/>
        </p:nvSpPr>
        <p:spPr>
          <a:xfrm>
            <a:off x="3295294" y="2899027"/>
            <a:ext cx="492443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Oslo</a:t>
            </a:r>
            <a:endParaRPr lang="nb-NO" sz="600" dirty="0">
              <a:latin typeface="Helvetica" pitchFamily="2" charset="0"/>
            </a:endParaRPr>
          </a:p>
        </p:txBody>
      </p:sp>
      <p:cxnSp>
        <p:nvCxnSpPr>
          <p:cNvPr id="119" name="Rett pilkobling 118">
            <a:extLst>
              <a:ext uri="{FF2B5EF4-FFF2-40B4-BE49-F238E27FC236}">
                <a16:creationId xmlns:a16="http://schemas.microsoft.com/office/drawing/2014/main" id="{F2336546-757E-441D-94AE-4D8995341B21}"/>
              </a:ext>
            </a:extLst>
          </p:cNvPr>
          <p:cNvCxnSpPr>
            <a:cxnSpLocks/>
            <a:stCxn id="107" idx="3"/>
            <a:endCxn id="41" idx="1"/>
          </p:cNvCxnSpPr>
          <p:nvPr/>
        </p:nvCxnSpPr>
        <p:spPr>
          <a:xfrm flipV="1">
            <a:off x="1842282" y="2714361"/>
            <a:ext cx="1501173" cy="2437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118">
            <a:extLst>
              <a:ext uri="{FF2B5EF4-FFF2-40B4-BE49-F238E27FC236}">
                <a16:creationId xmlns:a16="http://schemas.microsoft.com/office/drawing/2014/main" id="{191D4720-AFF5-BB09-8764-AD33CFA92249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 flipH="1">
            <a:off x="1550375" y="2670069"/>
            <a:ext cx="1" cy="149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118">
            <a:extLst>
              <a:ext uri="{FF2B5EF4-FFF2-40B4-BE49-F238E27FC236}">
                <a16:creationId xmlns:a16="http://schemas.microsoft.com/office/drawing/2014/main" id="{EB0F0369-83A5-9363-7940-336EB48D8627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 flipV="1">
            <a:off x="1842282" y="2725417"/>
            <a:ext cx="313986" cy="2326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118">
            <a:extLst>
              <a:ext uri="{FF2B5EF4-FFF2-40B4-BE49-F238E27FC236}">
                <a16:creationId xmlns:a16="http://schemas.microsoft.com/office/drawing/2014/main" id="{D79647FE-3C46-AE82-5372-4A927F05E162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H="1" flipV="1">
            <a:off x="2191752" y="2113791"/>
            <a:ext cx="231768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118">
            <a:extLst>
              <a:ext uri="{FF2B5EF4-FFF2-40B4-BE49-F238E27FC236}">
                <a16:creationId xmlns:a16="http://schemas.microsoft.com/office/drawing/2014/main" id="{E978F7DD-C200-6E2D-3631-D2FBA158CA9A}"/>
              </a:ext>
            </a:extLst>
          </p:cNvPr>
          <p:cNvCxnSpPr>
            <a:cxnSpLocks/>
            <a:stCxn id="109" idx="0"/>
            <a:endCxn id="111" idx="2"/>
          </p:cNvCxnSpPr>
          <p:nvPr/>
        </p:nvCxnSpPr>
        <p:spPr>
          <a:xfrm flipV="1">
            <a:off x="2423520" y="2113791"/>
            <a:ext cx="278843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tt pilkobling 118">
            <a:extLst>
              <a:ext uri="{FF2B5EF4-FFF2-40B4-BE49-F238E27FC236}">
                <a16:creationId xmlns:a16="http://schemas.microsoft.com/office/drawing/2014/main" id="{29856558-9117-6DB3-7A52-ECCD46FBD5C1}"/>
              </a:ext>
            </a:extLst>
          </p:cNvPr>
          <p:cNvCxnSpPr>
            <a:cxnSpLocks/>
            <a:stCxn id="109" idx="0"/>
            <a:endCxn id="112" idx="2"/>
          </p:cNvCxnSpPr>
          <p:nvPr/>
        </p:nvCxnSpPr>
        <p:spPr>
          <a:xfrm flipV="1">
            <a:off x="2423520" y="2113791"/>
            <a:ext cx="1072759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pilkobling 118">
            <a:extLst>
              <a:ext uri="{FF2B5EF4-FFF2-40B4-BE49-F238E27FC236}">
                <a16:creationId xmlns:a16="http://schemas.microsoft.com/office/drawing/2014/main" id="{ECC8E2C4-CC8E-CB21-0889-D87BC8840BD2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2322585" y="2107475"/>
            <a:ext cx="1288122" cy="51455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tt pilkobling 118">
            <a:extLst>
              <a:ext uri="{FF2B5EF4-FFF2-40B4-BE49-F238E27FC236}">
                <a16:creationId xmlns:a16="http://schemas.microsoft.com/office/drawing/2014/main" id="{9E6765D7-E424-2E93-3A3E-C7F94336B295}"/>
              </a:ext>
            </a:extLst>
          </p:cNvPr>
          <p:cNvCxnSpPr>
            <a:cxnSpLocks/>
            <a:stCxn id="41" idx="0"/>
            <a:endCxn id="111" idx="2"/>
          </p:cNvCxnSpPr>
          <p:nvPr/>
        </p:nvCxnSpPr>
        <p:spPr>
          <a:xfrm flipH="1" flipV="1">
            <a:off x="2702363" y="2113791"/>
            <a:ext cx="908344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tt pilkobling 118">
            <a:extLst>
              <a:ext uri="{FF2B5EF4-FFF2-40B4-BE49-F238E27FC236}">
                <a16:creationId xmlns:a16="http://schemas.microsoft.com/office/drawing/2014/main" id="{BB71515B-CAE4-870C-0F38-BE6FEE317E11}"/>
              </a:ext>
            </a:extLst>
          </p:cNvPr>
          <p:cNvCxnSpPr>
            <a:cxnSpLocks/>
            <a:stCxn id="41" idx="0"/>
            <a:endCxn id="112" idx="2"/>
          </p:cNvCxnSpPr>
          <p:nvPr/>
        </p:nvCxnSpPr>
        <p:spPr>
          <a:xfrm flipH="1" flipV="1">
            <a:off x="3496279" y="2113791"/>
            <a:ext cx="114428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kstSylinder 103">
            <a:extLst>
              <a:ext uri="{FF2B5EF4-FFF2-40B4-BE49-F238E27FC236}">
                <a16:creationId xmlns:a16="http://schemas.microsoft.com/office/drawing/2014/main" id="{CC36243F-28EC-DFE7-625B-8292EE478EB4}"/>
              </a:ext>
            </a:extLst>
          </p:cNvPr>
          <p:cNvSpPr txBox="1"/>
          <p:nvPr/>
        </p:nvSpPr>
        <p:spPr>
          <a:xfrm>
            <a:off x="1111488" y="849199"/>
            <a:ext cx="310229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Plan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nb-NO" sz="600" dirty="0">
              <a:latin typeface="Helvetica" pitchFamily="2" charset="0"/>
            </a:endParaRPr>
          </a:p>
        </p:txBody>
      </p:sp>
      <p:sp>
        <p:nvSpPr>
          <p:cNvPr id="82" name="TekstSylinder 105">
            <a:extLst>
              <a:ext uri="{FF2B5EF4-FFF2-40B4-BE49-F238E27FC236}">
                <a16:creationId xmlns:a16="http://schemas.microsoft.com/office/drawing/2014/main" id="{C061D473-5309-A1B1-637E-A45500360064}"/>
              </a:ext>
            </a:extLst>
          </p:cNvPr>
          <p:cNvSpPr txBox="1"/>
          <p:nvPr/>
        </p:nvSpPr>
        <p:spPr>
          <a:xfrm>
            <a:off x="1169893" y="1036145"/>
            <a:ext cx="779381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data_selector_fn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3" name="TekstSylinder 106">
            <a:extLst>
              <a:ext uri="{FF2B5EF4-FFF2-40B4-BE49-F238E27FC236}">
                <a16:creationId xmlns:a16="http://schemas.microsoft.com/office/drawing/2014/main" id="{BEABD2E2-0D9E-2BE6-06C1-D97189A52329}"/>
              </a:ext>
            </a:extLst>
          </p:cNvPr>
          <p:cNvSpPr txBox="1"/>
          <p:nvPr/>
        </p:nvSpPr>
        <p:spPr>
          <a:xfrm>
            <a:off x="1267676" y="1370310"/>
            <a:ext cx="58381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(named list)</a:t>
            </a:r>
          </a:p>
        </p:txBody>
      </p:sp>
      <p:sp>
        <p:nvSpPr>
          <p:cNvPr id="84" name="TekstSylinder 107">
            <a:extLst>
              <a:ext uri="{FF2B5EF4-FFF2-40B4-BE49-F238E27FC236}">
                <a16:creationId xmlns:a16="http://schemas.microsoft.com/office/drawing/2014/main" id="{06840332-FBFE-FF86-7F0F-D5B661A40E9D}"/>
              </a:ext>
            </a:extLst>
          </p:cNvPr>
          <p:cNvSpPr txBox="1"/>
          <p:nvPr/>
        </p:nvSpPr>
        <p:spPr>
          <a:xfrm>
            <a:off x="2113860" y="1134043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85" name="TekstSylinder 108">
            <a:extLst>
              <a:ext uri="{FF2B5EF4-FFF2-40B4-BE49-F238E27FC236}">
                <a16:creationId xmlns:a16="http://schemas.microsoft.com/office/drawing/2014/main" id="{00D00850-53B1-32BA-8679-8E972371A2A1}"/>
              </a:ext>
            </a:extLst>
          </p:cNvPr>
          <p:cNvSpPr txBox="1"/>
          <p:nvPr/>
        </p:nvSpPr>
        <p:spPr>
          <a:xfrm>
            <a:off x="2165476" y="1183826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6" name="TekstSylinder 109">
            <a:extLst>
              <a:ext uri="{FF2B5EF4-FFF2-40B4-BE49-F238E27FC236}">
                <a16:creationId xmlns:a16="http://schemas.microsoft.com/office/drawing/2014/main" id="{C3929353-7F69-B108-E708-E9715A695EC4}"/>
              </a:ext>
            </a:extLst>
          </p:cNvPr>
          <p:cNvSpPr txBox="1"/>
          <p:nvPr/>
        </p:nvSpPr>
        <p:spPr>
          <a:xfrm>
            <a:off x="1945490" y="479867"/>
            <a:ext cx="51093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db </a:t>
            </a:r>
            <a:r>
              <a:rPr lang="nb-NO" sz="600" dirty="0">
                <a:latin typeface="Helvetica" pitchFamily="2" charset="0"/>
              </a:rPr>
              <a:t>tables</a:t>
            </a:r>
          </a:p>
        </p:txBody>
      </p:sp>
      <p:sp>
        <p:nvSpPr>
          <p:cNvPr id="87" name="TekstSylinder 110">
            <a:extLst>
              <a:ext uri="{FF2B5EF4-FFF2-40B4-BE49-F238E27FC236}">
                <a16:creationId xmlns:a16="http://schemas.microsoft.com/office/drawing/2014/main" id="{443B8C32-6E2A-737A-1C16-32B0B6DC9AC4}"/>
              </a:ext>
            </a:extLst>
          </p:cNvPr>
          <p:cNvSpPr txBox="1"/>
          <p:nvPr/>
        </p:nvSpPr>
        <p:spPr>
          <a:xfrm>
            <a:off x="2503816" y="479867"/>
            <a:ext cx="41550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emails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8" name="TekstSylinder 111">
            <a:extLst>
              <a:ext uri="{FF2B5EF4-FFF2-40B4-BE49-F238E27FC236}">
                <a16:creationId xmlns:a16="http://schemas.microsoft.com/office/drawing/2014/main" id="{AD293529-2EEE-9052-F28F-7C1DCABAB697}"/>
              </a:ext>
            </a:extLst>
          </p:cNvPr>
          <p:cNvSpPr txBox="1"/>
          <p:nvPr/>
        </p:nvSpPr>
        <p:spPr>
          <a:xfrm>
            <a:off x="2966712" y="479867"/>
            <a:ext cx="1077550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graphs/excel files/reports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1" name="TekstSylinder 123">
            <a:extLst>
              <a:ext uri="{FF2B5EF4-FFF2-40B4-BE49-F238E27FC236}">
                <a16:creationId xmlns:a16="http://schemas.microsoft.com/office/drawing/2014/main" id="{80C9793F-71A4-F166-325F-D3621CE2EE92}"/>
              </a:ext>
            </a:extLst>
          </p:cNvPr>
          <p:cNvSpPr txBox="1"/>
          <p:nvPr/>
        </p:nvSpPr>
        <p:spPr>
          <a:xfrm>
            <a:off x="2117315" y="1460825"/>
            <a:ext cx="583814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Bergen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2" name="TekstSylinder 124">
            <a:extLst>
              <a:ext uri="{FF2B5EF4-FFF2-40B4-BE49-F238E27FC236}">
                <a16:creationId xmlns:a16="http://schemas.microsoft.com/office/drawing/2014/main" id="{2D1B16D8-4E02-E7B1-78D1-E578E251BC75}"/>
              </a:ext>
            </a:extLst>
          </p:cNvPr>
          <p:cNvSpPr txBox="1"/>
          <p:nvPr/>
        </p:nvSpPr>
        <p:spPr>
          <a:xfrm>
            <a:off x="1444976" y="849199"/>
            <a:ext cx="506870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2021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4" name="TekstSylinder 125">
            <a:extLst>
              <a:ext uri="{FF2B5EF4-FFF2-40B4-BE49-F238E27FC236}">
                <a16:creationId xmlns:a16="http://schemas.microsoft.com/office/drawing/2014/main" id="{D2024AA4-31C8-F3A8-3C81-1DF7ED24C760}"/>
              </a:ext>
            </a:extLst>
          </p:cNvPr>
          <p:cNvSpPr txBox="1"/>
          <p:nvPr/>
        </p:nvSpPr>
        <p:spPr>
          <a:xfrm>
            <a:off x="1169893" y="1622403"/>
            <a:ext cx="779381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e.g. 2021 data</a:t>
            </a:r>
          </a:p>
          <a:p>
            <a:r>
              <a:rPr lang="en-US" sz="600" dirty="0">
                <a:latin typeface="Helvetica" pitchFamily="2" charset="0"/>
              </a:rPr>
              <a:t>all location codes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5" name="TekstSylinder 107">
            <a:extLst>
              <a:ext uri="{FF2B5EF4-FFF2-40B4-BE49-F238E27FC236}">
                <a16:creationId xmlns:a16="http://schemas.microsoft.com/office/drawing/2014/main" id="{153D1D44-A97F-C971-44C5-0BD86B244634}"/>
              </a:ext>
            </a:extLst>
          </p:cNvPr>
          <p:cNvSpPr txBox="1"/>
          <p:nvPr/>
        </p:nvSpPr>
        <p:spPr>
          <a:xfrm>
            <a:off x="3301047" y="1122987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96" name="TekstSylinder 108">
            <a:extLst>
              <a:ext uri="{FF2B5EF4-FFF2-40B4-BE49-F238E27FC236}">
                <a16:creationId xmlns:a16="http://schemas.microsoft.com/office/drawing/2014/main" id="{846E1841-11DB-F4BF-8892-E1056A1003CA}"/>
              </a:ext>
            </a:extLst>
          </p:cNvPr>
          <p:cNvSpPr txBox="1"/>
          <p:nvPr/>
        </p:nvSpPr>
        <p:spPr>
          <a:xfrm>
            <a:off x="3352663" y="1172770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8" name="TekstSylinder 123">
            <a:extLst>
              <a:ext uri="{FF2B5EF4-FFF2-40B4-BE49-F238E27FC236}">
                <a16:creationId xmlns:a16="http://schemas.microsoft.com/office/drawing/2014/main" id="{5B486E36-EF69-9387-DC10-20A483D5B3E9}"/>
              </a:ext>
            </a:extLst>
          </p:cNvPr>
          <p:cNvSpPr txBox="1"/>
          <p:nvPr/>
        </p:nvSpPr>
        <p:spPr>
          <a:xfrm>
            <a:off x="3304502" y="1449769"/>
            <a:ext cx="492443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Oslo</a:t>
            </a:r>
            <a:endParaRPr lang="nb-NO" sz="600" dirty="0">
              <a:latin typeface="Helvetica" pitchFamily="2" charset="0"/>
            </a:endParaRPr>
          </a:p>
        </p:txBody>
      </p:sp>
      <p:cxnSp>
        <p:nvCxnSpPr>
          <p:cNvPr id="99" name="Rett pilkobling 118">
            <a:extLst>
              <a:ext uri="{FF2B5EF4-FFF2-40B4-BE49-F238E27FC236}">
                <a16:creationId xmlns:a16="http://schemas.microsoft.com/office/drawing/2014/main" id="{E7AE414C-0E7E-3252-87AE-04C0C9DC87F1}"/>
              </a:ext>
            </a:extLst>
          </p:cNvPr>
          <p:cNvCxnSpPr>
            <a:cxnSpLocks/>
            <a:stCxn id="83" idx="3"/>
            <a:endCxn id="96" idx="1"/>
          </p:cNvCxnSpPr>
          <p:nvPr/>
        </p:nvCxnSpPr>
        <p:spPr>
          <a:xfrm flipV="1">
            <a:off x="1851490" y="1265103"/>
            <a:ext cx="1501173" cy="2437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kobling 118">
            <a:extLst>
              <a:ext uri="{FF2B5EF4-FFF2-40B4-BE49-F238E27FC236}">
                <a16:creationId xmlns:a16="http://schemas.microsoft.com/office/drawing/2014/main" id="{ECBAC729-5096-67B1-340D-2A840C1DC70E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flipH="1">
            <a:off x="1559583" y="1220811"/>
            <a:ext cx="1" cy="149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tt pilkobling 118">
            <a:extLst>
              <a:ext uri="{FF2B5EF4-FFF2-40B4-BE49-F238E27FC236}">
                <a16:creationId xmlns:a16="http://schemas.microsoft.com/office/drawing/2014/main" id="{DEC6070B-3BCE-445D-0F04-4FD051C04A6D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1851490" y="1276159"/>
            <a:ext cx="313986" cy="2326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kobling 118">
            <a:extLst>
              <a:ext uri="{FF2B5EF4-FFF2-40B4-BE49-F238E27FC236}">
                <a16:creationId xmlns:a16="http://schemas.microsoft.com/office/drawing/2014/main" id="{F62D21AB-5D51-99F6-E8EC-B5855DF78D27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H="1" flipV="1">
            <a:off x="2200960" y="664533"/>
            <a:ext cx="231768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ett pilkobling 118">
            <a:extLst>
              <a:ext uri="{FF2B5EF4-FFF2-40B4-BE49-F238E27FC236}">
                <a16:creationId xmlns:a16="http://schemas.microsoft.com/office/drawing/2014/main" id="{B9B120BA-89D0-4EFB-2BB3-B0FAEAAD299A}"/>
              </a:ext>
            </a:extLst>
          </p:cNvPr>
          <p:cNvCxnSpPr>
            <a:cxnSpLocks/>
            <a:stCxn id="85" idx="0"/>
            <a:endCxn id="87" idx="2"/>
          </p:cNvCxnSpPr>
          <p:nvPr/>
        </p:nvCxnSpPr>
        <p:spPr>
          <a:xfrm flipV="1">
            <a:off x="2432728" y="664533"/>
            <a:ext cx="278843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Rett pilkobling 118">
            <a:extLst>
              <a:ext uri="{FF2B5EF4-FFF2-40B4-BE49-F238E27FC236}">
                <a16:creationId xmlns:a16="http://schemas.microsoft.com/office/drawing/2014/main" id="{CDABEDFA-0DA9-F316-059B-2F62374F4516}"/>
              </a:ext>
            </a:extLst>
          </p:cNvPr>
          <p:cNvCxnSpPr>
            <a:cxnSpLocks/>
            <a:stCxn id="85" idx="0"/>
            <a:endCxn id="88" idx="2"/>
          </p:cNvCxnSpPr>
          <p:nvPr/>
        </p:nvCxnSpPr>
        <p:spPr>
          <a:xfrm flipV="1">
            <a:off x="2432728" y="664533"/>
            <a:ext cx="1072759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Rett pilkobling 118">
            <a:extLst>
              <a:ext uri="{FF2B5EF4-FFF2-40B4-BE49-F238E27FC236}">
                <a16:creationId xmlns:a16="http://schemas.microsoft.com/office/drawing/2014/main" id="{BB003FFF-64E7-690B-B00F-7F8A4B3879EE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2331793" y="658217"/>
            <a:ext cx="1288122" cy="51455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kobling 118">
            <a:extLst>
              <a:ext uri="{FF2B5EF4-FFF2-40B4-BE49-F238E27FC236}">
                <a16:creationId xmlns:a16="http://schemas.microsoft.com/office/drawing/2014/main" id="{52884BCB-5E89-D87D-0E05-23E9C0E37E2E}"/>
              </a:ext>
            </a:extLst>
          </p:cNvPr>
          <p:cNvCxnSpPr>
            <a:cxnSpLocks/>
            <a:stCxn id="96" idx="0"/>
            <a:endCxn id="87" idx="2"/>
          </p:cNvCxnSpPr>
          <p:nvPr/>
        </p:nvCxnSpPr>
        <p:spPr>
          <a:xfrm flipH="1" flipV="1">
            <a:off x="2711571" y="664533"/>
            <a:ext cx="908344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ett pilkobling 118">
            <a:extLst>
              <a:ext uri="{FF2B5EF4-FFF2-40B4-BE49-F238E27FC236}">
                <a16:creationId xmlns:a16="http://schemas.microsoft.com/office/drawing/2014/main" id="{157B307B-AC46-3116-429A-B5C111D3C9BF}"/>
              </a:ext>
            </a:extLst>
          </p:cNvPr>
          <p:cNvCxnSpPr>
            <a:cxnSpLocks/>
            <a:stCxn id="96" idx="0"/>
            <a:endCxn id="88" idx="2"/>
          </p:cNvCxnSpPr>
          <p:nvPr/>
        </p:nvCxnSpPr>
        <p:spPr>
          <a:xfrm flipH="1" flipV="1">
            <a:off x="3505487" y="664533"/>
            <a:ext cx="114428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ett pilkobling 118">
            <a:extLst>
              <a:ext uri="{FF2B5EF4-FFF2-40B4-BE49-F238E27FC236}">
                <a16:creationId xmlns:a16="http://schemas.microsoft.com/office/drawing/2014/main" id="{CAA26BB7-C3DE-AE33-147B-D9BD6D29F16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 flipV="1">
            <a:off x="885989" y="1128478"/>
            <a:ext cx="283904" cy="12514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ett pilkobling 118">
            <a:extLst>
              <a:ext uri="{FF2B5EF4-FFF2-40B4-BE49-F238E27FC236}">
                <a16:creationId xmlns:a16="http://schemas.microsoft.com/office/drawing/2014/main" id="{E5196815-6AC0-4157-5904-AB0F5ECF8715}"/>
              </a:ext>
            </a:extLst>
          </p:cNvPr>
          <p:cNvCxnSpPr>
            <a:cxnSpLocks/>
            <a:stCxn id="156" idx="3"/>
            <a:endCxn id="106" idx="1"/>
          </p:cNvCxnSpPr>
          <p:nvPr/>
        </p:nvCxnSpPr>
        <p:spPr>
          <a:xfrm>
            <a:off x="885989" y="2379902"/>
            <a:ext cx="274696" cy="19783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ktangel 53">
            <a:extLst>
              <a:ext uri="{FF2B5EF4-FFF2-40B4-BE49-F238E27FC236}">
                <a16:creationId xmlns:a16="http://schemas.microsoft.com/office/drawing/2014/main" id="{18A168E5-7B21-6A40-5C8C-CFAB6A22BE50}"/>
              </a:ext>
            </a:extLst>
          </p:cNvPr>
          <p:cNvSpPr/>
          <p:nvPr/>
        </p:nvSpPr>
        <p:spPr>
          <a:xfrm>
            <a:off x="265694" y="2299556"/>
            <a:ext cx="557615" cy="174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  <p:sp>
        <p:nvSpPr>
          <p:cNvPr id="5" name="Rektangel 53">
            <a:extLst>
              <a:ext uri="{FF2B5EF4-FFF2-40B4-BE49-F238E27FC236}">
                <a16:creationId xmlns:a16="http://schemas.microsoft.com/office/drawing/2014/main" id="{42529125-26C3-15FD-285C-5E09BDEC9CDD}"/>
              </a:ext>
            </a:extLst>
          </p:cNvPr>
          <p:cNvSpPr/>
          <p:nvPr/>
        </p:nvSpPr>
        <p:spPr>
          <a:xfrm>
            <a:off x="2503816" y="449089"/>
            <a:ext cx="1552349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  <p:sp>
        <p:nvSpPr>
          <p:cNvPr id="6" name="Rektangel 53">
            <a:extLst>
              <a:ext uri="{FF2B5EF4-FFF2-40B4-BE49-F238E27FC236}">
                <a16:creationId xmlns:a16="http://schemas.microsoft.com/office/drawing/2014/main" id="{430ACD5F-33E2-384A-AD43-E0C264E40A0B}"/>
              </a:ext>
            </a:extLst>
          </p:cNvPr>
          <p:cNvSpPr/>
          <p:nvPr/>
        </p:nvSpPr>
        <p:spPr>
          <a:xfrm>
            <a:off x="2494608" y="1898798"/>
            <a:ext cx="1552349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</p:spTree>
    <p:extLst>
      <p:ext uri="{BB962C8B-B14F-4D97-AF65-F5344CB8AC3E}">
        <p14:creationId xmlns:p14="http://schemas.microsoft.com/office/powerpoint/2010/main" val="397716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2E3076-3A46-2E4C-1FB5-5EB99D57DD1C}"/>
              </a:ext>
            </a:extLst>
          </p:cNvPr>
          <p:cNvSpPr/>
          <p:nvPr/>
        </p:nvSpPr>
        <p:spPr>
          <a:xfrm>
            <a:off x="31693" y="39245"/>
            <a:ext cx="4253855" cy="3167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600">
              <a:latin typeface="Helvetica" pitchFamily="2" charset="0"/>
            </a:endParaRPr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76259DA9-072B-47AB-AD2B-796540D93026}"/>
              </a:ext>
            </a:extLst>
          </p:cNvPr>
          <p:cNvSpPr txBox="1"/>
          <p:nvPr/>
        </p:nvSpPr>
        <p:spPr>
          <a:xfrm>
            <a:off x="1102280" y="2298457"/>
            <a:ext cx="310229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Plan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nb-NO" sz="600" dirty="0">
              <a:latin typeface="Helvetica" pitchFamily="2" charset="0"/>
            </a:endParaRPr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93C58DF9-DBD8-4203-819A-5C3D760AF114}"/>
              </a:ext>
            </a:extLst>
          </p:cNvPr>
          <p:cNvSpPr txBox="1"/>
          <p:nvPr/>
        </p:nvSpPr>
        <p:spPr>
          <a:xfrm>
            <a:off x="1160685" y="2485403"/>
            <a:ext cx="779381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data_selector_fn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B525EDDC-3FA9-4FB6-8D4F-77B6F448A1C1}"/>
              </a:ext>
            </a:extLst>
          </p:cNvPr>
          <p:cNvSpPr txBox="1"/>
          <p:nvPr/>
        </p:nvSpPr>
        <p:spPr>
          <a:xfrm>
            <a:off x="1258468" y="2819568"/>
            <a:ext cx="58381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(named list)</a:t>
            </a:r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A50FEBF8-534C-4135-9A55-C40E8A417D38}"/>
              </a:ext>
            </a:extLst>
          </p:cNvPr>
          <p:cNvSpPr txBox="1"/>
          <p:nvPr/>
        </p:nvSpPr>
        <p:spPr>
          <a:xfrm>
            <a:off x="2104652" y="2583301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6636D991-BDEE-4A37-8564-37AB3A0806A9}"/>
              </a:ext>
            </a:extLst>
          </p:cNvPr>
          <p:cNvSpPr txBox="1"/>
          <p:nvPr/>
        </p:nvSpPr>
        <p:spPr>
          <a:xfrm>
            <a:off x="2156268" y="2633084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75C89F9D-B1FC-40C4-9CE1-DCA5082BC5C6}"/>
              </a:ext>
            </a:extLst>
          </p:cNvPr>
          <p:cNvSpPr txBox="1"/>
          <p:nvPr/>
        </p:nvSpPr>
        <p:spPr>
          <a:xfrm>
            <a:off x="1936282" y="1929125"/>
            <a:ext cx="51093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db </a:t>
            </a:r>
            <a:r>
              <a:rPr lang="nb-NO" sz="600" dirty="0">
                <a:latin typeface="Helvetica" pitchFamily="2" charset="0"/>
              </a:rPr>
              <a:t>tables</a:t>
            </a:r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15324A71-3A34-4DE8-ABD9-8C837C9C8889}"/>
              </a:ext>
            </a:extLst>
          </p:cNvPr>
          <p:cNvSpPr txBox="1"/>
          <p:nvPr/>
        </p:nvSpPr>
        <p:spPr>
          <a:xfrm>
            <a:off x="2494608" y="1929125"/>
            <a:ext cx="41550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emails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7C013DAD-F24A-4AE8-89FD-B60CB7B4637B}"/>
              </a:ext>
            </a:extLst>
          </p:cNvPr>
          <p:cNvSpPr txBox="1"/>
          <p:nvPr/>
        </p:nvSpPr>
        <p:spPr>
          <a:xfrm>
            <a:off x="2957504" y="1929125"/>
            <a:ext cx="1077550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graphs/excel files/reports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C60AA9D2-21CC-42A0-86E6-E743E8BD10C3}"/>
              </a:ext>
            </a:extLst>
          </p:cNvPr>
          <p:cNvSpPr txBox="1"/>
          <p:nvPr/>
        </p:nvSpPr>
        <p:spPr>
          <a:xfrm>
            <a:off x="2108107" y="2910083"/>
            <a:ext cx="583814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Bergen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991D3B65-CAC9-4BDC-A6EC-AD69619070E1}"/>
              </a:ext>
            </a:extLst>
          </p:cNvPr>
          <p:cNvSpPr txBox="1"/>
          <p:nvPr/>
        </p:nvSpPr>
        <p:spPr>
          <a:xfrm>
            <a:off x="1435768" y="2298457"/>
            <a:ext cx="506870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2020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26" name="TekstSylinder 125">
            <a:extLst>
              <a:ext uri="{FF2B5EF4-FFF2-40B4-BE49-F238E27FC236}">
                <a16:creationId xmlns:a16="http://schemas.microsoft.com/office/drawing/2014/main" id="{0D8829FD-999C-4112-9C95-BCBB5B469CFF}"/>
              </a:ext>
            </a:extLst>
          </p:cNvPr>
          <p:cNvSpPr txBox="1"/>
          <p:nvPr/>
        </p:nvSpPr>
        <p:spPr>
          <a:xfrm>
            <a:off x="552411" y="2819568"/>
            <a:ext cx="779381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e.g. 2020 data</a:t>
            </a:r>
          </a:p>
          <a:p>
            <a:r>
              <a:rPr lang="en-US" sz="600" dirty="0">
                <a:latin typeface="Helvetica" pitchFamily="2" charset="0"/>
              </a:rPr>
              <a:t>all location codes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55" name="TekstSylinder 154">
            <a:extLst>
              <a:ext uri="{FF2B5EF4-FFF2-40B4-BE49-F238E27FC236}">
                <a16:creationId xmlns:a16="http://schemas.microsoft.com/office/drawing/2014/main" id="{DA816640-DC09-4B98-9D01-D8BCCED0D5AC}"/>
              </a:ext>
            </a:extLst>
          </p:cNvPr>
          <p:cNvSpPr txBox="1"/>
          <p:nvPr/>
        </p:nvSpPr>
        <p:spPr>
          <a:xfrm>
            <a:off x="101628" y="127605"/>
            <a:ext cx="938099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/>
              <a:t>“Export multiple sets of results” task</a:t>
            </a:r>
          </a:p>
          <a:p>
            <a:pPr marL="101241" indent="-101241">
              <a:buFontTx/>
              <a:buChar char="-"/>
            </a:pPr>
            <a:r>
              <a:rPr lang="en-US" sz="600" dirty="0"/>
              <a:t>Typical when one graph/excel file is produced per location/year</a:t>
            </a:r>
          </a:p>
          <a:p>
            <a:pPr marL="101241" indent="-101241">
              <a:buFontTx/>
              <a:buChar char="-"/>
            </a:pPr>
            <a:r>
              <a:rPr lang="en-US" sz="600" dirty="0"/>
              <a:t>Reads clean data/results from db </a:t>
            </a:r>
            <a:r>
              <a:rPr lang="nb-NO" sz="600" dirty="0"/>
              <a:t>tables</a:t>
            </a:r>
            <a:endParaRPr lang="en-US" sz="600" dirty="0"/>
          </a:p>
          <a:p>
            <a:pPr marL="101241" indent="-101241">
              <a:buFontTx/>
              <a:buChar char="-"/>
            </a:pPr>
            <a:r>
              <a:rPr lang="en-US" sz="600" dirty="0"/>
              <a:t>Typically has multiple plans (if dataset is large), or multiple analyses, or both</a:t>
            </a:r>
          </a:p>
          <a:p>
            <a:pPr marL="101241" indent="-101241">
              <a:buFontTx/>
              <a:buChar char="-"/>
            </a:pPr>
            <a:r>
              <a:rPr lang="en-US" sz="600" dirty="0"/>
              <a:t>Try to avoid using loops inside action_fn. It is preferable to “define” the loop in terms of plans and analyses</a:t>
            </a:r>
          </a:p>
        </p:txBody>
      </p:sp>
      <p:sp>
        <p:nvSpPr>
          <p:cNvPr id="156" name="TekstSylinder 155">
            <a:extLst>
              <a:ext uri="{FF2B5EF4-FFF2-40B4-BE49-F238E27FC236}">
                <a16:creationId xmlns:a16="http://schemas.microsoft.com/office/drawing/2014/main" id="{61A8B6CC-8233-4555-A028-C4E873A32E9C}"/>
              </a:ext>
            </a:extLst>
          </p:cNvPr>
          <p:cNvSpPr txBox="1"/>
          <p:nvPr/>
        </p:nvSpPr>
        <p:spPr>
          <a:xfrm>
            <a:off x="218584" y="2263365"/>
            <a:ext cx="66740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Data sources</a:t>
            </a:r>
            <a:r>
              <a:rPr lang="nb-NO" sz="600" dirty="0">
                <a:latin typeface="Helvetica" pitchFamily="2" charset="0"/>
              </a:rPr>
              <a:t>: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Files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APIs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db tables</a:t>
            </a:r>
          </a:p>
        </p:txBody>
      </p:sp>
      <p:sp>
        <p:nvSpPr>
          <p:cNvPr id="40" name="TekstSylinder 107">
            <a:extLst>
              <a:ext uri="{FF2B5EF4-FFF2-40B4-BE49-F238E27FC236}">
                <a16:creationId xmlns:a16="http://schemas.microsoft.com/office/drawing/2014/main" id="{A0475D7F-8EE8-7DF7-84C2-5106F8FE7781}"/>
              </a:ext>
            </a:extLst>
          </p:cNvPr>
          <p:cNvSpPr txBox="1"/>
          <p:nvPr/>
        </p:nvSpPr>
        <p:spPr>
          <a:xfrm>
            <a:off x="3291839" y="2572245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41" name="TekstSylinder 108">
            <a:extLst>
              <a:ext uri="{FF2B5EF4-FFF2-40B4-BE49-F238E27FC236}">
                <a16:creationId xmlns:a16="http://schemas.microsoft.com/office/drawing/2014/main" id="{CBFAE0DC-999C-62B2-7F4C-7BBE16E5BDBA}"/>
              </a:ext>
            </a:extLst>
          </p:cNvPr>
          <p:cNvSpPr txBox="1"/>
          <p:nvPr/>
        </p:nvSpPr>
        <p:spPr>
          <a:xfrm>
            <a:off x="3343455" y="2622028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42" name="TekstSylinder 123">
            <a:extLst>
              <a:ext uri="{FF2B5EF4-FFF2-40B4-BE49-F238E27FC236}">
                <a16:creationId xmlns:a16="http://schemas.microsoft.com/office/drawing/2014/main" id="{8CE1A2E9-2D65-DDFB-023E-49E07C4A0665}"/>
              </a:ext>
            </a:extLst>
          </p:cNvPr>
          <p:cNvSpPr txBox="1"/>
          <p:nvPr/>
        </p:nvSpPr>
        <p:spPr>
          <a:xfrm>
            <a:off x="3295294" y="2899027"/>
            <a:ext cx="492443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Oslo</a:t>
            </a:r>
            <a:endParaRPr lang="nb-NO" sz="600" dirty="0">
              <a:latin typeface="Helvetica" pitchFamily="2" charset="0"/>
            </a:endParaRPr>
          </a:p>
        </p:txBody>
      </p:sp>
      <p:cxnSp>
        <p:nvCxnSpPr>
          <p:cNvPr id="119" name="Rett pilkobling 118">
            <a:extLst>
              <a:ext uri="{FF2B5EF4-FFF2-40B4-BE49-F238E27FC236}">
                <a16:creationId xmlns:a16="http://schemas.microsoft.com/office/drawing/2014/main" id="{F2336546-757E-441D-94AE-4D8995341B21}"/>
              </a:ext>
            </a:extLst>
          </p:cNvPr>
          <p:cNvCxnSpPr>
            <a:cxnSpLocks/>
            <a:stCxn id="107" idx="3"/>
            <a:endCxn id="41" idx="1"/>
          </p:cNvCxnSpPr>
          <p:nvPr/>
        </p:nvCxnSpPr>
        <p:spPr>
          <a:xfrm flipV="1">
            <a:off x="1842282" y="2714361"/>
            <a:ext cx="1501173" cy="2437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118">
            <a:extLst>
              <a:ext uri="{FF2B5EF4-FFF2-40B4-BE49-F238E27FC236}">
                <a16:creationId xmlns:a16="http://schemas.microsoft.com/office/drawing/2014/main" id="{191D4720-AFF5-BB09-8764-AD33CFA92249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 flipH="1">
            <a:off x="1550375" y="2670069"/>
            <a:ext cx="1" cy="149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118">
            <a:extLst>
              <a:ext uri="{FF2B5EF4-FFF2-40B4-BE49-F238E27FC236}">
                <a16:creationId xmlns:a16="http://schemas.microsoft.com/office/drawing/2014/main" id="{EB0F0369-83A5-9363-7940-336EB48D8627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 flipV="1">
            <a:off x="1842282" y="2725417"/>
            <a:ext cx="313986" cy="2326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118">
            <a:extLst>
              <a:ext uri="{FF2B5EF4-FFF2-40B4-BE49-F238E27FC236}">
                <a16:creationId xmlns:a16="http://schemas.microsoft.com/office/drawing/2014/main" id="{D79647FE-3C46-AE82-5372-4A927F05E162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H="1" flipV="1">
            <a:off x="2191752" y="2113791"/>
            <a:ext cx="231768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118">
            <a:extLst>
              <a:ext uri="{FF2B5EF4-FFF2-40B4-BE49-F238E27FC236}">
                <a16:creationId xmlns:a16="http://schemas.microsoft.com/office/drawing/2014/main" id="{E978F7DD-C200-6E2D-3631-D2FBA158CA9A}"/>
              </a:ext>
            </a:extLst>
          </p:cNvPr>
          <p:cNvCxnSpPr>
            <a:cxnSpLocks/>
            <a:stCxn id="109" idx="0"/>
            <a:endCxn id="111" idx="2"/>
          </p:cNvCxnSpPr>
          <p:nvPr/>
        </p:nvCxnSpPr>
        <p:spPr>
          <a:xfrm flipV="1">
            <a:off x="2423520" y="2113791"/>
            <a:ext cx="278843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tt pilkobling 118">
            <a:extLst>
              <a:ext uri="{FF2B5EF4-FFF2-40B4-BE49-F238E27FC236}">
                <a16:creationId xmlns:a16="http://schemas.microsoft.com/office/drawing/2014/main" id="{29856558-9117-6DB3-7A52-ECCD46FBD5C1}"/>
              </a:ext>
            </a:extLst>
          </p:cNvPr>
          <p:cNvCxnSpPr>
            <a:cxnSpLocks/>
            <a:stCxn id="109" idx="0"/>
            <a:endCxn id="112" idx="2"/>
          </p:cNvCxnSpPr>
          <p:nvPr/>
        </p:nvCxnSpPr>
        <p:spPr>
          <a:xfrm flipV="1">
            <a:off x="2423520" y="2113791"/>
            <a:ext cx="1072759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pilkobling 118">
            <a:extLst>
              <a:ext uri="{FF2B5EF4-FFF2-40B4-BE49-F238E27FC236}">
                <a16:creationId xmlns:a16="http://schemas.microsoft.com/office/drawing/2014/main" id="{ECC8E2C4-CC8E-CB21-0889-D87BC8840BD2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2322585" y="2107475"/>
            <a:ext cx="1288122" cy="51455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tt pilkobling 118">
            <a:extLst>
              <a:ext uri="{FF2B5EF4-FFF2-40B4-BE49-F238E27FC236}">
                <a16:creationId xmlns:a16="http://schemas.microsoft.com/office/drawing/2014/main" id="{9E6765D7-E424-2E93-3A3E-C7F94336B295}"/>
              </a:ext>
            </a:extLst>
          </p:cNvPr>
          <p:cNvCxnSpPr>
            <a:cxnSpLocks/>
            <a:stCxn id="41" idx="0"/>
            <a:endCxn id="111" idx="2"/>
          </p:cNvCxnSpPr>
          <p:nvPr/>
        </p:nvCxnSpPr>
        <p:spPr>
          <a:xfrm flipH="1" flipV="1">
            <a:off x="2702363" y="2113791"/>
            <a:ext cx="908344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tt pilkobling 118">
            <a:extLst>
              <a:ext uri="{FF2B5EF4-FFF2-40B4-BE49-F238E27FC236}">
                <a16:creationId xmlns:a16="http://schemas.microsoft.com/office/drawing/2014/main" id="{BB71515B-CAE4-870C-0F38-BE6FEE317E11}"/>
              </a:ext>
            </a:extLst>
          </p:cNvPr>
          <p:cNvCxnSpPr>
            <a:cxnSpLocks/>
            <a:stCxn id="41" idx="0"/>
            <a:endCxn id="112" idx="2"/>
          </p:cNvCxnSpPr>
          <p:nvPr/>
        </p:nvCxnSpPr>
        <p:spPr>
          <a:xfrm flipH="1" flipV="1">
            <a:off x="3496279" y="2113791"/>
            <a:ext cx="114428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kstSylinder 103">
            <a:extLst>
              <a:ext uri="{FF2B5EF4-FFF2-40B4-BE49-F238E27FC236}">
                <a16:creationId xmlns:a16="http://schemas.microsoft.com/office/drawing/2014/main" id="{CC36243F-28EC-DFE7-625B-8292EE478EB4}"/>
              </a:ext>
            </a:extLst>
          </p:cNvPr>
          <p:cNvSpPr txBox="1"/>
          <p:nvPr/>
        </p:nvSpPr>
        <p:spPr>
          <a:xfrm>
            <a:off x="1111488" y="849199"/>
            <a:ext cx="310229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Plan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nb-NO" sz="600" dirty="0">
              <a:latin typeface="Helvetica" pitchFamily="2" charset="0"/>
            </a:endParaRPr>
          </a:p>
        </p:txBody>
      </p:sp>
      <p:sp>
        <p:nvSpPr>
          <p:cNvPr id="82" name="TekstSylinder 105">
            <a:extLst>
              <a:ext uri="{FF2B5EF4-FFF2-40B4-BE49-F238E27FC236}">
                <a16:creationId xmlns:a16="http://schemas.microsoft.com/office/drawing/2014/main" id="{C061D473-5309-A1B1-637E-A45500360064}"/>
              </a:ext>
            </a:extLst>
          </p:cNvPr>
          <p:cNvSpPr txBox="1"/>
          <p:nvPr/>
        </p:nvSpPr>
        <p:spPr>
          <a:xfrm>
            <a:off x="1169893" y="1036145"/>
            <a:ext cx="779381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data_selector_fn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3" name="TekstSylinder 106">
            <a:extLst>
              <a:ext uri="{FF2B5EF4-FFF2-40B4-BE49-F238E27FC236}">
                <a16:creationId xmlns:a16="http://schemas.microsoft.com/office/drawing/2014/main" id="{BEABD2E2-0D9E-2BE6-06C1-D97189A52329}"/>
              </a:ext>
            </a:extLst>
          </p:cNvPr>
          <p:cNvSpPr txBox="1"/>
          <p:nvPr/>
        </p:nvSpPr>
        <p:spPr>
          <a:xfrm>
            <a:off x="1267676" y="1370310"/>
            <a:ext cx="58381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(named list)</a:t>
            </a:r>
          </a:p>
        </p:txBody>
      </p:sp>
      <p:sp>
        <p:nvSpPr>
          <p:cNvPr id="84" name="TekstSylinder 107">
            <a:extLst>
              <a:ext uri="{FF2B5EF4-FFF2-40B4-BE49-F238E27FC236}">
                <a16:creationId xmlns:a16="http://schemas.microsoft.com/office/drawing/2014/main" id="{06840332-FBFE-FF86-7F0F-D5B661A40E9D}"/>
              </a:ext>
            </a:extLst>
          </p:cNvPr>
          <p:cNvSpPr txBox="1"/>
          <p:nvPr/>
        </p:nvSpPr>
        <p:spPr>
          <a:xfrm>
            <a:off x="2113860" y="1134043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85" name="TekstSylinder 108">
            <a:extLst>
              <a:ext uri="{FF2B5EF4-FFF2-40B4-BE49-F238E27FC236}">
                <a16:creationId xmlns:a16="http://schemas.microsoft.com/office/drawing/2014/main" id="{00D00850-53B1-32BA-8679-8E972371A2A1}"/>
              </a:ext>
            </a:extLst>
          </p:cNvPr>
          <p:cNvSpPr txBox="1"/>
          <p:nvPr/>
        </p:nvSpPr>
        <p:spPr>
          <a:xfrm>
            <a:off x="2165476" y="1183826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6" name="TekstSylinder 109">
            <a:extLst>
              <a:ext uri="{FF2B5EF4-FFF2-40B4-BE49-F238E27FC236}">
                <a16:creationId xmlns:a16="http://schemas.microsoft.com/office/drawing/2014/main" id="{C3929353-7F69-B108-E708-E9715A695EC4}"/>
              </a:ext>
            </a:extLst>
          </p:cNvPr>
          <p:cNvSpPr txBox="1"/>
          <p:nvPr/>
        </p:nvSpPr>
        <p:spPr>
          <a:xfrm>
            <a:off x="1945490" y="479867"/>
            <a:ext cx="51093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db </a:t>
            </a:r>
            <a:r>
              <a:rPr lang="nb-NO" sz="600" dirty="0">
                <a:latin typeface="Helvetica" pitchFamily="2" charset="0"/>
              </a:rPr>
              <a:t>tables</a:t>
            </a:r>
          </a:p>
        </p:txBody>
      </p:sp>
      <p:sp>
        <p:nvSpPr>
          <p:cNvPr id="87" name="TekstSylinder 110">
            <a:extLst>
              <a:ext uri="{FF2B5EF4-FFF2-40B4-BE49-F238E27FC236}">
                <a16:creationId xmlns:a16="http://schemas.microsoft.com/office/drawing/2014/main" id="{443B8C32-6E2A-737A-1C16-32B0B6DC9AC4}"/>
              </a:ext>
            </a:extLst>
          </p:cNvPr>
          <p:cNvSpPr txBox="1"/>
          <p:nvPr/>
        </p:nvSpPr>
        <p:spPr>
          <a:xfrm>
            <a:off x="2503816" y="479867"/>
            <a:ext cx="41550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emails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8" name="TekstSylinder 111">
            <a:extLst>
              <a:ext uri="{FF2B5EF4-FFF2-40B4-BE49-F238E27FC236}">
                <a16:creationId xmlns:a16="http://schemas.microsoft.com/office/drawing/2014/main" id="{AD293529-2EEE-9052-F28F-7C1DCABAB697}"/>
              </a:ext>
            </a:extLst>
          </p:cNvPr>
          <p:cNvSpPr txBox="1"/>
          <p:nvPr/>
        </p:nvSpPr>
        <p:spPr>
          <a:xfrm>
            <a:off x="2966712" y="479867"/>
            <a:ext cx="1077550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graphs/excel files/reports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1" name="TekstSylinder 123">
            <a:extLst>
              <a:ext uri="{FF2B5EF4-FFF2-40B4-BE49-F238E27FC236}">
                <a16:creationId xmlns:a16="http://schemas.microsoft.com/office/drawing/2014/main" id="{80C9793F-71A4-F166-325F-D3621CE2EE92}"/>
              </a:ext>
            </a:extLst>
          </p:cNvPr>
          <p:cNvSpPr txBox="1"/>
          <p:nvPr/>
        </p:nvSpPr>
        <p:spPr>
          <a:xfrm>
            <a:off x="2117315" y="1460825"/>
            <a:ext cx="583814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Bergen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2" name="TekstSylinder 124">
            <a:extLst>
              <a:ext uri="{FF2B5EF4-FFF2-40B4-BE49-F238E27FC236}">
                <a16:creationId xmlns:a16="http://schemas.microsoft.com/office/drawing/2014/main" id="{2D1B16D8-4E02-E7B1-78D1-E578E251BC75}"/>
              </a:ext>
            </a:extLst>
          </p:cNvPr>
          <p:cNvSpPr txBox="1"/>
          <p:nvPr/>
        </p:nvSpPr>
        <p:spPr>
          <a:xfrm>
            <a:off x="1444976" y="849199"/>
            <a:ext cx="506870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2021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4" name="TekstSylinder 125">
            <a:extLst>
              <a:ext uri="{FF2B5EF4-FFF2-40B4-BE49-F238E27FC236}">
                <a16:creationId xmlns:a16="http://schemas.microsoft.com/office/drawing/2014/main" id="{D2024AA4-31C8-F3A8-3C81-1DF7ED24C760}"/>
              </a:ext>
            </a:extLst>
          </p:cNvPr>
          <p:cNvSpPr txBox="1"/>
          <p:nvPr/>
        </p:nvSpPr>
        <p:spPr>
          <a:xfrm>
            <a:off x="1169893" y="1622403"/>
            <a:ext cx="779381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e.g. 2021 data</a:t>
            </a:r>
          </a:p>
          <a:p>
            <a:r>
              <a:rPr lang="en-US" sz="600" dirty="0">
                <a:latin typeface="Helvetica" pitchFamily="2" charset="0"/>
              </a:rPr>
              <a:t>all location codes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5" name="TekstSylinder 107">
            <a:extLst>
              <a:ext uri="{FF2B5EF4-FFF2-40B4-BE49-F238E27FC236}">
                <a16:creationId xmlns:a16="http://schemas.microsoft.com/office/drawing/2014/main" id="{153D1D44-A97F-C971-44C5-0BD86B244634}"/>
              </a:ext>
            </a:extLst>
          </p:cNvPr>
          <p:cNvSpPr txBox="1"/>
          <p:nvPr/>
        </p:nvSpPr>
        <p:spPr>
          <a:xfrm>
            <a:off x="3301047" y="1122987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96" name="TekstSylinder 108">
            <a:extLst>
              <a:ext uri="{FF2B5EF4-FFF2-40B4-BE49-F238E27FC236}">
                <a16:creationId xmlns:a16="http://schemas.microsoft.com/office/drawing/2014/main" id="{846E1841-11DB-F4BF-8892-E1056A1003CA}"/>
              </a:ext>
            </a:extLst>
          </p:cNvPr>
          <p:cNvSpPr txBox="1"/>
          <p:nvPr/>
        </p:nvSpPr>
        <p:spPr>
          <a:xfrm>
            <a:off x="3352663" y="1172770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8" name="TekstSylinder 123">
            <a:extLst>
              <a:ext uri="{FF2B5EF4-FFF2-40B4-BE49-F238E27FC236}">
                <a16:creationId xmlns:a16="http://schemas.microsoft.com/office/drawing/2014/main" id="{5B486E36-EF69-9387-DC10-20A483D5B3E9}"/>
              </a:ext>
            </a:extLst>
          </p:cNvPr>
          <p:cNvSpPr txBox="1"/>
          <p:nvPr/>
        </p:nvSpPr>
        <p:spPr>
          <a:xfrm>
            <a:off x="3304502" y="1449769"/>
            <a:ext cx="492443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Oslo</a:t>
            </a:r>
            <a:endParaRPr lang="nb-NO" sz="600" dirty="0">
              <a:latin typeface="Helvetica" pitchFamily="2" charset="0"/>
            </a:endParaRPr>
          </a:p>
        </p:txBody>
      </p:sp>
      <p:cxnSp>
        <p:nvCxnSpPr>
          <p:cNvPr id="99" name="Rett pilkobling 118">
            <a:extLst>
              <a:ext uri="{FF2B5EF4-FFF2-40B4-BE49-F238E27FC236}">
                <a16:creationId xmlns:a16="http://schemas.microsoft.com/office/drawing/2014/main" id="{E7AE414C-0E7E-3252-87AE-04C0C9DC87F1}"/>
              </a:ext>
            </a:extLst>
          </p:cNvPr>
          <p:cNvCxnSpPr>
            <a:cxnSpLocks/>
            <a:stCxn id="83" idx="3"/>
            <a:endCxn id="96" idx="1"/>
          </p:cNvCxnSpPr>
          <p:nvPr/>
        </p:nvCxnSpPr>
        <p:spPr>
          <a:xfrm flipV="1">
            <a:off x="1851490" y="1265103"/>
            <a:ext cx="1501173" cy="2437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kobling 118">
            <a:extLst>
              <a:ext uri="{FF2B5EF4-FFF2-40B4-BE49-F238E27FC236}">
                <a16:creationId xmlns:a16="http://schemas.microsoft.com/office/drawing/2014/main" id="{ECBAC729-5096-67B1-340D-2A840C1DC70E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flipH="1">
            <a:off x="1559583" y="1220811"/>
            <a:ext cx="1" cy="149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tt pilkobling 118">
            <a:extLst>
              <a:ext uri="{FF2B5EF4-FFF2-40B4-BE49-F238E27FC236}">
                <a16:creationId xmlns:a16="http://schemas.microsoft.com/office/drawing/2014/main" id="{DEC6070B-3BCE-445D-0F04-4FD051C04A6D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1851490" y="1276159"/>
            <a:ext cx="313986" cy="2326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kobling 118">
            <a:extLst>
              <a:ext uri="{FF2B5EF4-FFF2-40B4-BE49-F238E27FC236}">
                <a16:creationId xmlns:a16="http://schemas.microsoft.com/office/drawing/2014/main" id="{F62D21AB-5D51-99F6-E8EC-B5855DF78D27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H="1" flipV="1">
            <a:off x="2200960" y="664533"/>
            <a:ext cx="231768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ett pilkobling 118">
            <a:extLst>
              <a:ext uri="{FF2B5EF4-FFF2-40B4-BE49-F238E27FC236}">
                <a16:creationId xmlns:a16="http://schemas.microsoft.com/office/drawing/2014/main" id="{B9B120BA-89D0-4EFB-2BB3-B0FAEAAD299A}"/>
              </a:ext>
            </a:extLst>
          </p:cNvPr>
          <p:cNvCxnSpPr>
            <a:cxnSpLocks/>
            <a:stCxn id="85" idx="0"/>
            <a:endCxn id="87" idx="2"/>
          </p:cNvCxnSpPr>
          <p:nvPr/>
        </p:nvCxnSpPr>
        <p:spPr>
          <a:xfrm flipV="1">
            <a:off x="2432728" y="664533"/>
            <a:ext cx="278843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Rett pilkobling 118">
            <a:extLst>
              <a:ext uri="{FF2B5EF4-FFF2-40B4-BE49-F238E27FC236}">
                <a16:creationId xmlns:a16="http://schemas.microsoft.com/office/drawing/2014/main" id="{CDABEDFA-0DA9-F316-059B-2F62374F4516}"/>
              </a:ext>
            </a:extLst>
          </p:cNvPr>
          <p:cNvCxnSpPr>
            <a:cxnSpLocks/>
            <a:stCxn id="85" idx="0"/>
            <a:endCxn id="88" idx="2"/>
          </p:cNvCxnSpPr>
          <p:nvPr/>
        </p:nvCxnSpPr>
        <p:spPr>
          <a:xfrm flipV="1">
            <a:off x="2432728" y="664533"/>
            <a:ext cx="1072759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Rett pilkobling 118">
            <a:extLst>
              <a:ext uri="{FF2B5EF4-FFF2-40B4-BE49-F238E27FC236}">
                <a16:creationId xmlns:a16="http://schemas.microsoft.com/office/drawing/2014/main" id="{BB003FFF-64E7-690B-B00F-7F8A4B3879EE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2331793" y="658217"/>
            <a:ext cx="1288122" cy="51455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kobling 118">
            <a:extLst>
              <a:ext uri="{FF2B5EF4-FFF2-40B4-BE49-F238E27FC236}">
                <a16:creationId xmlns:a16="http://schemas.microsoft.com/office/drawing/2014/main" id="{52884BCB-5E89-D87D-0E05-23E9C0E37E2E}"/>
              </a:ext>
            </a:extLst>
          </p:cNvPr>
          <p:cNvCxnSpPr>
            <a:cxnSpLocks/>
            <a:stCxn id="96" idx="0"/>
            <a:endCxn id="87" idx="2"/>
          </p:cNvCxnSpPr>
          <p:nvPr/>
        </p:nvCxnSpPr>
        <p:spPr>
          <a:xfrm flipH="1" flipV="1">
            <a:off x="2711571" y="664533"/>
            <a:ext cx="908344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ett pilkobling 118">
            <a:extLst>
              <a:ext uri="{FF2B5EF4-FFF2-40B4-BE49-F238E27FC236}">
                <a16:creationId xmlns:a16="http://schemas.microsoft.com/office/drawing/2014/main" id="{157B307B-AC46-3116-429A-B5C111D3C9BF}"/>
              </a:ext>
            </a:extLst>
          </p:cNvPr>
          <p:cNvCxnSpPr>
            <a:cxnSpLocks/>
            <a:stCxn id="96" idx="0"/>
            <a:endCxn id="88" idx="2"/>
          </p:cNvCxnSpPr>
          <p:nvPr/>
        </p:nvCxnSpPr>
        <p:spPr>
          <a:xfrm flipH="1" flipV="1">
            <a:off x="3505487" y="664533"/>
            <a:ext cx="114428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ett pilkobling 118">
            <a:extLst>
              <a:ext uri="{FF2B5EF4-FFF2-40B4-BE49-F238E27FC236}">
                <a16:creationId xmlns:a16="http://schemas.microsoft.com/office/drawing/2014/main" id="{CAA26BB7-C3DE-AE33-147B-D9BD6D29F16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 flipV="1">
            <a:off x="885989" y="1128478"/>
            <a:ext cx="283904" cy="136572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ett pilkobling 118">
            <a:extLst>
              <a:ext uri="{FF2B5EF4-FFF2-40B4-BE49-F238E27FC236}">
                <a16:creationId xmlns:a16="http://schemas.microsoft.com/office/drawing/2014/main" id="{E5196815-6AC0-4157-5904-AB0F5ECF8715}"/>
              </a:ext>
            </a:extLst>
          </p:cNvPr>
          <p:cNvCxnSpPr>
            <a:cxnSpLocks/>
            <a:stCxn id="156" idx="3"/>
            <a:endCxn id="106" idx="1"/>
          </p:cNvCxnSpPr>
          <p:nvPr/>
        </p:nvCxnSpPr>
        <p:spPr>
          <a:xfrm>
            <a:off x="885989" y="2494198"/>
            <a:ext cx="274696" cy="83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ktangel 53">
            <a:extLst>
              <a:ext uri="{FF2B5EF4-FFF2-40B4-BE49-F238E27FC236}">
                <a16:creationId xmlns:a16="http://schemas.microsoft.com/office/drawing/2014/main" id="{18A168E5-7B21-6A40-5C8C-CFAB6A22BE50}"/>
              </a:ext>
            </a:extLst>
          </p:cNvPr>
          <p:cNvSpPr/>
          <p:nvPr/>
        </p:nvSpPr>
        <p:spPr>
          <a:xfrm>
            <a:off x="265694" y="2413852"/>
            <a:ext cx="557615" cy="174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  <p:sp>
        <p:nvSpPr>
          <p:cNvPr id="6" name="Rektangel 53">
            <a:extLst>
              <a:ext uri="{FF2B5EF4-FFF2-40B4-BE49-F238E27FC236}">
                <a16:creationId xmlns:a16="http://schemas.microsoft.com/office/drawing/2014/main" id="{430ACD5F-33E2-384A-AD43-E0C264E40A0B}"/>
              </a:ext>
            </a:extLst>
          </p:cNvPr>
          <p:cNvSpPr/>
          <p:nvPr/>
        </p:nvSpPr>
        <p:spPr>
          <a:xfrm>
            <a:off x="1911391" y="1895190"/>
            <a:ext cx="56154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  <p:sp>
        <p:nvSpPr>
          <p:cNvPr id="4" name="Rektangel 53">
            <a:extLst>
              <a:ext uri="{FF2B5EF4-FFF2-40B4-BE49-F238E27FC236}">
                <a16:creationId xmlns:a16="http://schemas.microsoft.com/office/drawing/2014/main" id="{133685D6-AA91-2896-268A-F8833354DE07}"/>
              </a:ext>
            </a:extLst>
          </p:cNvPr>
          <p:cNvSpPr/>
          <p:nvPr/>
        </p:nvSpPr>
        <p:spPr>
          <a:xfrm>
            <a:off x="1914340" y="463318"/>
            <a:ext cx="56154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</p:spTree>
    <p:extLst>
      <p:ext uri="{BB962C8B-B14F-4D97-AF65-F5344CB8AC3E}">
        <p14:creationId xmlns:p14="http://schemas.microsoft.com/office/powerpoint/2010/main" val="291081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2E3076-3A46-2E4C-1FB5-5EB99D57DD1C}"/>
              </a:ext>
            </a:extLst>
          </p:cNvPr>
          <p:cNvSpPr/>
          <p:nvPr/>
        </p:nvSpPr>
        <p:spPr>
          <a:xfrm>
            <a:off x="31693" y="39245"/>
            <a:ext cx="4253855" cy="3167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600">
              <a:latin typeface="Helvetica" pitchFamily="2" charset="0"/>
            </a:endParaRPr>
          </a:p>
        </p:txBody>
      </p:sp>
      <p:sp>
        <p:nvSpPr>
          <p:cNvPr id="104" name="TekstSylinder 103">
            <a:extLst>
              <a:ext uri="{FF2B5EF4-FFF2-40B4-BE49-F238E27FC236}">
                <a16:creationId xmlns:a16="http://schemas.microsoft.com/office/drawing/2014/main" id="{76259DA9-072B-47AB-AD2B-796540D93026}"/>
              </a:ext>
            </a:extLst>
          </p:cNvPr>
          <p:cNvSpPr txBox="1"/>
          <p:nvPr/>
        </p:nvSpPr>
        <p:spPr>
          <a:xfrm>
            <a:off x="1102280" y="2298457"/>
            <a:ext cx="310229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Plan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nb-NO" sz="600" dirty="0">
              <a:latin typeface="Helvetica" pitchFamily="2" charset="0"/>
            </a:endParaRPr>
          </a:p>
        </p:txBody>
      </p:sp>
      <p:sp>
        <p:nvSpPr>
          <p:cNvPr id="106" name="TekstSylinder 105">
            <a:extLst>
              <a:ext uri="{FF2B5EF4-FFF2-40B4-BE49-F238E27FC236}">
                <a16:creationId xmlns:a16="http://schemas.microsoft.com/office/drawing/2014/main" id="{93C58DF9-DBD8-4203-819A-5C3D760AF114}"/>
              </a:ext>
            </a:extLst>
          </p:cNvPr>
          <p:cNvSpPr txBox="1"/>
          <p:nvPr/>
        </p:nvSpPr>
        <p:spPr>
          <a:xfrm>
            <a:off x="1160685" y="2485403"/>
            <a:ext cx="779381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data_selector_fn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07" name="TekstSylinder 106">
            <a:extLst>
              <a:ext uri="{FF2B5EF4-FFF2-40B4-BE49-F238E27FC236}">
                <a16:creationId xmlns:a16="http://schemas.microsoft.com/office/drawing/2014/main" id="{B525EDDC-3FA9-4FB6-8D4F-77B6F448A1C1}"/>
              </a:ext>
            </a:extLst>
          </p:cNvPr>
          <p:cNvSpPr txBox="1"/>
          <p:nvPr/>
        </p:nvSpPr>
        <p:spPr>
          <a:xfrm>
            <a:off x="1258468" y="2819568"/>
            <a:ext cx="58381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(named list)</a:t>
            </a:r>
          </a:p>
        </p:txBody>
      </p:sp>
      <p:sp>
        <p:nvSpPr>
          <p:cNvPr id="108" name="TekstSylinder 107">
            <a:extLst>
              <a:ext uri="{FF2B5EF4-FFF2-40B4-BE49-F238E27FC236}">
                <a16:creationId xmlns:a16="http://schemas.microsoft.com/office/drawing/2014/main" id="{A50FEBF8-534C-4135-9A55-C40E8A417D38}"/>
              </a:ext>
            </a:extLst>
          </p:cNvPr>
          <p:cNvSpPr txBox="1"/>
          <p:nvPr/>
        </p:nvSpPr>
        <p:spPr>
          <a:xfrm>
            <a:off x="2104652" y="2583301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109" name="TekstSylinder 108">
            <a:extLst>
              <a:ext uri="{FF2B5EF4-FFF2-40B4-BE49-F238E27FC236}">
                <a16:creationId xmlns:a16="http://schemas.microsoft.com/office/drawing/2014/main" id="{6636D991-BDEE-4A37-8564-37AB3A0806A9}"/>
              </a:ext>
            </a:extLst>
          </p:cNvPr>
          <p:cNvSpPr txBox="1"/>
          <p:nvPr/>
        </p:nvSpPr>
        <p:spPr>
          <a:xfrm>
            <a:off x="2156268" y="2633084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10" name="TekstSylinder 109">
            <a:extLst>
              <a:ext uri="{FF2B5EF4-FFF2-40B4-BE49-F238E27FC236}">
                <a16:creationId xmlns:a16="http://schemas.microsoft.com/office/drawing/2014/main" id="{75C89F9D-B1FC-40C4-9CE1-DCA5082BC5C6}"/>
              </a:ext>
            </a:extLst>
          </p:cNvPr>
          <p:cNvSpPr txBox="1"/>
          <p:nvPr/>
        </p:nvSpPr>
        <p:spPr>
          <a:xfrm>
            <a:off x="1936282" y="1929125"/>
            <a:ext cx="51093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db </a:t>
            </a:r>
            <a:r>
              <a:rPr lang="nb-NO" sz="600" dirty="0">
                <a:latin typeface="Helvetica" pitchFamily="2" charset="0"/>
              </a:rPr>
              <a:t>tables</a:t>
            </a:r>
          </a:p>
        </p:txBody>
      </p:sp>
      <p:sp>
        <p:nvSpPr>
          <p:cNvPr id="111" name="TekstSylinder 110">
            <a:extLst>
              <a:ext uri="{FF2B5EF4-FFF2-40B4-BE49-F238E27FC236}">
                <a16:creationId xmlns:a16="http://schemas.microsoft.com/office/drawing/2014/main" id="{15324A71-3A34-4DE8-ABD9-8C837C9C8889}"/>
              </a:ext>
            </a:extLst>
          </p:cNvPr>
          <p:cNvSpPr txBox="1"/>
          <p:nvPr/>
        </p:nvSpPr>
        <p:spPr>
          <a:xfrm>
            <a:off x="2494608" y="1929125"/>
            <a:ext cx="41550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emails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12" name="TekstSylinder 111">
            <a:extLst>
              <a:ext uri="{FF2B5EF4-FFF2-40B4-BE49-F238E27FC236}">
                <a16:creationId xmlns:a16="http://schemas.microsoft.com/office/drawing/2014/main" id="{7C013DAD-F24A-4AE8-89FD-B60CB7B4637B}"/>
              </a:ext>
            </a:extLst>
          </p:cNvPr>
          <p:cNvSpPr txBox="1"/>
          <p:nvPr/>
        </p:nvSpPr>
        <p:spPr>
          <a:xfrm>
            <a:off x="2957504" y="1929125"/>
            <a:ext cx="1077550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graphs/excel files/reports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24" name="TekstSylinder 123">
            <a:extLst>
              <a:ext uri="{FF2B5EF4-FFF2-40B4-BE49-F238E27FC236}">
                <a16:creationId xmlns:a16="http://schemas.microsoft.com/office/drawing/2014/main" id="{C60AA9D2-21CC-42A0-86E6-E743E8BD10C3}"/>
              </a:ext>
            </a:extLst>
          </p:cNvPr>
          <p:cNvSpPr txBox="1"/>
          <p:nvPr/>
        </p:nvSpPr>
        <p:spPr>
          <a:xfrm>
            <a:off x="2108107" y="2910083"/>
            <a:ext cx="583814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Bergen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25" name="TekstSylinder 124">
            <a:extLst>
              <a:ext uri="{FF2B5EF4-FFF2-40B4-BE49-F238E27FC236}">
                <a16:creationId xmlns:a16="http://schemas.microsoft.com/office/drawing/2014/main" id="{991D3B65-CAC9-4BDC-A6EC-AD69619070E1}"/>
              </a:ext>
            </a:extLst>
          </p:cNvPr>
          <p:cNvSpPr txBox="1"/>
          <p:nvPr/>
        </p:nvSpPr>
        <p:spPr>
          <a:xfrm>
            <a:off x="1435768" y="2298457"/>
            <a:ext cx="506870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2020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155" name="TekstSylinder 154">
            <a:extLst>
              <a:ext uri="{FF2B5EF4-FFF2-40B4-BE49-F238E27FC236}">
                <a16:creationId xmlns:a16="http://schemas.microsoft.com/office/drawing/2014/main" id="{DA816640-DC09-4B98-9D01-D8BCCED0D5AC}"/>
              </a:ext>
            </a:extLst>
          </p:cNvPr>
          <p:cNvSpPr txBox="1"/>
          <p:nvPr/>
        </p:nvSpPr>
        <p:spPr>
          <a:xfrm>
            <a:off x="101628" y="127605"/>
            <a:ext cx="938099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u="sng" dirty="0"/>
              <a:t>“Export combined results” task</a:t>
            </a:r>
          </a:p>
          <a:p>
            <a:pPr marL="101241" indent="-101241">
              <a:buFontTx/>
              <a:buChar char="-"/>
            </a:pPr>
            <a:r>
              <a:rPr lang="en-US" sz="600" dirty="0"/>
              <a:t>Typical when the desired output is one graph/excel file/report that contains combined results from multiple years/location_codes/etc</a:t>
            </a:r>
          </a:p>
          <a:p>
            <a:pPr marL="101241" indent="-101241">
              <a:buFontTx/>
              <a:buChar char="-"/>
            </a:pPr>
            <a:r>
              <a:rPr lang="en-US" sz="600" dirty="0"/>
              <a:t>Reads clean data/results from db </a:t>
            </a:r>
            <a:r>
              <a:rPr lang="nb-NO" sz="600" dirty="0"/>
              <a:t>tables</a:t>
            </a:r>
            <a:endParaRPr lang="en-US" sz="600" dirty="0"/>
          </a:p>
          <a:p>
            <a:pPr marL="101241" indent="-101241">
              <a:buFontTx/>
              <a:buChar char="-"/>
            </a:pPr>
            <a:r>
              <a:rPr lang="en-US" sz="600" dirty="0"/>
              <a:t>Typically has 1 plan and 1 analysis, </a:t>
            </a:r>
            <a:r>
              <a:rPr lang="en-US" sz="600"/>
              <a:t>because all </a:t>
            </a:r>
            <a:r>
              <a:rPr lang="en-US" sz="600" dirty="0"/>
              <a:t>the data/results needs to be available to action_fn so that it can be exported in one results file</a:t>
            </a:r>
          </a:p>
        </p:txBody>
      </p:sp>
      <p:sp>
        <p:nvSpPr>
          <p:cNvPr id="156" name="TekstSylinder 155">
            <a:extLst>
              <a:ext uri="{FF2B5EF4-FFF2-40B4-BE49-F238E27FC236}">
                <a16:creationId xmlns:a16="http://schemas.microsoft.com/office/drawing/2014/main" id="{61A8B6CC-8233-4555-A028-C4E873A32E9C}"/>
              </a:ext>
            </a:extLst>
          </p:cNvPr>
          <p:cNvSpPr txBox="1"/>
          <p:nvPr/>
        </p:nvSpPr>
        <p:spPr>
          <a:xfrm>
            <a:off x="218584" y="2263365"/>
            <a:ext cx="667405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Data sources</a:t>
            </a:r>
            <a:r>
              <a:rPr lang="nb-NO" sz="600" dirty="0">
                <a:latin typeface="Helvetica" pitchFamily="2" charset="0"/>
              </a:rPr>
              <a:t>: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Files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APIs</a:t>
            </a:r>
          </a:p>
          <a:p>
            <a:pPr marL="101241" indent="-101241">
              <a:buFontTx/>
              <a:buChar char="-"/>
            </a:pPr>
            <a:r>
              <a:rPr lang="nb-NO" sz="600" dirty="0">
                <a:latin typeface="Helvetica" pitchFamily="2" charset="0"/>
              </a:rPr>
              <a:t>db tables</a:t>
            </a:r>
          </a:p>
        </p:txBody>
      </p:sp>
      <p:sp>
        <p:nvSpPr>
          <p:cNvPr id="40" name="TekstSylinder 107">
            <a:extLst>
              <a:ext uri="{FF2B5EF4-FFF2-40B4-BE49-F238E27FC236}">
                <a16:creationId xmlns:a16="http://schemas.microsoft.com/office/drawing/2014/main" id="{A0475D7F-8EE8-7DF7-84C2-5106F8FE7781}"/>
              </a:ext>
            </a:extLst>
          </p:cNvPr>
          <p:cNvSpPr txBox="1"/>
          <p:nvPr/>
        </p:nvSpPr>
        <p:spPr>
          <a:xfrm>
            <a:off x="3291839" y="2572245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41" name="TekstSylinder 108">
            <a:extLst>
              <a:ext uri="{FF2B5EF4-FFF2-40B4-BE49-F238E27FC236}">
                <a16:creationId xmlns:a16="http://schemas.microsoft.com/office/drawing/2014/main" id="{CBFAE0DC-999C-62B2-7F4C-7BBE16E5BDBA}"/>
              </a:ext>
            </a:extLst>
          </p:cNvPr>
          <p:cNvSpPr txBox="1"/>
          <p:nvPr/>
        </p:nvSpPr>
        <p:spPr>
          <a:xfrm>
            <a:off x="3343455" y="2622028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42" name="TekstSylinder 123">
            <a:extLst>
              <a:ext uri="{FF2B5EF4-FFF2-40B4-BE49-F238E27FC236}">
                <a16:creationId xmlns:a16="http://schemas.microsoft.com/office/drawing/2014/main" id="{8CE1A2E9-2D65-DDFB-023E-49E07C4A0665}"/>
              </a:ext>
            </a:extLst>
          </p:cNvPr>
          <p:cNvSpPr txBox="1"/>
          <p:nvPr/>
        </p:nvSpPr>
        <p:spPr>
          <a:xfrm>
            <a:off x="3295294" y="2899027"/>
            <a:ext cx="492443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Oslo</a:t>
            </a:r>
            <a:endParaRPr lang="nb-NO" sz="600" dirty="0">
              <a:latin typeface="Helvetica" pitchFamily="2" charset="0"/>
            </a:endParaRPr>
          </a:p>
        </p:txBody>
      </p:sp>
      <p:cxnSp>
        <p:nvCxnSpPr>
          <p:cNvPr id="119" name="Rett pilkobling 118">
            <a:extLst>
              <a:ext uri="{FF2B5EF4-FFF2-40B4-BE49-F238E27FC236}">
                <a16:creationId xmlns:a16="http://schemas.microsoft.com/office/drawing/2014/main" id="{F2336546-757E-441D-94AE-4D8995341B21}"/>
              </a:ext>
            </a:extLst>
          </p:cNvPr>
          <p:cNvCxnSpPr>
            <a:cxnSpLocks/>
            <a:stCxn id="107" idx="3"/>
            <a:endCxn id="41" idx="1"/>
          </p:cNvCxnSpPr>
          <p:nvPr/>
        </p:nvCxnSpPr>
        <p:spPr>
          <a:xfrm flipV="1">
            <a:off x="1842282" y="2714361"/>
            <a:ext cx="1501173" cy="2437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tt pilkobling 118">
            <a:extLst>
              <a:ext uri="{FF2B5EF4-FFF2-40B4-BE49-F238E27FC236}">
                <a16:creationId xmlns:a16="http://schemas.microsoft.com/office/drawing/2014/main" id="{191D4720-AFF5-BB09-8764-AD33CFA92249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 flipH="1">
            <a:off x="1550375" y="2670069"/>
            <a:ext cx="1" cy="149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Rett pilkobling 118">
            <a:extLst>
              <a:ext uri="{FF2B5EF4-FFF2-40B4-BE49-F238E27FC236}">
                <a16:creationId xmlns:a16="http://schemas.microsoft.com/office/drawing/2014/main" id="{EB0F0369-83A5-9363-7940-336EB48D8627}"/>
              </a:ext>
            </a:extLst>
          </p:cNvPr>
          <p:cNvCxnSpPr>
            <a:cxnSpLocks/>
            <a:stCxn id="107" idx="3"/>
            <a:endCxn id="109" idx="1"/>
          </p:cNvCxnSpPr>
          <p:nvPr/>
        </p:nvCxnSpPr>
        <p:spPr>
          <a:xfrm flipV="1">
            <a:off x="1842282" y="2725417"/>
            <a:ext cx="313986" cy="2326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tt pilkobling 118">
            <a:extLst>
              <a:ext uri="{FF2B5EF4-FFF2-40B4-BE49-F238E27FC236}">
                <a16:creationId xmlns:a16="http://schemas.microsoft.com/office/drawing/2014/main" id="{D79647FE-3C46-AE82-5372-4A927F05E162}"/>
              </a:ext>
            </a:extLst>
          </p:cNvPr>
          <p:cNvCxnSpPr>
            <a:cxnSpLocks/>
            <a:stCxn id="109" idx="0"/>
            <a:endCxn id="110" idx="2"/>
          </p:cNvCxnSpPr>
          <p:nvPr/>
        </p:nvCxnSpPr>
        <p:spPr>
          <a:xfrm flipH="1" flipV="1">
            <a:off x="2191752" y="2113791"/>
            <a:ext cx="231768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118">
            <a:extLst>
              <a:ext uri="{FF2B5EF4-FFF2-40B4-BE49-F238E27FC236}">
                <a16:creationId xmlns:a16="http://schemas.microsoft.com/office/drawing/2014/main" id="{E978F7DD-C200-6E2D-3631-D2FBA158CA9A}"/>
              </a:ext>
            </a:extLst>
          </p:cNvPr>
          <p:cNvCxnSpPr>
            <a:cxnSpLocks/>
            <a:stCxn id="109" idx="0"/>
            <a:endCxn id="111" idx="2"/>
          </p:cNvCxnSpPr>
          <p:nvPr/>
        </p:nvCxnSpPr>
        <p:spPr>
          <a:xfrm flipV="1">
            <a:off x="2423520" y="2113791"/>
            <a:ext cx="278843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Rett pilkobling 118">
            <a:extLst>
              <a:ext uri="{FF2B5EF4-FFF2-40B4-BE49-F238E27FC236}">
                <a16:creationId xmlns:a16="http://schemas.microsoft.com/office/drawing/2014/main" id="{29856558-9117-6DB3-7A52-ECCD46FBD5C1}"/>
              </a:ext>
            </a:extLst>
          </p:cNvPr>
          <p:cNvCxnSpPr>
            <a:cxnSpLocks/>
            <a:stCxn id="109" idx="0"/>
            <a:endCxn id="112" idx="2"/>
          </p:cNvCxnSpPr>
          <p:nvPr/>
        </p:nvCxnSpPr>
        <p:spPr>
          <a:xfrm flipV="1">
            <a:off x="2423520" y="2113791"/>
            <a:ext cx="1072759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tt pilkobling 118">
            <a:extLst>
              <a:ext uri="{FF2B5EF4-FFF2-40B4-BE49-F238E27FC236}">
                <a16:creationId xmlns:a16="http://schemas.microsoft.com/office/drawing/2014/main" id="{ECC8E2C4-CC8E-CB21-0889-D87BC8840BD2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2322585" y="2107475"/>
            <a:ext cx="1288122" cy="51455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tt pilkobling 118">
            <a:extLst>
              <a:ext uri="{FF2B5EF4-FFF2-40B4-BE49-F238E27FC236}">
                <a16:creationId xmlns:a16="http://schemas.microsoft.com/office/drawing/2014/main" id="{9E6765D7-E424-2E93-3A3E-C7F94336B295}"/>
              </a:ext>
            </a:extLst>
          </p:cNvPr>
          <p:cNvCxnSpPr>
            <a:cxnSpLocks/>
            <a:stCxn id="41" idx="0"/>
            <a:endCxn id="111" idx="2"/>
          </p:cNvCxnSpPr>
          <p:nvPr/>
        </p:nvCxnSpPr>
        <p:spPr>
          <a:xfrm flipH="1" flipV="1">
            <a:off x="2702363" y="2113791"/>
            <a:ext cx="908344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Rett pilkobling 118">
            <a:extLst>
              <a:ext uri="{FF2B5EF4-FFF2-40B4-BE49-F238E27FC236}">
                <a16:creationId xmlns:a16="http://schemas.microsoft.com/office/drawing/2014/main" id="{BB71515B-CAE4-870C-0F38-BE6FEE317E11}"/>
              </a:ext>
            </a:extLst>
          </p:cNvPr>
          <p:cNvCxnSpPr>
            <a:cxnSpLocks/>
            <a:stCxn id="41" idx="0"/>
            <a:endCxn id="112" idx="2"/>
          </p:cNvCxnSpPr>
          <p:nvPr/>
        </p:nvCxnSpPr>
        <p:spPr>
          <a:xfrm flipH="1" flipV="1">
            <a:off x="3496279" y="2113791"/>
            <a:ext cx="114428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kstSylinder 103">
            <a:extLst>
              <a:ext uri="{FF2B5EF4-FFF2-40B4-BE49-F238E27FC236}">
                <a16:creationId xmlns:a16="http://schemas.microsoft.com/office/drawing/2014/main" id="{CC36243F-28EC-DFE7-625B-8292EE478EB4}"/>
              </a:ext>
            </a:extLst>
          </p:cNvPr>
          <p:cNvSpPr txBox="1"/>
          <p:nvPr/>
        </p:nvSpPr>
        <p:spPr>
          <a:xfrm>
            <a:off x="1111488" y="849199"/>
            <a:ext cx="3102299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Plan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solidFill>
                <a:srgbClr val="FF0000"/>
              </a:solidFill>
              <a:highlight>
                <a:srgbClr val="00FFFF"/>
              </a:highlight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nb-NO" sz="600" dirty="0">
              <a:latin typeface="Helvetica" pitchFamily="2" charset="0"/>
            </a:endParaRPr>
          </a:p>
        </p:txBody>
      </p:sp>
      <p:sp>
        <p:nvSpPr>
          <p:cNvPr id="82" name="TekstSylinder 105">
            <a:extLst>
              <a:ext uri="{FF2B5EF4-FFF2-40B4-BE49-F238E27FC236}">
                <a16:creationId xmlns:a16="http://schemas.microsoft.com/office/drawing/2014/main" id="{C061D473-5309-A1B1-637E-A45500360064}"/>
              </a:ext>
            </a:extLst>
          </p:cNvPr>
          <p:cNvSpPr txBox="1"/>
          <p:nvPr/>
        </p:nvSpPr>
        <p:spPr>
          <a:xfrm>
            <a:off x="1169893" y="1036145"/>
            <a:ext cx="779381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data_selector_fn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3" name="TekstSylinder 106">
            <a:extLst>
              <a:ext uri="{FF2B5EF4-FFF2-40B4-BE49-F238E27FC236}">
                <a16:creationId xmlns:a16="http://schemas.microsoft.com/office/drawing/2014/main" id="{BEABD2E2-0D9E-2BE6-06C1-D97189A52329}"/>
              </a:ext>
            </a:extLst>
          </p:cNvPr>
          <p:cNvSpPr txBox="1"/>
          <p:nvPr/>
        </p:nvSpPr>
        <p:spPr>
          <a:xfrm>
            <a:off x="1267676" y="1370310"/>
            <a:ext cx="583814" cy="2769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data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(named list)</a:t>
            </a:r>
          </a:p>
        </p:txBody>
      </p:sp>
      <p:sp>
        <p:nvSpPr>
          <p:cNvPr id="84" name="TekstSylinder 107">
            <a:extLst>
              <a:ext uri="{FF2B5EF4-FFF2-40B4-BE49-F238E27FC236}">
                <a16:creationId xmlns:a16="http://schemas.microsoft.com/office/drawing/2014/main" id="{06840332-FBFE-FF86-7F0F-D5B661A40E9D}"/>
              </a:ext>
            </a:extLst>
          </p:cNvPr>
          <p:cNvSpPr txBox="1"/>
          <p:nvPr/>
        </p:nvSpPr>
        <p:spPr>
          <a:xfrm>
            <a:off x="2113860" y="1134043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1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85" name="TekstSylinder 108">
            <a:extLst>
              <a:ext uri="{FF2B5EF4-FFF2-40B4-BE49-F238E27FC236}">
                <a16:creationId xmlns:a16="http://schemas.microsoft.com/office/drawing/2014/main" id="{00D00850-53B1-32BA-8679-8E972371A2A1}"/>
              </a:ext>
            </a:extLst>
          </p:cNvPr>
          <p:cNvSpPr txBox="1"/>
          <p:nvPr/>
        </p:nvSpPr>
        <p:spPr>
          <a:xfrm>
            <a:off x="2165476" y="1183826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6" name="TekstSylinder 109">
            <a:extLst>
              <a:ext uri="{FF2B5EF4-FFF2-40B4-BE49-F238E27FC236}">
                <a16:creationId xmlns:a16="http://schemas.microsoft.com/office/drawing/2014/main" id="{C3929353-7F69-B108-E708-E9715A695EC4}"/>
              </a:ext>
            </a:extLst>
          </p:cNvPr>
          <p:cNvSpPr txBox="1"/>
          <p:nvPr/>
        </p:nvSpPr>
        <p:spPr>
          <a:xfrm>
            <a:off x="1945490" y="479867"/>
            <a:ext cx="51093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db </a:t>
            </a:r>
            <a:r>
              <a:rPr lang="nb-NO" sz="600" dirty="0">
                <a:latin typeface="Helvetica" pitchFamily="2" charset="0"/>
              </a:rPr>
              <a:t>tables</a:t>
            </a:r>
          </a:p>
        </p:txBody>
      </p:sp>
      <p:sp>
        <p:nvSpPr>
          <p:cNvPr id="87" name="TekstSylinder 110">
            <a:extLst>
              <a:ext uri="{FF2B5EF4-FFF2-40B4-BE49-F238E27FC236}">
                <a16:creationId xmlns:a16="http://schemas.microsoft.com/office/drawing/2014/main" id="{443B8C32-6E2A-737A-1C16-32B0B6DC9AC4}"/>
              </a:ext>
            </a:extLst>
          </p:cNvPr>
          <p:cNvSpPr txBox="1"/>
          <p:nvPr/>
        </p:nvSpPr>
        <p:spPr>
          <a:xfrm>
            <a:off x="2503816" y="479867"/>
            <a:ext cx="415509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emails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88" name="TekstSylinder 111">
            <a:extLst>
              <a:ext uri="{FF2B5EF4-FFF2-40B4-BE49-F238E27FC236}">
                <a16:creationId xmlns:a16="http://schemas.microsoft.com/office/drawing/2014/main" id="{AD293529-2EEE-9052-F28F-7C1DCABAB697}"/>
              </a:ext>
            </a:extLst>
          </p:cNvPr>
          <p:cNvSpPr txBox="1"/>
          <p:nvPr/>
        </p:nvSpPr>
        <p:spPr>
          <a:xfrm>
            <a:off x="2966712" y="479867"/>
            <a:ext cx="1077550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graphs/excel files/reports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2" name="TekstSylinder 124">
            <a:extLst>
              <a:ext uri="{FF2B5EF4-FFF2-40B4-BE49-F238E27FC236}">
                <a16:creationId xmlns:a16="http://schemas.microsoft.com/office/drawing/2014/main" id="{2D1B16D8-4E02-E7B1-78D1-E578E251BC75}"/>
              </a:ext>
            </a:extLst>
          </p:cNvPr>
          <p:cNvSpPr txBox="1"/>
          <p:nvPr/>
        </p:nvSpPr>
        <p:spPr>
          <a:xfrm>
            <a:off x="1444976" y="849199"/>
            <a:ext cx="776175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current week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5" name="TekstSylinder 107">
            <a:extLst>
              <a:ext uri="{FF2B5EF4-FFF2-40B4-BE49-F238E27FC236}">
                <a16:creationId xmlns:a16="http://schemas.microsoft.com/office/drawing/2014/main" id="{153D1D44-A97F-C971-44C5-0BD86B244634}"/>
              </a:ext>
            </a:extLst>
          </p:cNvPr>
          <p:cNvSpPr txBox="1"/>
          <p:nvPr/>
        </p:nvSpPr>
        <p:spPr>
          <a:xfrm>
            <a:off x="3301047" y="1122987"/>
            <a:ext cx="830997" cy="505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vert"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Analysis </a:t>
            </a:r>
            <a:r>
              <a:rPr lang="en-US" sz="600" dirty="0">
                <a:solidFill>
                  <a:srgbClr val="FF0000"/>
                </a:solidFill>
                <a:highlight>
                  <a:srgbClr val="00FFFF"/>
                </a:highlight>
                <a:latin typeface="Helvetica" pitchFamily="2" charset="0"/>
              </a:rPr>
              <a:t>2</a:t>
            </a:r>
            <a:r>
              <a:rPr lang="en-US" sz="600" dirty="0">
                <a:latin typeface="Helvetica" pitchFamily="2" charset="0"/>
              </a:rPr>
              <a:t> </a:t>
            </a: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  <a:p>
            <a:endParaRPr lang="en-US" sz="600" dirty="0">
              <a:latin typeface="Helvetica" pitchFamily="2" charset="0"/>
            </a:endParaRPr>
          </a:p>
        </p:txBody>
      </p:sp>
      <p:sp>
        <p:nvSpPr>
          <p:cNvPr id="96" name="TekstSylinder 108">
            <a:extLst>
              <a:ext uri="{FF2B5EF4-FFF2-40B4-BE49-F238E27FC236}">
                <a16:creationId xmlns:a16="http://schemas.microsoft.com/office/drawing/2014/main" id="{846E1841-11DB-F4BF-8892-E1056A1003CA}"/>
              </a:ext>
            </a:extLst>
          </p:cNvPr>
          <p:cNvSpPr txBox="1"/>
          <p:nvPr/>
        </p:nvSpPr>
        <p:spPr>
          <a:xfrm>
            <a:off x="3352663" y="1172770"/>
            <a:ext cx="534503" cy="1846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action_fn</a:t>
            </a:r>
            <a:endParaRPr lang="nb-NO" sz="600" dirty="0">
              <a:latin typeface="Helvetica" pitchFamily="2" charset="0"/>
            </a:endParaRPr>
          </a:p>
        </p:txBody>
      </p:sp>
      <p:sp>
        <p:nvSpPr>
          <p:cNvPr id="98" name="TekstSylinder 123">
            <a:extLst>
              <a:ext uri="{FF2B5EF4-FFF2-40B4-BE49-F238E27FC236}">
                <a16:creationId xmlns:a16="http://schemas.microsoft.com/office/drawing/2014/main" id="{5B486E36-EF69-9387-DC10-20A483D5B3E9}"/>
              </a:ext>
            </a:extLst>
          </p:cNvPr>
          <p:cNvSpPr txBox="1"/>
          <p:nvPr/>
        </p:nvSpPr>
        <p:spPr>
          <a:xfrm>
            <a:off x="3304502" y="1449769"/>
            <a:ext cx="492443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Oslo</a:t>
            </a:r>
            <a:endParaRPr lang="nb-NO" sz="600" dirty="0">
              <a:latin typeface="Helvetica" pitchFamily="2" charset="0"/>
            </a:endParaRPr>
          </a:p>
        </p:txBody>
      </p:sp>
      <p:cxnSp>
        <p:nvCxnSpPr>
          <p:cNvPr id="99" name="Rett pilkobling 118">
            <a:extLst>
              <a:ext uri="{FF2B5EF4-FFF2-40B4-BE49-F238E27FC236}">
                <a16:creationId xmlns:a16="http://schemas.microsoft.com/office/drawing/2014/main" id="{E7AE414C-0E7E-3252-87AE-04C0C9DC87F1}"/>
              </a:ext>
            </a:extLst>
          </p:cNvPr>
          <p:cNvCxnSpPr>
            <a:cxnSpLocks/>
            <a:stCxn id="83" idx="3"/>
            <a:endCxn id="96" idx="1"/>
          </p:cNvCxnSpPr>
          <p:nvPr/>
        </p:nvCxnSpPr>
        <p:spPr>
          <a:xfrm flipV="1">
            <a:off x="1851490" y="1265103"/>
            <a:ext cx="1501173" cy="24370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tt pilkobling 118">
            <a:extLst>
              <a:ext uri="{FF2B5EF4-FFF2-40B4-BE49-F238E27FC236}">
                <a16:creationId xmlns:a16="http://schemas.microsoft.com/office/drawing/2014/main" id="{ECBAC729-5096-67B1-340D-2A840C1DC70E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flipH="1">
            <a:off x="1559583" y="1220811"/>
            <a:ext cx="1" cy="14949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tt pilkobling 118">
            <a:extLst>
              <a:ext uri="{FF2B5EF4-FFF2-40B4-BE49-F238E27FC236}">
                <a16:creationId xmlns:a16="http://schemas.microsoft.com/office/drawing/2014/main" id="{DEC6070B-3BCE-445D-0F04-4FD051C04A6D}"/>
              </a:ext>
            </a:extLst>
          </p:cNvPr>
          <p:cNvCxnSpPr>
            <a:cxnSpLocks/>
            <a:stCxn id="83" idx="3"/>
            <a:endCxn id="85" idx="1"/>
          </p:cNvCxnSpPr>
          <p:nvPr/>
        </p:nvCxnSpPr>
        <p:spPr>
          <a:xfrm flipV="1">
            <a:off x="1851490" y="1276159"/>
            <a:ext cx="313986" cy="23265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tt pilkobling 118">
            <a:extLst>
              <a:ext uri="{FF2B5EF4-FFF2-40B4-BE49-F238E27FC236}">
                <a16:creationId xmlns:a16="http://schemas.microsoft.com/office/drawing/2014/main" id="{F62D21AB-5D51-99F6-E8EC-B5855DF78D27}"/>
              </a:ext>
            </a:extLst>
          </p:cNvPr>
          <p:cNvCxnSpPr>
            <a:cxnSpLocks/>
            <a:stCxn id="85" idx="0"/>
            <a:endCxn id="86" idx="2"/>
          </p:cNvCxnSpPr>
          <p:nvPr/>
        </p:nvCxnSpPr>
        <p:spPr>
          <a:xfrm flipH="1" flipV="1">
            <a:off x="2200960" y="664533"/>
            <a:ext cx="231768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Rett pilkobling 118">
            <a:extLst>
              <a:ext uri="{FF2B5EF4-FFF2-40B4-BE49-F238E27FC236}">
                <a16:creationId xmlns:a16="http://schemas.microsoft.com/office/drawing/2014/main" id="{B9B120BA-89D0-4EFB-2BB3-B0FAEAAD299A}"/>
              </a:ext>
            </a:extLst>
          </p:cNvPr>
          <p:cNvCxnSpPr>
            <a:cxnSpLocks/>
            <a:stCxn id="85" idx="0"/>
            <a:endCxn id="87" idx="2"/>
          </p:cNvCxnSpPr>
          <p:nvPr/>
        </p:nvCxnSpPr>
        <p:spPr>
          <a:xfrm flipV="1">
            <a:off x="2432728" y="664533"/>
            <a:ext cx="278843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Rett pilkobling 118">
            <a:extLst>
              <a:ext uri="{FF2B5EF4-FFF2-40B4-BE49-F238E27FC236}">
                <a16:creationId xmlns:a16="http://schemas.microsoft.com/office/drawing/2014/main" id="{CDABEDFA-0DA9-F316-059B-2F62374F4516}"/>
              </a:ext>
            </a:extLst>
          </p:cNvPr>
          <p:cNvCxnSpPr>
            <a:cxnSpLocks/>
            <a:stCxn id="85" idx="0"/>
            <a:endCxn id="88" idx="2"/>
          </p:cNvCxnSpPr>
          <p:nvPr/>
        </p:nvCxnSpPr>
        <p:spPr>
          <a:xfrm flipV="1">
            <a:off x="2432728" y="664533"/>
            <a:ext cx="1072759" cy="5192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Rett pilkobling 118">
            <a:extLst>
              <a:ext uri="{FF2B5EF4-FFF2-40B4-BE49-F238E27FC236}">
                <a16:creationId xmlns:a16="http://schemas.microsoft.com/office/drawing/2014/main" id="{BB003FFF-64E7-690B-B00F-7F8A4B3879EE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2331793" y="658217"/>
            <a:ext cx="1288122" cy="51455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Rett pilkobling 118">
            <a:extLst>
              <a:ext uri="{FF2B5EF4-FFF2-40B4-BE49-F238E27FC236}">
                <a16:creationId xmlns:a16="http://schemas.microsoft.com/office/drawing/2014/main" id="{52884BCB-5E89-D87D-0E05-23E9C0E37E2E}"/>
              </a:ext>
            </a:extLst>
          </p:cNvPr>
          <p:cNvCxnSpPr>
            <a:cxnSpLocks/>
            <a:stCxn id="96" idx="0"/>
            <a:endCxn id="87" idx="2"/>
          </p:cNvCxnSpPr>
          <p:nvPr/>
        </p:nvCxnSpPr>
        <p:spPr>
          <a:xfrm flipH="1" flipV="1">
            <a:off x="2711571" y="664533"/>
            <a:ext cx="908344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ett pilkobling 118">
            <a:extLst>
              <a:ext uri="{FF2B5EF4-FFF2-40B4-BE49-F238E27FC236}">
                <a16:creationId xmlns:a16="http://schemas.microsoft.com/office/drawing/2014/main" id="{157B307B-AC46-3116-429A-B5C111D3C9BF}"/>
              </a:ext>
            </a:extLst>
          </p:cNvPr>
          <p:cNvCxnSpPr>
            <a:cxnSpLocks/>
            <a:stCxn id="96" idx="0"/>
            <a:endCxn id="88" idx="2"/>
          </p:cNvCxnSpPr>
          <p:nvPr/>
        </p:nvCxnSpPr>
        <p:spPr>
          <a:xfrm flipH="1" flipV="1">
            <a:off x="3505487" y="664533"/>
            <a:ext cx="114428" cy="50823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Rett pilkobling 118">
            <a:extLst>
              <a:ext uri="{FF2B5EF4-FFF2-40B4-BE49-F238E27FC236}">
                <a16:creationId xmlns:a16="http://schemas.microsoft.com/office/drawing/2014/main" id="{CAA26BB7-C3DE-AE33-147B-D9BD6D29F160}"/>
              </a:ext>
            </a:extLst>
          </p:cNvPr>
          <p:cNvCxnSpPr>
            <a:cxnSpLocks/>
            <a:stCxn id="156" idx="3"/>
            <a:endCxn id="82" idx="1"/>
          </p:cNvCxnSpPr>
          <p:nvPr/>
        </p:nvCxnSpPr>
        <p:spPr>
          <a:xfrm flipV="1">
            <a:off x="885989" y="1128478"/>
            <a:ext cx="283904" cy="136572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Rett pilkobling 118">
            <a:extLst>
              <a:ext uri="{FF2B5EF4-FFF2-40B4-BE49-F238E27FC236}">
                <a16:creationId xmlns:a16="http://schemas.microsoft.com/office/drawing/2014/main" id="{E5196815-6AC0-4157-5904-AB0F5ECF8715}"/>
              </a:ext>
            </a:extLst>
          </p:cNvPr>
          <p:cNvCxnSpPr>
            <a:cxnSpLocks/>
            <a:stCxn id="156" idx="3"/>
            <a:endCxn id="106" idx="1"/>
          </p:cNvCxnSpPr>
          <p:nvPr/>
        </p:nvCxnSpPr>
        <p:spPr>
          <a:xfrm>
            <a:off x="885989" y="2494198"/>
            <a:ext cx="274696" cy="8353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ktangel 53">
            <a:extLst>
              <a:ext uri="{FF2B5EF4-FFF2-40B4-BE49-F238E27FC236}">
                <a16:creationId xmlns:a16="http://schemas.microsoft.com/office/drawing/2014/main" id="{18A168E5-7B21-6A40-5C8C-CFAB6A22BE50}"/>
              </a:ext>
            </a:extLst>
          </p:cNvPr>
          <p:cNvSpPr/>
          <p:nvPr/>
        </p:nvSpPr>
        <p:spPr>
          <a:xfrm>
            <a:off x="265694" y="2413852"/>
            <a:ext cx="557615" cy="1747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  <p:sp>
        <p:nvSpPr>
          <p:cNvPr id="6" name="Rektangel 53">
            <a:extLst>
              <a:ext uri="{FF2B5EF4-FFF2-40B4-BE49-F238E27FC236}">
                <a16:creationId xmlns:a16="http://schemas.microsoft.com/office/drawing/2014/main" id="{430ACD5F-33E2-384A-AD43-E0C264E40A0B}"/>
              </a:ext>
            </a:extLst>
          </p:cNvPr>
          <p:cNvSpPr/>
          <p:nvPr/>
        </p:nvSpPr>
        <p:spPr>
          <a:xfrm>
            <a:off x="1911391" y="1895190"/>
            <a:ext cx="56154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  <p:sp>
        <p:nvSpPr>
          <p:cNvPr id="4" name="Rektangel 53">
            <a:extLst>
              <a:ext uri="{FF2B5EF4-FFF2-40B4-BE49-F238E27FC236}">
                <a16:creationId xmlns:a16="http://schemas.microsoft.com/office/drawing/2014/main" id="{133685D6-AA91-2896-268A-F8833354DE07}"/>
              </a:ext>
            </a:extLst>
          </p:cNvPr>
          <p:cNvSpPr/>
          <p:nvPr/>
        </p:nvSpPr>
        <p:spPr>
          <a:xfrm>
            <a:off x="1914340" y="463318"/>
            <a:ext cx="561540" cy="246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  <p:sp>
        <p:nvSpPr>
          <p:cNvPr id="5" name="Rektangel 53">
            <a:extLst>
              <a:ext uri="{FF2B5EF4-FFF2-40B4-BE49-F238E27FC236}">
                <a16:creationId xmlns:a16="http://schemas.microsoft.com/office/drawing/2014/main" id="{D0BDC5B4-FDA9-9B56-378B-C897285FC23E}"/>
              </a:ext>
            </a:extLst>
          </p:cNvPr>
          <p:cNvSpPr/>
          <p:nvPr/>
        </p:nvSpPr>
        <p:spPr>
          <a:xfrm>
            <a:off x="3045792" y="807014"/>
            <a:ext cx="1158787" cy="8976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  <p:sp>
        <p:nvSpPr>
          <p:cNvPr id="7" name="Rektangel 53">
            <a:extLst>
              <a:ext uri="{FF2B5EF4-FFF2-40B4-BE49-F238E27FC236}">
                <a16:creationId xmlns:a16="http://schemas.microsoft.com/office/drawing/2014/main" id="{C2B305FD-4BBE-A72A-CCE2-C1D21B7CBFD5}"/>
              </a:ext>
            </a:extLst>
          </p:cNvPr>
          <p:cNvSpPr/>
          <p:nvPr/>
        </p:nvSpPr>
        <p:spPr>
          <a:xfrm>
            <a:off x="987398" y="1851789"/>
            <a:ext cx="3226389" cy="13032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53" dirty="0"/>
          </a:p>
        </p:txBody>
      </p:sp>
      <p:sp>
        <p:nvSpPr>
          <p:cNvPr id="94" name="TekstSylinder 125">
            <a:extLst>
              <a:ext uri="{FF2B5EF4-FFF2-40B4-BE49-F238E27FC236}">
                <a16:creationId xmlns:a16="http://schemas.microsoft.com/office/drawing/2014/main" id="{D2024AA4-31C8-F3A8-3C81-1DF7ED24C760}"/>
              </a:ext>
            </a:extLst>
          </p:cNvPr>
          <p:cNvSpPr txBox="1"/>
          <p:nvPr/>
        </p:nvSpPr>
        <p:spPr>
          <a:xfrm>
            <a:off x="1169893" y="1622403"/>
            <a:ext cx="947695" cy="2769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e.g. current week data</a:t>
            </a:r>
          </a:p>
          <a:p>
            <a:pPr algn="ctr"/>
            <a:r>
              <a:rPr lang="en-US" sz="600" dirty="0">
                <a:latin typeface="Helvetica" pitchFamily="2" charset="0"/>
              </a:rPr>
              <a:t>all location codes</a:t>
            </a:r>
            <a:endParaRPr lang="nb-NO" sz="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91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108</TotalTime>
  <Words>797</Words>
  <Application>Microsoft Macintosh PowerPoint</Application>
  <PresentationFormat>Custom</PresentationFormat>
  <Paragraphs>322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White, Richard Aubrey</dc:creator>
  <cp:lastModifiedBy>Richard Aubrey White</cp:lastModifiedBy>
  <cp:revision>12</cp:revision>
  <dcterms:created xsi:type="dcterms:W3CDTF">2021-05-26T06:15:12Z</dcterms:created>
  <dcterms:modified xsi:type="dcterms:W3CDTF">2023-03-09T10:14:44Z</dcterms:modified>
</cp:coreProperties>
</file>