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1"/>
  </p:notesMasterIdLst>
  <p:sldIdLst>
    <p:sldId id="257" r:id="rId5"/>
    <p:sldId id="286" r:id="rId6"/>
    <p:sldId id="291" r:id="rId7"/>
    <p:sldId id="290" r:id="rId8"/>
    <p:sldId id="289" r:id="rId9"/>
    <p:sldId id="288" r:id="rId10"/>
    <p:sldId id="276" r:id="rId11"/>
    <p:sldId id="287" r:id="rId12"/>
    <p:sldId id="285" r:id="rId13"/>
    <p:sldId id="284" r:id="rId14"/>
    <p:sldId id="283" r:id="rId15"/>
    <p:sldId id="282" r:id="rId16"/>
    <p:sldId id="281" r:id="rId17"/>
    <p:sldId id="280" r:id="rId18"/>
    <p:sldId id="279" r:id="rId19"/>
    <p:sldId id="278" r:id="rId20"/>
  </p:sldIdLst>
  <p:sldSz cx="37798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A3A"/>
    <a:srgbClr val="D62727"/>
    <a:srgbClr val="E84B3B"/>
    <a:srgbClr val="5C8A3C"/>
    <a:srgbClr val="A6DB81"/>
    <a:srgbClr val="FFBC00"/>
    <a:srgbClr val="FFA500"/>
    <a:srgbClr val="3398DB"/>
    <a:srgbClr val="04D0EB"/>
    <a:srgbClr val="26C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BF6E3-5EA3-194A-B4B7-95241A538D41}" v="2" dt="2022-10-04T03:28:1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0"/>
    <p:restoredTop sz="94634"/>
  </p:normalViewPr>
  <p:slideViewPr>
    <p:cSldViewPr snapToGrid="0" snapToObjects="1">
      <p:cViewPr>
        <p:scale>
          <a:sx n="39" d="100"/>
          <a:sy n="39" d="100"/>
        </p:scale>
        <p:origin x="3024" y="3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ubrey White" userId="3de9d349-88be-4931-9e64-c6590894c061" providerId="ADAL" clId="{108BF6E3-5EA3-194A-B4B7-95241A538D41}"/>
    <pc:docChg chg="undo custSel addSld modSld">
      <pc:chgData name="Richard Aubrey White" userId="3de9d349-88be-4931-9e64-c6590894c061" providerId="ADAL" clId="{108BF6E3-5EA3-194A-B4B7-95241A538D41}" dt="2022-10-04T03:29:11.220" v="27" actId="1076"/>
      <pc:docMkLst>
        <pc:docMk/>
      </pc:docMkLst>
      <pc:sldChg chg="modSp mod">
        <pc:chgData name="Richard Aubrey White" userId="3de9d349-88be-4931-9e64-c6590894c061" providerId="ADAL" clId="{108BF6E3-5EA3-194A-B4B7-95241A538D41}" dt="2022-10-04T03:27:05.807" v="10" actId="207"/>
        <pc:sldMkLst>
          <pc:docMk/>
          <pc:sldMk cId="1124415921" sldId="273"/>
        </pc:sldMkLst>
        <pc:picChg chg="mod">
          <ac:chgData name="Richard Aubrey White" userId="3de9d349-88be-4931-9e64-c6590894c061" providerId="ADAL" clId="{108BF6E3-5EA3-194A-B4B7-95241A538D41}" dt="2022-10-04T03:27:05.807" v="10" actId="207"/>
          <ac:picMkLst>
            <pc:docMk/>
            <pc:sldMk cId="1124415921" sldId="273"/>
            <ac:picMk id="4" creationId="{E546F888-9EAD-0E4F-A13F-8309FEC03BFA}"/>
          </ac:picMkLst>
        </pc:picChg>
      </pc:sldChg>
      <pc:sldChg chg="addSp delSp modSp add mod">
        <pc:chgData name="Richard Aubrey White" userId="3de9d349-88be-4931-9e64-c6590894c061" providerId="ADAL" clId="{108BF6E3-5EA3-194A-B4B7-95241A538D41}" dt="2022-10-04T03:29:11.220" v="27" actId="1076"/>
        <pc:sldMkLst>
          <pc:docMk/>
          <pc:sldMk cId="1277890869" sldId="275"/>
        </pc:sldMkLst>
        <pc:spChg chg="mod">
          <ac:chgData name="Richard Aubrey White" userId="3de9d349-88be-4931-9e64-c6590894c061" providerId="ADAL" clId="{108BF6E3-5EA3-194A-B4B7-95241A538D41}" dt="2022-10-04T03:25:49.919" v="4" actId="20577"/>
          <ac:spMkLst>
            <pc:docMk/>
            <pc:sldMk cId="1277890869" sldId="275"/>
            <ac:spMk id="24" creationId="{941A1A79-06D6-8E45-8240-3F38ABAC9B84}"/>
          </ac:spMkLst>
        </pc:spChg>
        <pc:picChg chg="add del mod">
          <ac:chgData name="Richard Aubrey White" userId="3de9d349-88be-4931-9e64-c6590894c061" providerId="ADAL" clId="{108BF6E3-5EA3-194A-B4B7-95241A538D41}" dt="2022-10-04T03:26:40.045" v="7" actId="478"/>
          <ac:picMkLst>
            <pc:docMk/>
            <pc:sldMk cId="1277890869" sldId="275"/>
            <ac:picMk id="3" creationId="{EFA6CF30-8575-AE27-F930-FBE9EF62E870}"/>
          </ac:picMkLst>
        </pc:picChg>
        <pc:picChg chg="mod">
          <ac:chgData name="Richard Aubrey White" userId="3de9d349-88be-4931-9e64-c6590894c061" providerId="ADAL" clId="{108BF6E3-5EA3-194A-B4B7-95241A538D41}" dt="2022-10-04T03:29:11.220" v="27" actId="1076"/>
          <ac:picMkLst>
            <pc:docMk/>
            <pc:sldMk cId="1277890869" sldId="275"/>
            <ac:picMk id="4" creationId="{E546F888-9EAD-0E4F-A13F-8309FEC03BFA}"/>
          </ac:picMkLst>
        </pc:picChg>
        <pc:picChg chg="add del mod">
          <ac:chgData name="Richard Aubrey White" userId="3de9d349-88be-4931-9e64-c6590894c061" providerId="ADAL" clId="{108BF6E3-5EA3-194A-B4B7-95241A538D41}" dt="2022-10-04T03:28:21.657" v="21" actId="478"/>
          <ac:picMkLst>
            <pc:docMk/>
            <pc:sldMk cId="1277890869" sldId="275"/>
            <ac:picMk id="6" creationId="{BD429352-A737-0A4D-9356-0143D026CD5A}"/>
          </ac:picMkLst>
        </pc:picChg>
      </pc:sldChg>
    </pc:docChg>
  </pc:docChgLst>
  <pc:docChgLst>
    <pc:chgData name="White, Richard Aubrey" userId="3de9d349-88be-4931-9e64-c6590894c061" providerId="ADAL" clId="{C19934E5-ED8A-2D48-94D1-617073F1C040}"/>
    <pc:docChg chg="custSel addSld modSld">
      <pc:chgData name="White, Richard Aubrey" userId="3de9d349-88be-4931-9e64-c6590894c061" providerId="ADAL" clId="{C19934E5-ED8A-2D48-94D1-617073F1C040}" dt="2022-04-04T04:50:27.027" v="54" actId="20577"/>
      <pc:docMkLst>
        <pc:docMk/>
      </pc:docMkLst>
      <pc:sldChg chg="addSp delSp modSp mod">
        <pc:chgData name="White, Richard Aubrey" userId="3de9d349-88be-4931-9e64-c6590894c061" providerId="ADAL" clId="{C19934E5-ED8A-2D48-94D1-617073F1C040}" dt="2022-04-04T04:50:27.027" v="54" actId="20577"/>
        <pc:sldMkLst>
          <pc:docMk/>
          <pc:sldMk cId="1427995559" sldId="261"/>
        </pc:sldMkLst>
        <pc:spChg chg="mod">
          <ac:chgData name="White, Richard Aubrey" userId="3de9d349-88be-4931-9e64-c6590894c061" providerId="ADAL" clId="{C19934E5-ED8A-2D48-94D1-617073F1C040}" dt="2022-04-04T04:50:27.027" v="54" actId="20577"/>
          <ac:spMkLst>
            <pc:docMk/>
            <pc:sldMk cId="1427995559" sldId="261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C19934E5-ED8A-2D48-94D1-617073F1C040}" dt="2022-04-04T04:49:00.698" v="2" actId="478"/>
          <ac:picMkLst>
            <pc:docMk/>
            <pc:sldMk cId="1427995559" sldId="261"/>
            <ac:picMk id="3" creationId="{23905E46-3B1D-A54D-B26E-7F017A8EB996}"/>
          </ac:picMkLst>
        </pc:picChg>
        <pc:picChg chg="mod">
          <ac:chgData name="White, Richard Aubrey" userId="3de9d349-88be-4931-9e64-c6590894c061" providerId="ADAL" clId="{C19934E5-ED8A-2D48-94D1-617073F1C040}" dt="2022-04-04T04:50:15.430" v="53" actId="1035"/>
          <ac:picMkLst>
            <pc:docMk/>
            <pc:sldMk cId="1427995559" sldId="261"/>
            <ac:picMk id="4" creationId="{E546F888-9EAD-0E4F-A13F-8309FEC03BFA}"/>
          </ac:picMkLst>
        </pc:picChg>
      </pc:sldChg>
      <pc:sldChg chg="add">
        <pc:chgData name="White, Richard Aubrey" userId="3de9d349-88be-4931-9e64-c6590894c061" providerId="ADAL" clId="{C19934E5-ED8A-2D48-94D1-617073F1C040}" dt="2022-04-04T04:48:37.546" v="0" actId="2890"/>
        <pc:sldMkLst>
          <pc:docMk/>
          <pc:sldMk cId="1124415921" sldId="273"/>
        </pc:sldMkLst>
      </pc:sldChg>
    </pc:docChg>
  </pc:docChgLst>
  <pc:docChgLst>
    <pc:chgData name="White, Richard Aubrey" userId="3de9d349-88be-4931-9e64-c6590894c061" providerId="ADAL" clId="{FD5E0817-253C-2944-8284-38188F298703}"/>
    <pc:docChg chg="undo redo custSel addSld delSld modSld sldOrd modMainMaster">
      <pc:chgData name="White, Richard Aubrey" userId="3de9d349-88be-4931-9e64-c6590894c061" providerId="ADAL" clId="{FD5E0817-253C-2944-8284-38188F298703}" dt="2022-02-09T04:13:06.381" v="497" actId="207"/>
      <pc:docMkLst>
        <pc:docMk/>
      </pc:docMkLst>
      <pc:sldChg chg="addSp delSp modSp mod setBg">
        <pc:chgData name="White, Richard Aubrey" userId="3de9d349-88be-4931-9e64-c6590894c061" providerId="ADAL" clId="{FD5E0817-253C-2944-8284-38188F298703}" dt="2022-01-13T04:33:44.257" v="49" actId="14100"/>
        <pc:sldMkLst>
          <pc:docMk/>
          <pc:sldMk cId="3493308602" sldId="257"/>
        </pc:sldMkLst>
        <pc:spChg chg="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2" creationId="{FEF41C22-B492-4F4A-A87C-4B0F7A8FE87B}"/>
          </ac:spMkLst>
        </pc:spChg>
        <pc:spChg chg="add del mod">
          <ac:chgData name="White, Richard Aubrey" userId="3de9d349-88be-4931-9e64-c6590894c061" providerId="ADAL" clId="{FD5E0817-253C-2944-8284-38188F298703}" dt="2022-01-13T04:28:37.886" v="34" actId="767"/>
          <ac:spMkLst>
            <pc:docMk/>
            <pc:sldMk cId="3493308602" sldId="257"/>
            <ac:spMk id="23" creationId="{78DD3D12-8045-F748-9475-10870459D6BA}"/>
          </ac:spMkLst>
        </pc:spChg>
        <pc:spChg chg="add 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4" creationId="{941A1A79-06D6-8E45-8240-3F38ABAC9B84}"/>
          </ac:spMkLst>
        </pc:spChg>
        <pc:spChg chg="add mod">
          <ac:chgData name="White, Richard Aubrey" userId="3de9d349-88be-4931-9e64-c6590894c061" providerId="ADAL" clId="{FD5E0817-253C-2944-8284-38188F298703}" dt="2022-01-13T04:33:44.257" v="49" actId="14100"/>
          <ac:spMkLst>
            <pc:docMk/>
            <pc:sldMk cId="3493308602" sldId="257"/>
            <ac:spMk id="25" creationId="{8194F852-1AF5-744E-9BF8-101A7792B074}"/>
          </ac:spMkLst>
        </pc:spChg>
        <pc:picChg chg="add del">
          <ac:chgData name="White, Richard Aubrey" userId="3de9d349-88be-4931-9e64-c6590894c061" providerId="ADAL" clId="{FD5E0817-253C-2944-8284-38188F298703}" dt="2022-01-13T04:28:33.496" v="32" actId="478"/>
          <ac:picMkLst>
            <pc:docMk/>
            <pc:sldMk cId="3493308602" sldId="257"/>
            <ac:picMk id="1026" creationId="{E516ED55-FEE4-5E48-90AC-5D3C49C47EC3}"/>
          </ac:picMkLst>
        </pc:picChg>
      </pc:sldChg>
      <pc:sldChg chg="addSp modSp add mod">
        <pc:chgData name="White, Richard Aubrey" userId="3de9d349-88be-4931-9e64-c6590894c061" providerId="ADAL" clId="{FD5E0817-253C-2944-8284-38188F298703}" dt="2022-01-25T07:22:04.133" v="425" actId="20577"/>
        <pc:sldMkLst>
          <pc:docMk/>
          <pc:sldMk cId="3132086631" sldId="258"/>
        </pc:sldMkLst>
        <pc:spChg chg="add mod">
          <ac:chgData name="White, Richard Aubrey" userId="3de9d349-88be-4931-9e64-c6590894c061" providerId="ADAL" clId="{FD5E0817-253C-2944-8284-38188F298703}" dt="2022-01-25T07:22:04.133" v="425" actId="20577"/>
          <ac:spMkLst>
            <pc:docMk/>
            <pc:sldMk cId="3132086631" sldId="258"/>
            <ac:spMk id="4" creationId="{9C4C81F9-82E1-5B4F-A11B-F6DB38CEAD6B}"/>
          </ac:spMkLst>
        </pc:spChg>
        <pc:picChg chg="mod">
          <ac:chgData name="White, Richard Aubrey" userId="3de9d349-88be-4931-9e64-c6590894c061" providerId="ADAL" clId="{FD5E0817-253C-2944-8284-38188F298703}" dt="2022-01-13T04:58:29.540" v="275" actId="1076"/>
          <ac:picMkLst>
            <pc:docMk/>
            <pc:sldMk cId="3132086631" sldId="258"/>
            <ac:picMk id="1026" creationId="{E516ED55-FEE4-5E48-90AC-5D3C49C47EC3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2-09T04:11:25.775" v="485" actId="1036"/>
        <pc:sldMkLst>
          <pc:docMk/>
          <pc:sldMk cId="2973061787" sldId="259"/>
        </pc:sldMkLst>
        <pc:spChg chg="del mod">
          <ac:chgData name="White, Richard Aubrey" userId="3de9d349-88be-4931-9e64-c6590894c061" providerId="ADAL" clId="{FD5E0817-253C-2944-8284-38188F298703}" dt="2022-02-09T04:11:14.001" v="469" actId="478"/>
          <ac:spMkLst>
            <pc:docMk/>
            <pc:sldMk cId="2973061787" sldId="259"/>
            <ac:spMk id="4" creationId="{5726EAE2-DB3B-D940-B086-3334B651102C}"/>
          </ac:spMkLst>
        </pc:spChg>
        <pc:spChg chg="add mod">
          <ac:chgData name="White, Richard Aubrey" userId="3de9d349-88be-4931-9e64-c6590894c061" providerId="ADAL" clId="{FD5E0817-253C-2944-8284-38188F298703}" dt="2022-02-09T04:09:40.791" v="462" actId="20577"/>
          <ac:spMkLst>
            <pc:docMk/>
            <pc:sldMk cId="2973061787" sldId="259"/>
            <ac:spMk id="7" creationId="{D66B9D3B-7CA0-C944-B58A-DE784DF8F247}"/>
          </ac:spMkLst>
        </pc:spChg>
        <pc:spChg chg="mod">
          <ac:chgData name="White, Richard Aubrey" userId="3de9d349-88be-4931-9e64-c6590894c061" providerId="ADAL" clId="{FD5E0817-253C-2944-8284-38188F298703}" dt="2022-02-09T04:11:17.566" v="470" actId="167"/>
          <ac:spMkLst>
            <pc:docMk/>
            <pc:sldMk cId="2973061787" sldId="259"/>
            <ac:spMk id="22" creationId="{FEF41C22-B492-4F4A-A87C-4B0F7A8FE87B}"/>
          </ac:spMkLst>
        </pc:spChg>
        <pc:spChg chg="del mod">
          <ac:chgData name="White, Richard Aubrey" userId="3de9d349-88be-4931-9e64-c6590894c061" providerId="ADAL" clId="{FD5E0817-253C-2944-8284-38188F298703}" dt="2022-01-13T04:41:50.466" v="132" actId="478"/>
          <ac:spMkLst>
            <pc:docMk/>
            <pc:sldMk cId="2973061787" sldId="259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2-09T04:11:25.775" v="485" actId="1036"/>
          <ac:picMkLst>
            <pc:docMk/>
            <pc:sldMk cId="2973061787" sldId="259"/>
            <ac:picMk id="3" creationId="{3EFFB0CB-D368-324A-B50F-7C6FE6A3B402}"/>
          </ac:picMkLst>
        </pc:picChg>
        <pc:picChg chg="add del mod">
          <ac:chgData name="White, Richard Aubrey" userId="3de9d349-88be-4931-9e64-c6590894c061" providerId="ADAL" clId="{FD5E0817-253C-2944-8284-38188F298703}" dt="2022-01-13T04:34:51.895" v="52" actId="27803"/>
          <ac:picMkLst>
            <pc:docMk/>
            <pc:sldMk cId="2973061787" sldId="259"/>
            <ac:picMk id="3" creationId="{5726EAE2-DB3B-D940-B086-3334B651102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47.284" v="309" actId="255"/>
        <pc:sldMkLst>
          <pc:docMk/>
          <pc:sldMk cId="469784191" sldId="260"/>
        </pc:sldMkLst>
        <pc:spChg chg="del">
          <ac:chgData name="White, Richard Aubrey" userId="3de9d349-88be-4931-9e64-c6590894c061" providerId="ADAL" clId="{FD5E0817-253C-2944-8284-38188F298703}" dt="2022-01-13T04:38:03.552" v="67" actId="478"/>
          <ac:spMkLst>
            <pc:docMk/>
            <pc:sldMk cId="469784191" sldId="260"/>
            <ac:spMk id="4" creationId="{5726EAE2-DB3B-D940-B086-3334B651102C}"/>
          </ac:spMkLst>
        </pc:spChg>
        <pc:spChg chg="add del mod">
          <ac:chgData name="White, Richard Aubrey" userId="3de9d349-88be-4931-9e64-c6590894c061" providerId="ADAL" clId="{FD5E0817-253C-2944-8284-38188F298703}" dt="2022-01-13T04:41:22.091" v="122"/>
          <ac:spMkLst>
            <pc:docMk/>
            <pc:sldMk cId="469784191" sldId="260"/>
            <ac:spMk id="7" creationId="{A91FDD4D-A913-8C48-A6FA-7F840CEED06E}"/>
          </ac:spMkLst>
        </pc:spChg>
        <pc:spChg chg="add mod">
          <ac:chgData name="White, Richard Aubrey" userId="3de9d349-88be-4931-9e64-c6590894c061" providerId="ADAL" clId="{FD5E0817-253C-2944-8284-38188F298703}" dt="2022-01-13T05:12:47.284" v="309" actId="255"/>
          <ac:spMkLst>
            <pc:docMk/>
            <pc:sldMk cId="469784191" sldId="260"/>
            <ac:spMk id="8" creationId="{B6284167-1684-E047-85E2-D52F7779EA4D}"/>
          </ac:spMkLst>
        </pc:spChg>
        <pc:spChg chg="del mod">
          <ac:chgData name="White, Richard Aubrey" userId="3de9d349-88be-4931-9e64-c6590894c061" providerId="ADAL" clId="{FD5E0817-253C-2944-8284-38188F298703}" dt="2022-01-13T04:41:30.678" v="124" actId="478"/>
          <ac:spMkLst>
            <pc:docMk/>
            <pc:sldMk cId="469784191" sldId="260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1-13T04:42:20.004" v="142" actId="1076"/>
          <ac:picMkLst>
            <pc:docMk/>
            <pc:sldMk cId="469784191" sldId="260"/>
            <ac:picMk id="3" creationId="{0DBE3B58-69B7-FE4E-990E-C80BF32DCF7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06.655" v="310" actId="255"/>
        <pc:sldMkLst>
          <pc:docMk/>
          <pc:sldMk cId="1427995559" sldId="261"/>
        </pc:sldMkLst>
        <pc:spChg chg="mod">
          <ac:chgData name="White, Richard Aubrey" userId="3de9d349-88be-4931-9e64-c6590894c061" providerId="ADAL" clId="{FD5E0817-253C-2944-8284-38188F298703}" dt="2022-01-13T05:13:06.655" v="310" actId="255"/>
          <ac:spMkLst>
            <pc:docMk/>
            <pc:sldMk cId="1427995559" sldId="261"/>
            <ac:spMk id="24" creationId="{941A1A79-06D6-8E45-8240-3F38ABAC9B84}"/>
          </ac:spMkLst>
        </pc:spChg>
        <pc:picChg chg="del">
          <ac:chgData name="White, Richard Aubrey" userId="3de9d349-88be-4931-9e64-c6590894c061" providerId="ADAL" clId="{FD5E0817-253C-2944-8284-38188F298703}" dt="2022-01-13T04:40:50.516" v="81" actId="478"/>
          <ac:picMkLst>
            <pc:docMk/>
            <pc:sldMk cId="1427995559" sldId="261"/>
            <ac:picMk id="3" creationId="{0DBE3B58-69B7-FE4E-990E-C80BF32DCF7A}"/>
          </ac:picMkLst>
        </pc:picChg>
        <pc:picChg chg="add mod">
          <ac:chgData name="White, Richard Aubrey" userId="3de9d349-88be-4931-9e64-c6590894c061" providerId="ADAL" clId="{FD5E0817-253C-2944-8284-38188F298703}" dt="2022-01-13T04:42:31.523" v="144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17.019" v="307" actId="255"/>
        <pc:sldMkLst>
          <pc:docMk/>
          <pc:sldMk cId="2278814892" sldId="262"/>
        </pc:sldMkLst>
        <pc:spChg chg="add mod">
          <ac:chgData name="White, Richard Aubrey" userId="3de9d349-88be-4931-9e64-c6590894c061" providerId="ADAL" clId="{FD5E0817-253C-2944-8284-38188F298703}" dt="2022-01-13T05:12:17.019" v="307" actId="255"/>
          <ac:spMkLst>
            <pc:docMk/>
            <pc:sldMk cId="2278814892" sldId="262"/>
            <ac:spMk id="9" creationId="{0060CF30-5C30-F745-9F31-651FFC235366}"/>
          </ac:spMkLst>
        </pc:spChg>
        <pc:spChg chg="del mod">
          <ac:chgData name="White, Richard Aubrey" userId="3de9d349-88be-4931-9e64-c6590894c061" providerId="ADAL" clId="{FD5E0817-253C-2944-8284-38188F298703}" dt="2022-01-13T04:47:51.282" v="228" actId="478"/>
          <ac:spMkLst>
            <pc:docMk/>
            <pc:sldMk cId="2278814892" sldId="26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FD5E0817-253C-2944-8284-38188F298703}" dt="2022-01-13T04:46:00.404" v="175" actId="478"/>
          <ac:picMkLst>
            <pc:docMk/>
            <pc:sldMk cId="2278814892" sldId="262"/>
            <ac:picMk id="3" creationId="{69DCAE1B-C780-9E4B-A187-77B68B7B07EE}"/>
          </ac:picMkLst>
        </pc:picChg>
        <pc:picChg chg="del">
          <ac:chgData name="White, Richard Aubrey" userId="3de9d349-88be-4931-9e64-c6590894c061" providerId="ADAL" clId="{FD5E0817-253C-2944-8284-38188F298703}" dt="2022-01-13T04:44:31.300" v="149" actId="478"/>
          <ac:picMkLst>
            <pc:docMk/>
            <pc:sldMk cId="2278814892" sldId="262"/>
            <ac:picMk id="4" creationId="{E546F888-9EAD-0E4F-A13F-8309FEC03BFA}"/>
          </ac:picMkLst>
        </pc:picChg>
        <pc:picChg chg="add mod modCrop">
          <ac:chgData name="White, Richard Aubrey" userId="3de9d349-88be-4931-9e64-c6590894c061" providerId="ADAL" clId="{FD5E0817-253C-2944-8284-38188F298703}" dt="2022-01-13T05:10:42.723" v="305" actId="1076"/>
          <ac:picMkLst>
            <pc:docMk/>
            <pc:sldMk cId="2278814892" sldId="262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17.331" v="311" actId="255"/>
        <pc:sldMkLst>
          <pc:docMk/>
          <pc:sldMk cId="1132675870" sldId="263"/>
        </pc:sldMkLst>
        <pc:spChg chg="mod">
          <ac:chgData name="White, Richard Aubrey" userId="3de9d349-88be-4931-9e64-c6590894c061" providerId="ADAL" clId="{FD5E0817-253C-2944-8284-38188F298703}" dt="2022-01-13T05:13:17.331" v="311" actId="255"/>
          <ac:spMkLst>
            <pc:docMk/>
            <pc:sldMk cId="1132675870" sldId="263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4:54:30.783" v="259" actId="478"/>
          <ac:picMkLst>
            <pc:docMk/>
            <pc:sldMk cId="1132675870" sldId="263"/>
            <ac:picMk id="3" creationId="{D30CFF8A-5CCD-5848-8168-198F19ED65EA}"/>
          </ac:picMkLst>
        </pc:picChg>
        <pc:picChg chg="add mod">
          <ac:chgData name="White, Richard Aubrey" userId="3de9d349-88be-4931-9e64-c6590894c061" providerId="ADAL" clId="{FD5E0817-253C-2944-8284-38188F298703}" dt="2022-01-13T04:54:46.870" v="262" actId="1076"/>
          <ac:picMkLst>
            <pc:docMk/>
            <pc:sldMk cId="1132675870" sldId="263"/>
            <ac:picMk id="5" creationId="{B0010CF0-6059-6147-B531-F82C12D55922}"/>
          </ac:picMkLst>
        </pc:picChg>
        <pc:picChg chg="del">
          <ac:chgData name="White, Richard Aubrey" userId="3de9d349-88be-4931-9e64-c6590894c061" providerId="ADAL" clId="{FD5E0817-253C-2944-8284-38188F298703}" dt="2022-01-13T04:53:22.397" v="244" actId="478"/>
          <ac:picMkLst>
            <pc:docMk/>
            <pc:sldMk cId="1132675870" sldId="263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33:42.038" v="328" actId="1035"/>
        <pc:sldMkLst>
          <pc:docMk/>
          <pc:sldMk cId="3577365308" sldId="264"/>
        </pc:sldMkLst>
        <pc:spChg chg="mod">
          <ac:chgData name="White, Richard Aubrey" userId="3de9d349-88be-4931-9e64-c6590894c061" providerId="ADAL" clId="{FD5E0817-253C-2944-8284-38188F298703}" dt="2022-01-13T05:31:11.498" v="318" actId="20577"/>
          <ac:spMkLst>
            <pc:docMk/>
            <pc:sldMk cId="3577365308" sldId="264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5:33:09.651" v="320" actId="478"/>
          <ac:picMkLst>
            <pc:docMk/>
            <pc:sldMk cId="3577365308" sldId="264"/>
            <ac:picMk id="3" creationId="{1A4081C0-71C3-974C-9941-7012070FA0B5}"/>
          </ac:picMkLst>
        </pc:picChg>
        <pc:picChg chg="add mod">
          <ac:chgData name="White, Richard Aubrey" userId="3de9d349-88be-4931-9e64-c6590894c061" providerId="ADAL" clId="{FD5E0817-253C-2944-8284-38188F298703}" dt="2022-01-13T05:33:42.038" v="328" actId="1035"/>
          <ac:picMkLst>
            <pc:docMk/>
            <pc:sldMk cId="3577365308" sldId="264"/>
            <ac:picMk id="4" creationId="{D67E4994-48FC-3745-AA10-5928F689FEFB}"/>
          </ac:picMkLst>
        </pc:picChg>
        <pc:picChg chg="del">
          <ac:chgData name="White, Richard Aubrey" userId="3de9d349-88be-4931-9e64-c6590894c061" providerId="ADAL" clId="{FD5E0817-253C-2944-8284-38188F298703}" dt="2022-01-13T04:55:48.068" v="269" actId="478"/>
          <ac:picMkLst>
            <pc:docMk/>
            <pc:sldMk cId="3577365308" sldId="264"/>
            <ac:picMk id="5" creationId="{B0010CF0-6059-6147-B531-F82C12D55922}"/>
          </ac:picMkLst>
        </pc:picChg>
      </pc:sldChg>
      <pc:sldChg chg="add">
        <pc:chgData name="White, Richard Aubrey" userId="3de9d349-88be-4931-9e64-c6590894c061" providerId="ADAL" clId="{FD5E0817-253C-2944-8284-38188F298703}" dt="2022-01-13T05:31:06.890" v="314" actId="2890"/>
        <pc:sldMkLst>
          <pc:docMk/>
          <pc:sldMk cId="3682470059" sldId="265"/>
        </pc:sldMkLst>
      </pc:sldChg>
      <pc:sldChg chg="addSp delSp modSp add mod">
        <pc:chgData name="White, Richard Aubrey" userId="3de9d349-88be-4931-9e64-c6590894c061" providerId="ADAL" clId="{FD5E0817-253C-2944-8284-38188F298703}" dt="2022-01-19T08:48:04.873" v="347" actId="207"/>
        <pc:sldMkLst>
          <pc:docMk/>
          <pc:sldMk cId="1575604700" sldId="266"/>
        </pc:sldMkLst>
        <pc:spChg chg="mod">
          <ac:chgData name="White, Richard Aubrey" userId="3de9d349-88be-4931-9e64-c6590894c061" providerId="ADAL" clId="{FD5E0817-253C-2944-8284-38188F298703}" dt="2022-01-19T08:44:41.103" v="338" actId="12788"/>
          <ac:spMkLst>
            <pc:docMk/>
            <pc:sldMk cId="1575604700" sldId="266"/>
            <ac:spMk id="8" creationId="{B6284167-1684-E047-85E2-D52F7779EA4D}"/>
          </ac:spMkLst>
        </pc:spChg>
        <pc:picChg chg="del mod">
          <ac:chgData name="White, Richard Aubrey" userId="3de9d349-88be-4931-9e64-c6590894c061" providerId="ADAL" clId="{FD5E0817-253C-2944-8284-38188F298703}" dt="2022-01-19T08:47:38.859" v="343" actId="478"/>
          <ac:picMkLst>
            <pc:docMk/>
            <pc:sldMk cId="1575604700" sldId="266"/>
            <ac:picMk id="3" creationId="{0DBE3B58-69B7-FE4E-990E-C80BF32DCF7A}"/>
          </ac:picMkLst>
        </pc:picChg>
        <pc:picChg chg="add del mod">
          <ac:chgData name="White, Richard Aubrey" userId="3de9d349-88be-4931-9e64-c6590894c061" providerId="ADAL" clId="{FD5E0817-253C-2944-8284-38188F298703}" dt="2022-01-19T08:47:24.639" v="341" actId="478"/>
          <ac:picMkLst>
            <pc:docMk/>
            <pc:sldMk cId="1575604700" sldId="266"/>
            <ac:picMk id="4" creationId="{525457E6-CC7F-4545-83D3-1C363821AC73}"/>
          </ac:picMkLst>
        </pc:picChg>
        <pc:picChg chg="add mod">
          <ac:chgData name="White, Richard Aubrey" userId="3de9d349-88be-4931-9e64-c6590894c061" providerId="ADAL" clId="{FD5E0817-253C-2944-8284-38188F298703}" dt="2022-01-19T08:48:04.873" v="347" actId="207"/>
          <ac:picMkLst>
            <pc:docMk/>
            <pc:sldMk cId="1575604700" sldId="266"/>
            <ac:picMk id="7" creationId="{0BAF4ED7-BA54-9744-AE8F-95D4D45E2AE7}"/>
          </ac:picMkLst>
        </pc:picChg>
      </pc:sldChg>
      <pc:sldChg chg="addSp delSp modSp new mod">
        <pc:chgData name="White, Richard Aubrey" userId="3de9d349-88be-4931-9e64-c6590894c061" providerId="ADAL" clId="{FD5E0817-253C-2944-8284-38188F298703}" dt="2022-01-24T06:46:52.643" v="422" actId="1076"/>
        <pc:sldMkLst>
          <pc:docMk/>
          <pc:sldMk cId="2586227325" sldId="267"/>
        </pc:sldMkLst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2" creationId="{765FB449-5556-4F4F-8AAC-D8444370351C}"/>
          </ac:spMkLst>
        </pc:spChg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3" creationId="{EEF567FA-121C-B34C-81C9-A12E65C041FB}"/>
          </ac:spMkLst>
        </pc:spChg>
        <pc:spChg chg="add del mod">
          <ac:chgData name="White, Richard Aubrey" userId="3de9d349-88be-4931-9e64-c6590894c061" providerId="ADAL" clId="{FD5E0817-253C-2944-8284-38188F298703}" dt="2022-01-24T06:45:44.468" v="379"/>
          <ac:spMkLst>
            <pc:docMk/>
            <pc:sldMk cId="2586227325" sldId="267"/>
            <ac:spMk id="22" creationId="{34B35693-9231-4145-9D5F-A64064CC9D8F}"/>
          </ac:spMkLst>
        </pc:sp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5" creationId="{AD605B34-2E42-6A4B-8E25-226409E2903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7" creationId="{BBDC0FF2-F2BD-4C46-AB8C-ADFDC40CFF0E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9" creationId="{24EFA8F6-67BA-F249-9B82-3ADAB18D9181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1" creationId="{1D971096-29EC-F94F-B2D9-A846C7A22DA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3" creationId="{D7985991-1476-8A45-8C80-090FB38FFC02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5" creationId="{69BD1AEE-9CCA-DB4A-B5C2-F5EA1D7FE6C4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7" creationId="{070BA35A-9256-1841-B782-A079EE5B0E95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9" creationId="{CE3B2588-6201-7A47-90F3-CD53C4B9903A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21" creationId="{3C69B70D-27FB-C944-B150-77C2F2F32F85}"/>
          </ac:picMkLst>
        </pc:picChg>
        <pc:picChg chg="add mod">
          <ac:chgData name="White, Richard Aubrey" userId="3de9d349-88be-4931-9e64-c6590894c061" providerId="ADAL" clId="{FD5E0817-253C-2944-8284-38188F298703}" dt="2022-01-24T06:46:20.263" v="409" actId="14100"/>
          <ac:picMkLst>
            <pc:docMk/>
            <pc:sldMk cId="2586227325" sldId="267"/>
            <ac:picMk id="24" creationId="{6842C8E7-8FAB-A44F-852F-1B160A9A1266}"/>
          </ac:picMkLst>
        </pc:picChg>
        <pc:picChg chg="add mod">
          <ac:chgData name="White, Richard Aubrey" userId="3de9d349-88be-4931-9e64-c6590894c061" providerId="ADAL" clId="{FD5E0817-253C-2944-8284-38188F298703}" dt="2022-01-24T06:46:18.180" v="408" actId="14100"/>
          <ac:picMkLst>
            <pc:docMk/>
            <pc:sldMk cId="2586227325" sldId="267"/>
            <ac:picMk id="26" creationId="{27B5F632-D177-6E42-8174-2DA8FE6D03B9}"/>
          </ac:picMkLst>
        </pc:picChg>
        <pc:picChg chg="add mod">
          <ac:chgData name="White, Richard Aubrey" userId="3de9d349-88be-4931-9e64-c6590894c061" providerId="ADAL" clId="{FD5E0817-253C-2944-8284-38188F298703}" dt="2022-01-24T06:46:52.643" v="422" actId="1076"/>
          <ac:picMkLst>
            <pc:docMk/>
            <pc:sldMk cId="2586227325" sldId="267"/>
            <ac:picMk id="28" creationId="{0BE3F7F8-C6C4-D646-9BAF-F8259DC06EF9}"/>
          </ac:picMkLst>
        </pc:picChg>
        <pc:picChg chg="add mod">
          <ac:chgData name="White, Richard Aubrey" userId="3de9d349-88be-4931-9e64-c6590894c061" providerId="ADAL" clId="{FD5E0817-253C-2944-8284-38188F298703}" dt="2022-01-24T06:46:47.253" v="420" actId="1076"/>
          <ac:picMkLst>
            <pc:docMk/>
            <pc:sldMk cId="2586227325" sldId="267"/>
            <ac:picMk id="30" creationId="{BA4F05FB-D86D-F245-858A-32FAB1F8E2C9}"/>
          </ac:picMkLst>
        </pc:picChg>
        <pc:picChg chg="add mod">
          <ac:chgData name="White, Richard Aubrey" userId="3de9d349-88be-4931-9e64-c6590894c061" providerId="ADAL" clId="{FD5E0817-253C-2944-8284-38188F298703}" dt="2022-01-24T06:46:50.595" v="421" actId="1076"/>
          <ac:picMkLst>
            <pc:docMk/>
            <pc:sldMk cId="2586227325" sldId="267"/>
            <ac:picMk id="32" creationId="{B52BD686-AC83-E743-A7FB-F1491033E2DF}"/>
          </ac:picMkLst>
        </pc:picChg>
        <pc:picChg chg="add mod">
          <ac:chgData name="White, Richard Aubrey" userId="3de9d349-88be-4931-9e64-c6590894c061" providerId="ADAL" clId="{FD5E0817-253C-2944-8284-38188F298703}" dt="2022-01-24T06:46:39.818" v="415" actId="1076"/>
          <ac:picMkLst>
            <pc:docMk/>
            <pc:sldMk cId="2586227325" sldId="267"/>
            <ac:picMk id="34" creationId="{9DE9FA0C-CA1A-A045-BB4D-551EC83885BD}"/>
          </ac:picMkLst>
        </pc:picChg>
        <pc:picChg chg="add mod">
          <ac:chgData name="White, Richard Aubrey" userId="3de9d349-88be-4931-9e64-c6590894c061" providerId="ADAL" clId="{FD5E0817-253C-2944-8284-38188F298703}" dt="2022-01-24T06:46:36.779" v="412" actId="1076"/>
          <ac:picMkLst>
            <pc:docMk/>
            <pc:sldMk cId="2586227325" sldId="267"/>
            <ac:picMk id="36" creationId="{1D91D1F5-1F5D-514E-A72A-9B809AE373F2}"/>
          </ac:picMkLst>
        </pc:picChg>
        <pc:picChg chg="add mod">
          <ac:chgData name="White, Richard Aubrey" userId="3de9d349-88be-4931-9e64-c6590894c061" providerId="ADAL" clId="{FD5E0817-253C-2944-8284-38188F298703}" dt="2022-01-24T06:46:34.910" v="411" actId="1076"/>
          <ac:picMkLst>
            <pc:docMk/>
            <pc:sldMk cId="2586227325" sldId="267"/>
            <ac:picMk id="38" creationId="{8B45EDCE-EE78-0843-B9A8-E7AF98886D62}"/>
          </ac:picMkLst>
        </pc:picChg>
        <pc:picChg chg="add mod">
          <ac:chgData name="White, Richard Aubrey" userId="3de9d349-88be-4931-9e64-c6590894c061" providerId="ADAL" clId="{FD5E0817-253C-2944-8284-38188F298703}" dt="2022-01-24T06:46:23.595" v="410" actId="1076"/>
          <ac:picMkLst>
            <pc:docMk/>
            <pc:sldMk cId="2586227325" sldId="267"/>
            <ac:picMk id="40" creationId="{45F2A0FD-B057-FC47-9428-9061C82343F9}"/>
          </ac:picMkLst>
        </pc:picChg>
      </pc:sldChg>
      <pc:sldChg chg="add">
        <pc:chgData name="White, Richard Aubrey" userId="3de9d349-88be-4931-9e64-c6590894c061" providerId="ADAL" clId="{FD5E0817-253C-2944-8284-38188F298703}" dt="2022-01-25T07:22:01.307" v="423" actId="2890"/>
        <pc:sldMkLst>
          <pc:docMk/>
          <pc:sldMk cId="3997801304" sldId="268"/>
        </pc:sldMkLst>
      </pc:sldChg>
      <pc:sldChg chg="addSp delSp modSp add mod">
        <pc:chgData name="White, Richard Aubrey" userId="3de9d349-88be-4931-9e64-c6590894c061" providerId="ADAL" clId="{FD5E0817-253C-2944-8284-38188F298703}" dt="2022-02-08T07:54:24.992" v="455" actId="1036"/>
        <pc:sldMkLst>
          <pc:docMk/>
          <pc:sldMk cId="999477793" sldId="269"/>
        </pc:sldMkLst>
        <pc:spChg chg="mod">
          <ac:chgData name="White, Richard Aubrey" userId="3de9d349-88be-4931-9e64-c6590894c061" providerId="ADAL" clId="{FD5E0817-253C-2944-8284-38188F298703}" dt="2022-02-08T07:51:42.615" v="432" actId="20577"/>
          <ac:spMkLst>
            <pc:docMk/>
            <pc:sldMk cId="999477793" sldId="269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FD5E0817-253C-2944-8284-38188F298703}" dt="2022-02-08T07:52:16.249" v="435" actId="478"/>
          <ac:picMkLst>
            <pc:docMk/>
            <pc:sldMk cId="999477793" sldId="269"/>
            <ac:picMk id="3" creationId="{035A297F-BFDF-4648-BE6D-17463816007E}"/>
          </ac:picMkLst>
        </pc:picChg>
        <pc:picChg chg="mod">
          <ac:chgData name="White, Richard Aubrey" userId="3de9d349-88be-4931-9e64-c6590894c061" providerId="ADAL" clId="{FD5E0817-253C-2944-8284-38188F298703}" dt="2022-02-08T07:54:24.992" v="455" actId="1036"/>
          <ac:picMkLst>
            <pc:docMk/>
            <pc:sldMk cId="999477793" sldId="269"/>
            <ac:picMk id="1026" creationId="{E516ED55-FEE4-5E48-90AC-5D3C49C47EC3}"/>
          </ac:picMkLst>
        </pc:picChg>
      </pc:sldChg>
      <pc:sldChg chg="add">
        <pc:chgData name="White, Richard Aubrey" userId="3de9d349-88be-4931-9e64-c6590894c061" providerId="ADAL" clId="{FD5E0817-253C-2944-8284-38188F298703}" dt="2022-02-09T04:09:35.847" v="456" actId="2890"/>
        <pc:sldMkLst>
          <pc:docMk/>
          <pc:sldMk cId="659221973" sldId="270"/>
        </pc:sldMkLst>
      </pc:sldChg>
      <pc:sldChg chg="modSp add del mod ord">
        <pc:chgData name="White, Richard Aubrey" userId="3de9d349-88be-4931-9e64-c6590894c061" providerId="ADAL" clId="{FD5E0817-253C-2944-8284-38188F298703}" dt="2022-02-08T07:54:06.847" v="440" actId="2696"/>
        <pc:sldMkLst>
          <pc:docMk/>
          <pc:sldMk cId="3431982921" sldId="270"/>
        </pc:sldMkLst>
        <pc:picChg chg="mod">
          <ac:chgData name="White, Richard Aubrey" userId="3de9d349-88be-4931-9e64-c6590894c061" providerId="ADAL" clId="{FD5E0817-253C-2944-8284-38188F298703}" dt="2022-02-08T07:53:40.267" v="439" actId="14826"/>
          <ac:picMkLst>
            <pc:docMk/>
            <pc:sldMk cId="3431982921" sldId="270"/>
            <ac:picMk id="4" creationId="{D67E4994-48FC-3745-AA10-5928F689FEFB}"/>
          </ac:picMkLst>
        </pc:picChg>
      </pc:sldChg>
      <pc:sldChg chg="addSp delSp modSp add mod ord">
        <pc:chgData name="White, Richard Aubrey" userId="3de9d349-88be-4931-9e64-c6590894c061" providerId="ADAL" clId="{FD5E0817-253C-2944-8284-38188F298703}" dt="2022-02-09T04:13:06.381" v="497" actId="207"/>
        <pc:sldMkLst>
          <pc:docMk/>
          <pc:sldMk cId="2324127146" sldId="271"/>
        </pc:sldMkLst>
        <pc:spChg chg="mod">
          <ac:chgData name="White, Richard Aubrey" userId="3de9d349-88be-4931-9e64-c6590894c061" providerId="ADAL" clId="{FD5E0817-253C-2944-8284-38188F298703}" dt="2022-02-09T04:12:46.724" v="492" actId="20577"/>
          <ac:spMkLst>
            <pc:docMk/>
            <pc:sldMk cId="2324127146" sldId="271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2-09T04:13:00.431" v="496" actId="478"/>
          <ac:picMkLst>
            <pc:docMk/>
            <pc:sldMk cId="2324127146" sldId="271"/>
            <ac:picMk id="3" creationId="{66AF4A46-8FB6-3343-9351-D4A27A907E24}"/>
          </ac:picMkLst>
        </pc:picChg>
        <pc:picChg chg="mod">
          <ac:chgData name="White, Richard Aubrey" userId="3de9d349-88be-4931-9e64-c6590894c061" providerId="ADAL" clId="{FD5E0817-253C-2944-8284-38188F298703}" dt="2022-02-09T04:13:06.381" v="497" actId="207"/>
          <ac:picMkLst>
            <pc:docMk/>
            <pc:sldMk cId="2324127146" sldId="271"/>
            <ac:picMk id="5" creationId="{B0010CF0-6059-6147-B531-F82C12D55922}"/>
          </ac:picMkLst>
        </pc:picChg>
      </pc:sldChg>
      <pc:sldMasterChg chg="modSp modSldLayout">
        <pc:chgData name="White, Richard Aubrey" userId="3de9d349-88be-4931-9e64-c6590894c061" providerId="ADAL" clId="{FD5E0817-253C-2944-8284-38188F298703}" dt="2022-01-13T04:23:00.551" v="0"/>
        <pc:sldMasterMkLst>
          <pc:docMk/>
          <pc:sldMasterMk cId="3373625948" sldId="2147483648"/>
        </pc:sldMasterMkLst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2" creationId="{F4DF7D43-1884-F549-B063-3150BD54DA1F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3" creationId="{C7334FB1-CAB7-624D-AFA1-CC16B6D1A028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4" creationId="{2AEAA4F3-C8B5-724C-9CC9-C8B0DB6A4CAC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5" creationId="{60AE9220-D565-B04B-B885-DDA44B5DD9BA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6" creationId="{8F9133C9-04A3-7B4B-BEF2-EE2A1C245099}"/>
          </ac:spMkLst>
        </pc:sp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918870984" sldId="214748364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2" creationId="{E913BC05-A831-AD41-A45A-7FF25B0567A6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3" creationId="{731818F3-9B4F-0D4E-A112-B26081C5A504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983882627" sldId="2147483651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2" creationId="{FD9E3DC6-C08F-A64B-BF02-6EC40A4AEE6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3" creationId="{565593F0-3D8A-7445-9BD8-FCF4D05D880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578440795" sldId="2147483652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3" creationId="{1CDF9999-57B5-4344-B893-8BBECA0E5D61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4" creationId="{1683FF26-16B1-3B4E-855D-D301F67CBD9E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723883715" sldId="2147483653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2" creationId="{A266A9A2-977D-8844-B2DE-AC352726D28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3" creationId="{AAB5B4E5-2BC5-E948-8576-A0CF958A938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4" creationId="{78C91BB3-BA73-CA4D-B721-5DA21DB5AB8F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5" creationId="{3B52B288-696F-6343-86AA-63ED0F4FE1DB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6" creationId="{BB143A05-AC96-5F49-ACED-0167652C425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222519412" sldId="2147483656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2" creationId="{5A9A7171-FFE0-A64B-9FEA-5E119FED16E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3" creationId="{BDF8C519-9DE8-F741-B1E4-9A5C08C12ED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4" creationId="{87C19AEC-1C0F-8343-BF62-AA4F736BA55D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151096144" sldId="2147483657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2" creationId="{E13BB8EE-9AFB-D94D-A6BC-AB3ABB5C102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3" creationId="{DC098F37-8A6C-DC46-81E5-FA31607FE8EC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4" creationId="{EBA3A243-14C2-E241-852F-762BF9E924E3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2886076222" sldId="214748365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2" creationId="{37769ECB-6D9E-874F-A6B8-9E520504C715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3" creationId="{EDEA7A5D-35C4-8144-8414-8E146FE39FC1}"/>
            </ac:spMkLst>
          </pc:spChg>
        </pc:sldLayoutChg>
      </pc:sldMasterChg>
      <pc:sldMasterChg chg="modSp modSldLayout">
        <pc:chgData name="White, Richard Aubrey" userId="3de9d349-88be-4931-9e64-c6590894c061" providerId="ADAL" clId="{FD5E0817-253C-2944-8284-38188F298703}" dt="2022-01-13T04:24:45.937" v="10"/>
        <pc:sldMasterMkLst>
          <pc:docMk/>
          <pc:sldMasterMk cId="2162136617" sldId="2147483660"/>
        </pc:sldMasterMkLst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2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3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4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5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6" creationId="{00000000-0000-0000-0000-000000000000}"/>
          </ac:spMkLst>
        </pc:sp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2729575834" sldId="214748366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970948672" sldId="2147483663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883699337" sldId="2147483664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59930657" sldId="2147483665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4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5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6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823498197" sldId="2147483668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319333323" sldId="2147483669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83698499" sldId="214748367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White, Richard Aubrey" userId="3de9d349-88be-4931-9e64-c6590894c061" providerId="ADAL" clId="{D202A941-5050-0D4C-945F-330D6289A467}"/>
    <pc:docChg chg="custSel addSld modSld">
      <pc:chgData name="White, Richard Aubrey" userId="3de9d349-88be-4931-9e64-c6590894c061" providerId="ADAL" clId="{D202A941-5050-0D4C-945F-330D6289A467}" dt="2022-04-28T04:54:00.813" v="11" actId="20577"/>
      <pc:docMkLst>
        <pc:docMk/>
      </pc:docMkLst>
      <pc:sldChg chg="addSp delSp modSp add mod">
        <pc:chgData name="White, Richard Aubrey" userId="3de9d349-88be-4931-9e64-c6590894c061" providerId="ADAL" clId="{D202A941-5050-0D4C-945F-330D6289A467}" dt="2022-04-28T04:54:00.813" v="11" actId="20577"/>
        <pc:sldMkLst>
          <pc:docMk/>
          <pc:sldMk cId="2682378970" sldId="274"/>
        </pc:sldMkLst>
        <pc:spChg chg="mod">
          <ac:chgData name="White, Richard Aubrey" userId="3de9d349-88be-4931-9e64-c6590894c061" providerId="ADAL" clId="{D202A941-5050-0D4C-945F-330D6289A467}" dt="2022-04-28T04:54:00.813" v="11" actId="20577"/>
          <ac:spMkLst>
            <pc:docMk/>
            <pc:sldMk cId="2682378970" sldId="274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D202A941-5050-0D4C-945F-330D6289A467}" dt="2022-04-28T04:53:44.737" v="2" actId="478"/>
          <ac:picMkLst>
            <pc:docMk/>
            <pc:sldMk cId="2682378970" sldId="274"/>
            <ac:picMk id="3" creationId="{A5323A36-2239-A148-D9A5-F1EE32EA19DF}"/>
          </ac:picMkLst>
        </pc:picChg>
        <pc:picChg chg="mod">
          <ac:chgData name="White, Richard Aubrey" userId="3de9d349-88be-4931-9e64-c6590894c061" providerId="ADAL" clId="{D202A941-5050-0D4C-945F-330D6289A467}" dt="2022-04-28T04:53:58.008" v="4" actId="207"/>
          <ac:picMkLst>
            <pc:docMk/>
            <pc:sldMk cId="2682378970" sldId="274"/>
            <ac:picMk id="1026" creationId="{E516ED55-FEE4-5E48-90AC-5D3C49C47EC3}"/>
          </ac:picMkLst>
        </pc:picChg>
      </pc:sldChg>
    </pc:docChg>
  </pc:docChgLst>
  <pc:docChgLst>
    <pc:chgData name="White, Richard Aubrey" userId="3de9d349-88be-4931-9e64-c6590894c061" providerId="ADAL" clId="{B59A7BC1-A5D6-D04C-849F-FB5EC029C862}"/>
    <pc:docChg chg="undo redo custSel addSld delSld modSld">
      <pc:chgData name="White, Richard Aubrey" userId="3de9d349-88be-4931-9e64-c6590894c061" providerId="ADAL" clId="{B59A7BC1-A5D6-D04C-849F-FB5EC029C862}" dt="2022-03-07T04:50:31.470" v="149" actId="478"/>
      <pc:docMkLst>
        <pc:docMk/>
      </pc:docMkLst>
      <pc:sldChg chg="modSp mod">
        <pc:chgData name="White, Richard Aubrey" userId="3de9d349-88be-4931-9e64-c6590894c061" providerId="ADAL" clId="{B59A7BC1-A5D6-D04C-849F-FB5EC029C862}" dt="2022-03-07T04:49:02.458" v="127" actId="1076"/>
        <pc:sldMkLst>
          <pc:docMk/>
          <pc:sldMk cId="1427995559" sldId="261"/>
        </pc:sldMkLst>
        <pc:picChg chg="mod">
          <ac:chgData name="White, Richard Aubrey" userId="3de9d349-88be-4931-9e64-c6590894c061" providerId="ADAL" clId="{B59A7BC1-A5D6-D04C-849F-FB5EC029C862}" dt="2022-03-07T04:49:02.458" v="127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del mod">
        <pc:chgData name="White, Richard Aubrey" userId="3de9d349-88be-4931-9e64-c6590894c061" providerId="ADAL" clId="{B59A7BC1-A5D6-D04C-849F-FB5EC029C862}" dt="2022-03-07T04:50:31.470" v="149" actId="478"/>
        <pc:sldMkLst>
          <pc:docMk/>
          <pc:sldMk cId="694139267" sldId="272"/>
        </pc:sldMkLst>
        <pc:spChg chg="mod">
          <ac:chgData name="White, Richard Aubrey" userId="3de9d349-88be-4931-9e64-c6590894c061" providerId="ADAL" clId="{B59A7BC1-A5D6-D04C-849F-FB5EC029C862}" dt="2022-03-07T04:48:24.072" v="123" actId="20577"/>
          <ac:spMkLst>
            <pc:docMk/>
            <pc:sldMk cId="694139267" sldId="27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B59A7BC1-A5D6-D04C-849F-FB5EC029C862}" dt="2022-03-07T04:46:33.400" v="53" actId="478"/>
          <ac:picMkLst>
            <pc:docMk/>
            <pc:sldMk cId="694139267" sldId="272"/>
            <ac:picMk id="3" creationId="{F2FF62A0-B332-2B48-B862-BA6955A6F70B}"/>
          </ac:picMkLst>
        </pc:picChg>
        <pc:picChg chg="mod">
          <ac:chgData name="White, Richard Aubrey" userId="3de9d349-88be-4931-9e64-c6590894c061" providerId="ADAL" clId="{B59A7BC1-A5D6-D04C-849F-FB5EC029C862}" dt="2022-03-07T04:50:27.679" v="148" actId="1037"/>
          <ac:picMkLst>
            <pc:docMk/>
            <pc:sldMk cId="694139267" sldId="272"/>
            <ac:picMk id="4" creationId="{E546F888-9EAD-0E4F-A13F-8309FEC03BFA}"/>
          </ac:picMkLst>
        </pc:picChg>
        <pc:picChg chg="add del mod">
          <ac:chgData name="White, Richard Aubrey" userId="3de9d349-88be-4931-9e64-c6590894c061" providerId="ADAL" clId="{B59A7BC1-A5D6-D04C-849F-FB5EC029C862}" dt="2022-03-07T04:46:38.057" v="55" actId="478"/>
          <ac:picMkLst>
            <pc:docMk/>
            <pc:sldMk cId="694139267" sldId="272"/>
            <ac:picMk id="6" creationId="{CA4E16B6-AADA-2E47-ACC0-0E4EC94F0AD5}"/>
          </ac:picMkLst>
        </pc:picChg>
        <pc:picChg chg="add del mod">
          <ac:chgData name="White, Richard Aubrey" userId="3de9d349-88be-4931-9e64-c6590894c061" providerId="ADAL" clId="{B59A7BC1-A5D6-D04C-849F-FB5EC029C862}" dt="2022-03-07T04:47:01.242" v="65" actId="478"/>
          <ac:picMkLst>
            <pc:docMk/>
            <pc:sldMk cId="694139267" sldId="272"/>
            <ac:picMk id="8" creationId="{3BC2B623-6A7D-A044-90EC-2F7DBA3496BF}"/>
          </ac:picMkLst>
        </pc:picChg>
        <pc:picChg chg="add del mod">
          <ac:chgData name="White, Richard Aubrey" userId="3de9d349-88be-4931-9e64-c6590894c061" providerId="ADAL" clId="{B59A7BC1-A5D6-D04C-849F-FB5EC029C862}" dt="2022-03-07T04:47:37.679" v="113" actId="478"/>
          <ac:picMkLst>
            <pc:docMk/>
            <pc:sldMk cId="694139267" sldId="272"/>
            <ac:picMk id="10" creationId="{1D913DB0-4F7A-264B-B2A5-D6698988818F}"/>
          </ac:picMkLst>
        </pc:picChg>
        <pc:picChg chg="add del mod">
          <ac:chgData name="White, Richard Aubrey" userId="3de9d349-88be-4931-9e64-c6590894c061" providerId="ADAL" clId="{B59A7BC1-A5D6-D04C-849F-FB5EC029C862}" dt="2022-03-07T04:48:12.333" v="116" actId="21"/>
          <ac:picMkLst>
            <pc:docMk/>
            <pc:sldMk cId="694139267" sldId="272"/>
            <ac:picMk id="12" creationId="{A073A264-208B-1644-9BA1-7C6DCB0F8BAD}"/>
          </ac:picMkLst>
        </pc:picChg>
        <pc:cxnChg chg="add del mod">
          <ac:chgData name="White, Richard Aubrey" userId="3de9d349-88be-4931-9e64-c6590894c061" providerId="ADAL" clId="{B59A7BC1-A5D6-D04C-849F-FB5EC029C862}" dt="2022-03-07T04:50:31.470" v="149" actId="478"/>
          <ac:cxnSpMkLst>
            <pc:docMk/>
            <pc:sldMk cId="694139267" sldId="272"/>
            <ac:cxnSpMk id="14" creationId="{79EA1559-F207-2C41-9874-C59C2B172EA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4B49-E779-9048-8D7F-EDA4ACF26FFD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8038" y="1143000"/>
            <a:ext cx="270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620C-78F1-9D47-9D90-2393B04579D4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062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2620C-78F1-9D47-9D90-2393B04579D4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9396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706933"/>
            <a:ext cx="3212862" cy="1503857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2268784"/>
            <a:ext cx="2834879" cy="1042900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68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0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229978"/>
            <a:ext cx="81502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229978"/>
            <a:ext cx="239783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60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63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1076899"/>
            <a:ext cx="3260110" cy="1796828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2890725"/>
            <a:ext cx="3260110" cy="94491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/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42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08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29979"/>
            <a:ext cx="326011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1058899"/>
            <a:ext cx="1599048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577849"/>
            <a:ext cx="159904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1058899"/>
            <a:ext cx="1606923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577849"/>
            <a:ext cx="1606923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80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05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9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621942"/>
            <a:ext cx="1913543" cy="3069707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11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621942"/>
            <a:ext cx="1913543" cy="3069707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0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229979"/>
            <a:ext cx="326011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1149890"/>
            <a:ext cx="326011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1B6E-91AB-E243-B1AF-59665646A34F}" type="datetimeFigureOut">
              <a:rPr lang="en-NO" smtClean="0"/>
              <a:t>30/05/2023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4003619"/>
            <a:ext cx="127569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5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94F852-1AF5-744E-9BF8-101A7792B074}"/>
              </a:ext>
            </a:extLst>
          </p:cNvPr>
          <p:cNvSpPr/>
          <p:nvPr/>
        </p:nvSpPr>
        <p:spPr>
          <a:xfrm>
            <a:off x="944563" y="1697335"/>
            <a:ext cx="252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/>
              <a:t>https://uxwing.com/?s=organization</a:t>
            </a:r>
          </a:p>
        </p:txBody>
      </p:sp>
    </p:spTree>
    <p:extLst>
      <p:ext uri="{BB962C8B-B14F-4D97-AF65-F5344CB8AC3E}">
        <p14:creationId xmlns:p14="http://schemas.microsoft.com/office/powerpoint/2010/main" val="349330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794587"/>
            <a:ext cx="1472000" cy="140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F5173-E251-09D1-19BF-50A15B4D00D0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cstime</a:t>
            </a:r>
          </a:p>
        </p:txBody>
      </p:sp>
    </p:spTree>
    <p:extLst>
      <p:ext uri="{BB962C8B-B14F-4D97-AF65-F5344CB8AC3E}">
        <p14:creationId xmlns:p14="http://schemas.microsoft.com/office/powerpoint/2010/main" val="65128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79221" y="778587"/>
            <a:ext cx="1220869" cy="14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7AAA5-3BC9-8619-E954-2A8E44229E60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csutil</a:t>
            </a:r>
          </a:p>
        </p:txBody>
      </p:sp>
    </p:spTree>
    <p:extLst>
      <p:ext uri="{BB962C8B-B14F-4D97-AF65-F5344CB8AC3E}">
        <p14:creationId xmlns:p14="http://schemas.microsoft.com/office/powerpoint/2010/main" val="295624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csverse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33393" y="703909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826587"/>
            <a:ext cx="1472000" cy="13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52F511-68C2-3AD7-0BA4-FA44A2EC25DF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nowcast</a:t>
            </a:r>
          </a:p>
        </p:txBody>
      </p:sp>
    </p:spTree>
    <p:extLst>
      <p:ext uri="{BB962C8B-B14F-4D97-AF65-F5344CB8AC3E}">
        <p14:creationId xmlns:p14="http://schemas.microsoft.com/office/powerpoint/2010/main" val="30341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893510"/>
            <a:ext cx="1472000" cy="1210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12DACB-43D7-FD4E-6DDA-90867C3288B6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267999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938786"/>
            <a:ext cx="1471474" cy="111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5B9DC4-F88F-C1BA-562E-6F53B1D64669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plnr</a:t>
            </a:r>
          </a:p>
        </p:txBody>
      </p:sp>
    </p:spTree>
    <p:extLst>
      <p:ext uri="{BB962C8B-B14F-4D97-AF65-F5344CB8AC3E}">
        <p14:creationId xmlns:p14="http://schemas.microsoft.com/office/powerpoint/2010/main" val="403103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778786"/>
            <a:ext cx="1472000" cy="14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E7CBA3-F33A-72C9-F515-2FD63A2AAB7E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sc9</a:t>
            </a:r>
          </a:p>
        </p:txBody>
      </p:sp>
    </p:spTree>
    <p:extLst>
      <p:ext uri="{BB962C8B-B14F-4D97-AF65-F5344CB8AC3E}">
        <p14:creationId xmlns:p14="http://schemas.microsoft.com/office/powerpoint/2010/main" val="362969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4149" y="962587"/>
            <a:ext cx="1351013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C1E79-5E90-3132-1A00-ECB6BB13357F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attrib</a:t>
            </a:r>
          </a:p>
        </p:txBody>
      </p:sp>
    </p:spTree>
    <p:extLst>
      <p:ext uri="{BB962C8B-B14F-4D97-AF65-F5344CB8AC3E}">
        <p14:creationId xmlns:p14="http://schemas.microsoft.com/office/powerpoint/2010/main" val="410288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3655" y="962587"/>
            <a:ext cx="1072000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36231-4900-1C4A-FF84-F6EFBD307C68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covidnor</a:t>
            </a:r>
          </a:p>
        </p:txBody>
      </p:sp>
    </p:spTree>
    <p:extLst>
      <p:ext uri="{BB962C8B-B14F-4D97-AF65-F5344CB8AC3E}">
        <p14:creationId xmlns:p14="http://schemas.microsoft.com/office/powerpoint/2010/main" val="513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04767" y="962587"/>
            <a:ext cx="1369777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5DC8FA-0ACD-110F-D686-73A5B0FBEF2B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csalert</a:t>
            </a:r>
          </a:p>
        </p:txBody>
      </p:sp>
    </p:spTree>
    <p:extLst>
      <p:ext uri="{BB962C8B-B14F-4D97-AF65-F5344CB8AC3E}">
        <p14:creationId xmlns:p14="http://schemas.microsoft.com/office/powerpoint/2010/main" val="415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22851" y="962587"/>
            <a:ext cx="1133609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5E45F9-7FFB-F54F-FDA4-52AA1348F447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csdata</a:t>
            </a:r>
          </a:p>
        </p:txBody>
      </p:sp>
    </p:spTree>
    <p:extLst>
      <p:ext uri="{BB962C8B-B14F-4D97-AF65-F5344CB8AC3E}">
        <p14:creationId xmlns:p14="http://schemas.microsoft.com/office/powerpoint/2010/main" val="304121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962587"/>
            <a:ext cx="1472000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F574B8-EA60-39D4-2605-95075211E4F2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csdb</a:t>
            </a:r>
          </a:p>
        </p:txBody>
      </p:sp>
    </p:spTree>
    <p:extLst>
      <p:ext uri="{BB962C8B-B14F-4D97-AF65-F5344CB8AC3E}">
        <p14:creationId xmlns:p14="http://schemas.microsoft.com/office/powerpoint/2010/main" val="192581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6117" y="448387"/>
            <a:ext cx="1527605" cy="21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837AD-5B75-ACA9-2F0A-C6A62A6401F9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csmaps</a:t>
            </a:r>
          </a:p>
        </p:txBody>
      </p:sp>
    </p:spTree>
    <p:extLst>
      <p:ext uri="{BB962C8B-B14F-4D97-AF65-F5344CB8AC3E}">
        <p14:creationId xmlns:p14="http://schemas.microsoft.com/office/powerpoint/2010/main" val="309117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962587"/>
            <a:ext cx="1472000" cy="10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CF17F-2FFF-DF35-DAF1-C1E5160A39AA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csstyle</a:t>
            </a:r>
          </a:p>
        </p:txBody>
      </p:sp>
    </p:spTree>
    <p:extLst>
      <p:ext uri="{BB962C8B-B14F-4D97-AF65-F5344CB8AC3E}">
        <p14:creationId xmlns:p14="http://schemas.microsoft.com/office/powerpoint/2010/main" val="426365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F07B6582-6C48-1673-4E3E-E19898643345}"/>
              </a:ext>
            </a:extLst>
          </p:cNvPr>
          <p:cNvSpPr>
            <a:spLocks noChangeAspect="1"/>
          </p:cNvSpPr>
          <p:nvPr/>
        </p:nvSpPr>
        <p:spPr>
          <a:xfrm rot="5400000">
            <a:off x="-189075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192A3A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656" y="802587"/>
            <a:ext cx="1472000" cy="139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80558D-3EE8-2D8D-2507-7D129E4AF3E4}"/>
              </a:ext>
            </a:extLst>
          </p:cNvPr>
          <p:cNvSpPr txBox="1"/>
          <p:nvPr/>
        </p:nvSpPr>
        <p:spPr>
          <a:xfrm>
            <a:off x="89393" y="2469166"/>
            <a:ext cx="3600001" cy="699336"/>
          </a:xfrm>
          <a:prstGeom prst="rect">
            <a:avLst/>
          </a:prstGeom>
          <a:solidFill>
            <a:srgbClr val="E84B3B"/>
          </a:solidFill>
          <a:ln w="25400">
            <a:solidFill>
              <a:schemeClr val="bg1"/>
            </a:solidFill>
          </a:ln>
        </p:spPr>
        <p:txBody>
          <a:bodyPr wrap="square" bIns="46800" rtlCol="0" anchor="ctr" anchorCtr="0">
            <a:noAutofit/>
          </a:bodyPr>
          <a:lstStyle/>
          <a:p>
            <a:pPr algn="ctr"/>
            <a:r>
              <a:rPr lang="en-NO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cstidy</a:t>
            </a:r>
          </a:p>
        </p:txBody>
      </p:sp>
    </p:spTree>
    <p:extLst>
      <p:ext uri="{BB962C8B-B14F-4D97-AF65-F5344CB8AC3E}">
        <p14:creationId xmlns:p14="http://schemas.microsoft.com/office/powerpoint/2010/main" val="358808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E6AF6-3CA8-4EA6-AE51-4931FB036F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537EEA-02C0-4A20-9143-5085AAB2437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9e7c1b5f-6b93-4ee4-9fa2-fda8f1b47cf5"/>
    <ds:schemaRef ds:uri="http://purl.org/dc/dcmitype/"/>
    <ds:schemaRef ds:uri="ef5dd856-6a32-4f72-920b-b3c650540c6d"/>
    <ds:schemaRef ds:uri="http://purl.org/dc/elements/1.1/"/>
    <ds:schemaRef ds:uri="http://schemas.microsoft.com/office/infopath/2007/PartnerControls"/>
    <ds:schemaRef ds:uri="8e6eb821-ce73-48ba-8377-72b4b239edb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5FDF98-F921-42BD-8B6F-C5276D86C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25</Words>
  <Application>Microsoft Macintosh PowerPoint</Application>
  <PresentationFormat>Custom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Richard Aubrey</dc:creator>
  <cp:lastModifiedBy>Richard Aubrey White</cp:lastModifiedBy>
  <cp:revision>9</cp:revision>
  <dcterms:created xsi:type="dcterms:W3CDTF">2022-01-13T04:09:31Z</dcterms:created>
  <dcterms:modified xsi:type="dcterms:W3CDTF">2023-05-30T05:36:30Z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