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8" r:id="rId6"/>
    <p:sldId id="257" r:id="rId7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A06EA-90C3-6D4F-9CB1-5BDE4B184D3C}" v="2" dt="2022-01-17T07:23:13.166"/>
    <p1510:client id="{7EC1E6C5-A3BB-514A-9F74-41779BBD4042}" v="26" dt="2022-01-17T07:21:17.32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8"/>
    <p:restoredTop sz="94602"/>
  </p:normalViewPr>
  <p:slideViewPr>
    <p:cSldViewPr snapToGrid="0" snapToObjects="1">
      <p:cViewPr varScale="1">
        <p:scale>
          <a:sx n="160" d="100"/>
          <a:sy n="160" d="100"/>
        </p:scale>
        <p:origin x="4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, Richard Aubrey" userId="3de9d349-88be-4931-9e64-c6590894c061" providerId="ADAL" clId="{046A06EA-90C3-6D4F-9CB1-5BDE4B184D3C}"/>
    <pc:docChg chg="undo redo custSel addSld modSld">
      <pc:chgData name="White, Richard Aubrey" userId="3de9d349-88be-4931-9e64-c6590894c061" providerId="ADAL" clId="{046A06EA-90C3-6D4F-9CB1-5BDE4B184D3C}" dt="2022-01-17T07:24:31.405" v="43" actId="20577"/>
      <pc:docMkLst>
        <pc:docMk/>
      </pc:docMkLst>
      <pc:sldChg chg="addSp delSp modSp mod">
        <pc:chgData name="White, Richard Aubrey" userId="3de9d349-88be-4931-9e64-c6590894c061" providerId="ADAL" clId="{046A06EA-90C3-6D4F-9CB1-5BDE4B184D3C}" dt="2022-01-17T07:24:31.405" v="43" actId="20577"/>
        <pc:sldMkLst>
          <pc:docMk/>
          <pc:sldMk cId="0" sldId="256"/>
        </pc:sldMkLst>
        <pc:spChg chg="mod">
          <ac:chgData name="White, Richard Aubrey" userId="3de9d349-88be-4931-9e64-c6590894c061" providerId="ADAL" clId="{046A06EA-90C3-6D4F-9CB1-5BDE4B184D3C}" dt="2022-01-17T07:24:03.008" v="35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White, Richard Aubrey" userId="3de9d349-88be-4931-9e64-c6590894c061" providerId="ADAL" clId="{046A06EA-90C3-6D4F-9CB1-5BDE4B184D3C}" dt="2022-01-17T07:24:31.405" v="43" actId="20577"/>
          <ac:spMkLst>
            <pc:docMk/>
            <pc:sldMk cId="0" sldId="256"/>
            <ac:spMk id="152" creationId="{00000000-0000-0000-0000-000000000000}"/>
          </ac:spMkLst>
        </pc:spChg>
        <pc:picChg chg="add del">
          <ac:chgData name="White, Richard Aubrey" userId="3de9d349-88be-4931-9e64-c6590894c061" providerId="ADAL" clId="{046A06EA-90C3-6D4F-9CB1-5BDE4B184D3C}" dt="2022-01-17T07:23:13.166" v="2"/>
          <ac:picMkLst>
            <pc:docMk/>
            <pc:sldMk cId="0" sldId="256"/>
            <ac:picMk id="2" creationId="{14A30C1D-C35B-6644-93DF-64F3B95CD445}"/>
          </ac:picMkLst>
        </pc:picChg>
        <pc:picChg chg="mod">
          <ac:chgData name="White, Richard Aubrey" userId="3de9d349-88be-4931-9e64-c6590894c061" providerId="ADAL" clId="{046A06EA-90C3-6D4F-9CB1-5BDE4B184D3C}" dt="2022-01-17T07:23:26.579" v="5" actId="14826"/>
          <ac:picMkLst>
            <pc:docMk/>
            <pc:sldMk cId="0" sldId="256"/>
            <ac:picMk id="290" creationId="{00000000-0000-0000-0000-000000000000}"/>
          </ac:picMkLst>
        </pc:picChg>
      </pc:sldChg>
      <pc:sldChg chg="add">
        <pc:chgData name="White, Richard Aubrey" userId="3de9d349-88be-4931-9e64-c6590894c061" providerId="ADAL" clId="{046A06EA-90C3-6D4F-9CB1-5BDE4B184D3C}" dt="2022-01-17T07:22:53.199" v="0" actId="2890"/>
        <pc:sldMkLst>
          <pc:docMk/>
          <pc:sldMk cId="3239171416" sldId="258"/>
        </pc:sldMkLst>
      </pc:sldChg>
    </pc:docChg>
  </pc:docChgLst>
  <pc:docChgLst>
    <pc:chgData name="White, Richard Aubrey" userId="3de9d349-88be-4931-9e64-c6590894c061" providerId="ADAL" clId="{7EC1E6C5-A3BB-514A-9F74-41779BBD4042}"/>
    <pc:docChg chg="undo custSel modSld">
      <pc:chgData name="White, Richard Aubrey" userId="3de9d349-88be-4931-9e64-c6590894c061" providerId="ADAL" clId="{7EC1E6C5-A3BB-514A-9F74-41779BBD4042}" dt="2022-01-17T07:21:17.326" v="210"/>
      <pc:docMkLst>
        <pc:docMk/>
      </pc:docMkLst>
      <pc:sldChg chg="addSp delSp modSp mod">
        <pc:chgData name="White, Richard Aubrey" userId="3de9d349-88be-4931-9e64-c6590894c061" providerId="ADAL" clId="{7EC1E6C5-A3BB-514A-9F74-41779BBD4042}" dt="2022-01-17T07:19:52.549" v="205" actId="478"/>
        <pc:sldMkLst>
          <pc:docMk/>
          <pc:sldMk cId="0" sldId="256"/>
        </pc:sldMkLst>
        <pc:spChg chg="mod">
          <ac:chgData name="White, Richard Aubrey" userId="3de9d349-88be-4931-9e64-c6590894c061" providerId="ADAL" clId="{7EC1E6C5-A3BB-514A-9F74-41779BBD4042}" dt="2022-01-17T07:15:40.867" v="189" actId="14100"/>
          <ac:spMkLst>
            <pc:docMk/>
            <pc:sldMk cId="0" sldId="256"/>
            <ac:spMk id="147" creationId="{00000000-0000-0000-0000-000000000000}"/>
          </ac:spMkLst>
        </pc:spChg>
        <pc:spChg chg="del">
          <ac:chgData name="White, Richard Aubrey" userId="3de9d349-88be-4931-9e64-c6590894c061" providerId="ADAL" clId="{7EC1E6C5-A3BB-514A-9F74-41779BBD4042}" dt="2022-01-17T07:09:39.501" v="1" actId="478"/>
          <ac:spMkLst>
            <pc:docMk/>
            <pc:sldMk cId="0" sldId="256"/>
            <ac:spMk id="148" creationId="{00000000-0000-0000-0000-000000000000}"/>
          </ac:spMkLst>
        </pc:spChg>
        <pc:spChg chg="mod">
          <ac:chgData name="White, Richard Aubrey" userId="3de9d349-88be-4931-9e64-c6590894c061" providerId="ADAL" clId="{7EC1E6C5-A3BB-514A-9F74-41779BBD4042}" dt="2022-01-17T07:15:34.047" v="188" actId="14100"/>
          <ac:spMkLst>
            <pc:docMk/>
            <pc:sldMk cId="0" sldId="256"/>
            <ac:spMk id="152" creationId="{00000000-0000-0000-0000-000000000000}"/>
          </ac:spMkLst>
        </pc:spChg>
        <pc:spChg chg="add mod">
          <ac:chgData name="White, Richard Aubrey" userId="3de9d349-88be-4931-9e64-c6590894c061" providerId="ADAL" clId="{7EC1E6C5-A3BB-514A-9F74-41779BBD4042}" dt="2022-01-17T07:14:02.570" v="172" actId="14100"/>
          <ac:spMkLst>
            <pc:docMk/>
            <pc:sldMk cId="0" sldId="256"/>
            <ac:spMk id="197" creationId="{35A4DB67-197A-E14E-B023-A5B3FBB028E9}"/>
          </ac:spMkLst>
        </pc:spChg>
        <pc:spChg chg="add mod">
          <ac:chgData name="White, Richard Aubrey" userId="3de9d349-88be-4931-9e64-c6590894c061" providerId="ADAL" clId="{7EC1E6C5-A3BB-514A-9F74-41779BBD4042}" dt="2022-01-17T07:14:02.570" v="172" actId="14100"/>
          <ac:spMkLst>
            <pc:docMk/>
            <pc:sldMk cId="0" sldId="256"/>
            <ac:spMk id="199" creationId="{2E02D5C0-6200-F647-B648-97875E76B452}"/>
          </ac:spMkLst>
        </pc:spChg>
        <pc:grpChg chg="add del mod">
          <ac:chgData name="White, Richard Aubrey" userId="3de9d349-88be-4931-9e64-c6590894c061" providerId="ADAL" clId="{7EC1E6C5-A3BB-514A-9F74-41779BBD4042}" dt="2022-01-17T07:14:09.148" v="173" actId="478"/>
          <ac:grpSpMkLst>
            <pc:docMk/>
            <pc:sldMk cId="0" sldId="256"/>
            <ac:grpSpMk id="2" creationId="{E741FEFA-3AEC-BC46-A997-C2E9AA4039D6}"/>
          </ac:grpSpMkLst>
        </pc:grpChg>
        <pc:picChg chg="add mod">
          <ac:chgData name="White, Richard Aubrey" userId="3de9d349-88be-4931-9e64-c6590894c061" providerId="ADAL" clId="{7EC1E6C5-A3BB-514A-9F74-41779BBD4042}" dt="2022-01-17T07:16:11.161" v="193" actId="1076"/>
          <ac:picMkLst>
            <pc:docMk/>
            <pc:sldMk cId="0" sldId="256"/>
            <ac:picMk id="3" creationId="{B2A10885-368D-4344-A200-0BA3AA3B5AA4}"/>
          </ac:picMkLst>
        </pc:picChg>
        <pc:picChg chg="add del mod">
          <ac:chgData name="White, Richard Aubrey" userId="3de9d349-88be-4931-9e64-c6590894c061" providerId="ADAL" clId="{7EC1E6C5-A3BB-514A-9F74-41779BBD4042}" dt="2022-01-17T07:19:52.549" v="205" actId="478"/>
          <ac:picMkLst>
            <pc:docMk/>
            <pc:sldMk cId="0" sldId="256"/>
            <ac:picMk id="5" creationId="{9530A0DF-89C8-0949-9B9D-AD63776F352A}"/>
          </ac:picMkLst>
        </pc:picChg>
        <pc:picChg chg="add del mod">
          <ac:chgData name="White, Richard Aubrey" userId="3de9d349-88be-4931-9e64-c6590894c061" providerId="ADAL" clId="{7EC1E6C5-A3BB-514A-9F74-41779BBD4042}" dt="2022-01-17T07:15:21.167" v="185" actId="478"/>
          <ac:picMkLst>
            <pc:docMk/>
            <pc:sldMk cId="0" sldId="256"/>
            <ac:picMk id="196" creationId="{14D64EAB-D6B2-C14D-AD46-CFB8E49FAAC6}"/>
          </ac:picMkLst>
        </pc:picChg>
        <pc:picChg chg="add mod">
          <ac:chgData name="White, Richard Aubrey" userId="3de9d349-88be-4931-9e64-c6590894c061" providerId="ADAL" clId="{7EC1E6C5-A3BB-514A-9F74-41779BBD4042}" dt="2022-01-17T07:14:02.570" v="172" actId="14100"/>
          <ac:picMkLst>
            <pc:docMk/>
            <pc:sldMk cId="0" sldId="256"/>
            <ac:picMk id="198" creationId="{9E0299B2-4FB8-5444-B6BB-0D225132CD97}"/>
          </ac:picMkLst>
        </pc:picChg>
        <pc:picChg chg="mod">
          <ac:chgData name="White, Richard Aubrey" userId="3de9d349-88be-4931-9e64-c6590894c061" providerId="ADAL" clId="{7EC1E6C5-A3BB-514A-9F74-41779BBD4042}" dt="2022-01-17T07:19:48.779" v="204" actId="14826"/>
          <ac:picMkLst>
            <pc:docMk/>
            <pc:sldMk cId="0" sldId="256"/>
            <ac:picMk id="290" creationId="{00000000-0000-0000-0000-000000000000}"/>
          </ac:picMkLst>
        </pc:picChg>
      </pc:sldChg>
      <pc:sldChg chg="addSp delSp modSp mod">
        <pc:chgData name="White, Richard Aubrey" userId="3de9d349-88be-4931-9e64-c6590894c061" providerId="ADAL" clId="{7EC1E6C5-A3BB-514A-9F74-41779BBD4042}" dt="2022-01-17T07:21:17.326" v="210"/>
        <pc:sldMkLst>
          <pc:docMk/>
          <pc:sldMk cId="0" sldId="257"/>
        </pc:sldMkLst>
        <pc:spChg chg="add mod">
          <ac:chgData name="White, Richard Aubrey" userId="3de9d349-88be-4931-9e64-c6590894c061" providerId="ADAL" clId="{7EC1E6C5-A3BB-514A-9F74-41779BBD4042}" dt="2022-01-17T07:20:46.014" v="208"/>
          <ac:spMkLst>
            <pc:docMk/>
            <pc:sldMk cId="0" sldId="257"/>
            <ac:spMk id="158" creationId="{6E9E9B2F-1517-E147-916D-28A0B5AC88F9}"/>
          </ac:spMkLst>
        </pc:spChg>
        <pc:spChg chg="add mod">
          <ac:chgData name="White, Richard Aubrey" userId="3de9d349-88be-4931-9e64-c6590894c061" providerId="ADAL" clId="{7EC1E6C5-A3BB-514A-9F74-41779BBD4042}" dt="2022-01-17T07:20:46.014" v="208"/>
          <ac:spMkLst>
            <pc:docMk/>
            <pc:sldMk cId="0" sldId="257"/>
            <ac:spMk id="159" creationId="{292BC96D-B572-C043-BB09-E8EB63E25E32}"/>
          </ac:spMkLst>
        </pc:spChg>
        <pc:spChg chg="del">
          <ac:chgData name="White, Richard Aubrey" userId="3de9d349-88be-4931-9e64-c6590894c061" providerId="ADAL" clId="{7EC1E6C5-A3BB-514A-9F74-41779BBD4042}" dt="2022-01-17T07:20:45.185" v="207" actId="478"/>
          <ac:spMkLst>
            <pc:docMk/>
            <pc:sldMk cId="0" sldId="257"/>
            <ac:spMk id="312" creationId="{00000000-0000-0000-0000-000000000000}"/>
          </ac:spMkLst>
        </pc:spChg>
        <pc:spChg chg="del">
          <ac:chgData name="White, Richard Aubrey" userId="3de9d349-88be-4931-9e64-c6590894c061" providerId="ADAL" clId="{7EC1E6C5-A3BB-514A-9F74-41779BBD4042}" dt="2022-01-17T07:20:45.185" v="207" actId="478"/>
          <ac:spMkLst>
            <pc:docMk/>
            <pc:sldMk cId="0" sldId="257"/>
            <ac:spMk id="313" creationId="{00000000-0000-0000-0000-000000000000}"/>
          </ac:spMkLst>
        </pc:spChg>
        <pc:spChg chg="del">
          <ac:chgData name="White, Richard Aubrey" userId="3de9d349-88be-4931-9e64-c6590894c061" providerId="ADAL" clId="{7EC1E6C5-A3BB-514A-9F74-41779BBD4042}" dt="2022-01-17T07:20:45.185" v="207" actId="478"/>
          <ac:spMkLst>
            <pc:docMk/>
            <pc:sldMk cId="0" sldId="257"/>
            <ac:spMk id="322" creationId="{00000000-0000-0000-0000-000000000000}"/>
          </ac:spMkLst>
        </pc:spChg>
        <pc:picChg chg="add mod">
          <ac:chgData name="White, Richard Aubrey" userId="3de9d349-88be-4931-9e64-c6590894c061" providerId="ADAL" clId="{7EC1E6C5-A3BB-514A-9F74-41779BBD4042}" dt="2022-01-17T07:20:46.014" v="208"/>
          <ac:picMkLst>
            <pc:docMk/>
            <pc:sldMk cId="0" sldId="257"/>
            <ac:picMk id="160" creationId="{51A24EA7-4F2D-8349-AAC4-E282764EE5A2}"/>
          </ac:picMkLst>
        </pc:picChg>
        <pc:picChg chg="add mod">
          <ac:chgData name="White, Richard Aubrey" userId="3de9d349-88be-4931-9e64-c6590894c061" providerId="ADAL" clId="{7EC1E6C5-A3BB-514A-9F74-41779BBD4042}" dt="2022-01-17T07:21:17.326" v="210"/>
          <ac:picMkLst>
            <pc:docMk/>
            <pc:sldMk cId="0" sldId="257"/>
            <ac:picMk id="161" creationId="{D58BBF55-96EA-7844-8AA1-19BA596DBF53}"/>
          </ac:picMkLst>
        </pc:picChg>
        <pc:picChg chg="del mod">
          <ac:chgData name="White, Richard Aubrey" userId="3de9d349-88be-4931-9e64-c6590894c061" providerId="ADAL" clId="{7EC1E6C5-A3BB-514A-9F74-41779BBD4042}" dt="2022-01-17T07:21:16.750" v="209" actId="478"/>
          <ac:picMkLst>
            <pc:docMk/>
            <pc:sldMk cId="0" sldId="257"/>
            <ac:picMk id="44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fortawesome.github.io/Font-Awesome/cheatsheet/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fortawesome.github.io/Font-Awesome/get-started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www.fontsquirrel.com/fonts/source-sans-pro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fortawesome.github.io/Font-Awesome/cheatsheet/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fortawesome.github.io/Font-Awesome/get-started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www.fontsquirrel.com/fonts/source-sans-pro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tawesome.github.io/Font-Awesome/cheatsheet/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://fortawesome.github.io/Font-Awesome/get-started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fontsquirrel.com/fonts/source-sans-pro" TargetMode="External"/><Relationship Id="rId9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842362" y="10337514"/>
            <a:ext cx="12833138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Creating outputs with </a:t>
            </a:r>
            <a:r>
              <a:rPr lang="en-US" dirty="0" err="1"/>
              <a:t>splstyle</a:t>
            </a:r>
            <a:r>
              <a:rPr dirty="0"/>
              <a:t> 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>
                <a:hlinkClick r:id="rId3"/>
              </a:rPr>
              <a:t>CC BY SA</a:t>
            </a:r>
            <a:r>
              <a:t> •  </a:t>
            </a:r>
            <a:r>
              <a:rPr lang="en-US" err="1"/>
              <a:t>sykdomspulsen@fhi.no</a:t>
            </a:r>
            <a:r>
              <a:t>  •  Learn more at </a:t>
            </a:r>
            <a:r>
              <a:rPr lang="en-US" err="1"/>
              <a:t>docs.sykdomspulsen.no</a:t>
            </a:r>
            <a:r>
              <a:rPr lang="en-US"/>
              <a:t>/</a:t>
            </a:r>
            <a:r>
              <a:rPr lang="en-US" err="1"/>
              <a:t>splstyle</a:t>
            </a:r>
            <a:r>
              <a:t>   •  package version  0.5.0 •  Updated: 2017-01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2932209"/>
            <a:ext cx="3093870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015693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583048" y="2331453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589203" y="6495822"/>
            <a:ext cx="2483944" cy="276126"/>
            <a:chOff x="0" y="0"/>
            <a:chExt cx="2483943" cy="276124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23328" y="7098955"/>
            <a:ext cx="3078715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163" name="Use visual emphasis (like color, size, and font weight) to make important information easy to find."/>
          <p:cNvSpPr txBox="1"/>
          <p:nvPr/>
        </p:nvSpPr>
        <p:spPr>
          <a:xfrm>
            <a:off x="323328" y="8750206"/>
            <a:ext cx="3078715" cy="58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164" name="dplyr::lag() - Offset elements by 1…"/>
          <p:cNvSpPr txBox="1"/>
          <p:nvPr/>
        </p:nvSpPr>
        <p:spPr>
          <a:xfrm>
            <a:off x="653726" y="9432114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165" name="Each cheatsheet should be licensed under the creative commons license.…"/>
          <p:cNvSpPr txBox="1"/>
          <p:nvPr/>
        </p:nvSpPr>
        <p:spPr>
          <a:xfrm>
            <a:off x="3777692" y="8618211"/>
            <a:ext cx="3129507" cy="116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http://creativecommons.org/licenses/by/4.0/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3860953" y="4195895"/>
            <a:ext cx="2818195" cy="228904"/>
            <a:chOff x="0" y="0"/>
            <a:chExt cx="2818195" cy="228902"/>
          </a:xfrm>
        </p:grpSpPr>
        <p:sp>
          <p:nvSpPr>
            <p:cNvPr id="166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16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1710180"/>
            <a:ext cx="291230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3738753" y="3206077"/>
            <a:ext cx="3207385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171" name="Fit sections to content. Try several different layouts.…"/>
          <p:cNvSpPr txBox="1"/>
          <p:nvPr/>
        </p:nvSpPr>
        <p:spPr>
          <a:xfrm>
            <a:off x="3738753" y="5163510"/>
            <a:ext cx="2537609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3795729" y="2206592"/>
            <a:ext cx="827380" cy="215902"/>
            <a:chOff x="0" y="-1"/>
            <a:chExt cx="827379" cy="215901"/>
          </a:xfrm>
        </p:grpSpPr>
        <p:sp>
          <p:nvSpPr>
            <p:cNvPr id="172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4754687" y="2201870"/>
            <a:ext cx="840853" cy="397497"/>
            <a:chOff x="0" y="-1"/>
            <a:chExt cx="840852" cy="397496"/>
          </a:xfrm>
        </p:grpSpPr>
        <p:sp>
          <p:nvSpPr>
            <p:cNvPr id="175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6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5720637" y="2204195"/>
            <a:ext cx="840343" cy="679875"/>
            <a:chOff x="0" y="-1"/>
            <a:chExt cx="840342" cy="679874"/>
          </a:xfrm>
        </p:grpSpPr>
        <p:sp>
          <p:nvSpPr>
            <p:cNvPr id="178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9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3860953" y="3694243"/>
            <a:ext cx="2815850" cy="431802"/>
            <a:chOff x="0" y="-1"/>
            <a:chExt cx="2815850" cy="431801"/>
          </a:xfrm>
        </p:grpSpPr>
        <p:sp>
          <p:nvSpPr>
            <p:cNvPr id="181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2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4" name="SUBSUBTITLE"/>
          <p:cNvSpPr txBox="1"/>
          <p:nvPr/>
        </p:nvSpPr>
        <p:spPr>
          <a:xfrm>
            <a:off x="3860953" y="452639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219199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186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Copyright"/>
          <p:cNvSpPr txBox="1"/>
          <p:nvPr/>
        </p:nvSpPr>
        <p:spPr>
          <a:xfrm>
            <a:off x="3667488" y="8139981"/>
            <a:ext cx="1343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sp>
        <p:nvSpPr>
          <p:cNvPr id="188" name="Line"/>
          <p:cNvSpPr/>
          <p:nvPr/>
        </p:nvSpPr>
        <p:spPr>
          <a:xfrm>
            <a:off x="3635278" y="817608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21919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0573099" y="121696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93" name="Table"/>
          <p:cNvGraphicFramePr/>
          <p:nvPr/>
        </p:nvGraphicFramePr>
        <p:xfrm>
          <a:off x="7387981" y="9076514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    "/>
          <p:cNvSpPr txBox="1"/>
          <p:nvPr/>
        </p:nvSpPr>
        <p:spPr>
          <a:xfrm>
            <a:off x="7387981" y="4508935"/>
            <a:ext cx="2015956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195" name="These are just font awesome characters"/>
          <p:cNvSpPr txBox="1"/>
          <p:nvPr/>
        </p:nvSpPr>
        <p:spPr>
          <a:xfrm>
            <a:off x="7346923" y="4249426"/>
            <a:ext cx="27630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These are just f</a:t>
            </a:r>
            <a:r>
              <a:rPr b="1"/>
              <a:t>ont awesome</a:t>
            </a:r>
            <a:r>
              <a:t> characters</a:t>
            </a:r>
          </a:p>
        </p:txBody>
      </p:sp>
      <p:sp>
        <p:nvSpPr>
          <p:cNvPr id="202" name="ICONS"/>
          <p:cNvSpPr txBox="1"/>
          <p:nvPr/>
        </p:nvSpPr>
        <p:spPr>
          <a:xfrm>
            <a:off x="7189707" y="4060795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203" name="MOCK TABLES"/>
          <p:cNvSpPr txBox="1"/>
          <p:nvPr/>
        </p:nvSpPr>
        <p:spPr>
          <a:xfrm>
            <a:off x="7189707" y="5303186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04" name="MOCK GRAPHS"/>
          <p:cNvSpPr txBox="1"/>
          <p:nvPr/>
        </p:nvSpPr>
        <p:spPr>
          <a:xfrm>
            <a:off x="7189707" y="7605712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05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06" name="CODE"/>
          <p:cNvSpPr txBox="1"/>
          <p:nvPr/>
        </p:nvSpPr>
        <p:spPr>
          <a:xfrm>
            <a:off x="7189707" y="1857135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207" name="ggplot(mpg, aes(hwy, cty)) +…"/>
          <p:cNvSpPr txBox="1"/>
          <p:nvPr/>
        </p:nvSpPr>
        <p:spPr>
          <a:xfrm>
            <a:off x="7394331" y="2512088"/>
            <a:ext cx="2805496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geom_point(aes(size = fl))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346923" y="2034030"/>
            <a:ext cx="2763056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209" name="can help explain"/>
          <p:cNvSpPr/>
          <p:nvPr/>
        </p:nvSpPr>
        <p:spPr>
          <a:xfrm>
            <a:off x="8357143" y="3131961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can help explain </a:t>
            </a:r>
          </a:p>
        </p:txBody>
      </p:sp>
      <p:sp>
        <p:nvSpPr>
          <p:cNvPr id="210" name="Word balloons"/>
          <p:cNvSpPr/>
          <p:nvPr/>
        </p:nvSpPr>
        <p:spPr>
          <a:xfrm>
            <a:off x="7387981" y="3127595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sp>
        <p:nvSpPr>
          <p:cNvPr id="221" name="code"/>
          <p:cNvSpPr/>
          <p:nvPr/>
        </p:nvSpPr>
        <p:spPr>
          <a:xfrm>
            <a:off x="9326304" y="3127992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222" name="Line"/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7148465" y="40056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>
            <a:off x="714846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714846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7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642182" y="2148297"/>
            <a:ext cx="2818196" cy="133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fortawesome.github.io/Font-Awesome/get-started/</a:t>
            </a:r>
          </a:p>
        </p:txBody>
      </p:sp>
      <p:sp>
        <p:nvSpPr>
          <p:cNvPr id="228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642182" y="3748683"/>
            <a:ext cx="2912301" cy="813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7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229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642182" y="7500524"/>
            <a:ext cx="2912301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b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230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642182" y="5651058"/>
            <a:ext cx="2912301" cy="9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31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32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33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34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49" name="Group"/>
          <p:cNvGrpSpPr/>
          <p:nvPr/>
        </p:nvGrpSpPr>
        <p:grpSpPr>
          <a:xfrm>
            <a:off x="392579" y="4503609"/>
            <a:ext cx="2877191" cy="1066589"/>
            <a:chOff x="0" y="0"/>
            <a:chExt cx="2877189" cy="1066587"/>
          </a:xfrm>
        </p:grpSpPr>
        <p:pic>
          <p:nvPicPr>
            <p:cNvPr id="237" name="ggplot2-cheatsheet.png" descr="ggplot2-cheatsheet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40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238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39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8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241" name="ggplot2-cheatsheet.png" descr="ggplot2-cheatsheet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242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3" name="ggplot2-cheatsheet.png" descr="ggplot2-cheatsheet.png"/>
              <p:cNvPicPr>
                <a:picLocks noChangeAspect="1"/>
              </p:cNvPicPr>
              <p:nvPr/>
            </p:nvPicPr>
            <p:blipFill>
              <a:blip r:embed="rId8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4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5" name="ggplot2-cheatsheet.png" descr="ggplot2-cheatsheet.png"/>
              <p:cNvPicPr>
                <a:picLocks noChangeAspect="1"/>
              </p:cNvPicPr>
              <p:nvPr/>
            </p:nvPicPr>
            <p:blipFill>
              <a:blip r:embed="rId8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6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7" name="ggplot2-cheatsheet.png" descr="ggplot2-cheatsheet.png"/>
              <p:cNvPicPr>
                <a:picLocks noChangeAspect="1"/>
              </p:cNvPicPr>
              <p:nvPr/>
            </p:nvPicPr>
            <p:blipFill>
              <a:blip r:embed="rId8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57" name="Group"/>
          <p:cNvGrpSpPr/>
          <p:nvPr/>
        </p:nvGrpSpPr>
        <p:grpSpPr>
          <a:xfrm>
            <a:off x="583598" y="7724812"/>
            <a:ext cx="2495155" cy="781282"/>
            <a:chOff x="0" y="0"/>
            <a:chExt cx="2495153" cy="781280"/>
          </a:xfrm>
        </p:grpSpPr>
        <p:sp>
          <p:nvSpPr>
            <p:cNvPr id="250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253" name="Group"/>
            <p:cNvGrpSpPr/>
            <p:nvPr/>
          </p:nvGrpSpPr>
          <p:grpSpPr>
            <a:xfrm>
              <a:off x="0" y="406"/>
              <a:ext cx="360853" cy="358035"/>
              <a:chOff x="0" y="0"/>
              <a:chExt cx="360852" cy="358033"/>
            </a:xfrm>
          </p:grpSpPr>
          <p:pic>
            <p:nvPicPr>
              <p:cNvPr id="251" name="Image" descr="Image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2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56" name="Group"/>
            <p:cNvGrpSpPr/>
            <p:nvPr/>
          </p:nvGrpSpPr>
          <p:grpSpPr>
            <a:xfrm>
              <a:off x="2533" y="396945"/>
              <a:ext cx="360324" cy="358034"/>
              <a:chOff x="0" y="0"/>
              <a:chExt cx="360322" cy="358033"/>
            </a:xfrm>
          </p:grpSpPr>
          <p:pic>
            <p:nvPicPr>
              <p:cNvPr id="254" name="Image" descr="Image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5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258" name="rstudio.png" descr="rstudio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devtools.png" descr="devtools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0018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forcats.png" descr="forcat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13992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tibble.png" descr="tibbl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07967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3841" y="7960462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7" name="Group"/>
          <p:cNvGrpSpPr/>
          <p:nvPr/>
        </p:nvGrpSpPr>
        <p:grpSpPr>
          <a:xfrm>
            <a:off x="9616599" y="7962483"/>
            <a:ext cx="444501" cy="444501"/>
            <a:chOff x="0" y="0"/>
            <a:chExt cx="444500" cy="4445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72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1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73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4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5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6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9059438" y="7960461"/>
            <a:ext cx="448425" cy="448545"/>
            <a:chOff x="0" y="0"/>
            <a:chExt cx="448424" cy="448544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0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1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2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7949040" y="7960462"/>
            <a:ext cx="448425" cy="448544"/>
            <a:chOff x="0" y="0"/>
            <a:chExt cx="448424" cy="448543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5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8504239" y="7960462"/>
            <a:ext cx="448425" cy="448544"/>
            <a:chOff x="0" y="0"/>
            <a:chExt cx="448424" cy="448543"/>
          </a:xfrm>
        </p:grpSpPr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90" name="rstudi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98081" y="200716"/>
            <a:ext cx="1379822" cy="1596802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Line">
            <a:extLst>
              <a:ext uri="{FF2B5EF4-FFF2-40B4-BE49-F238E27FC236}">
                <a16:creationId xmlns:a16="http://schemas.microsoft.com/office/drawing/2014/main" id="{0462D4C8-9856-1847-B067-4CC280BE2E9A}"/>
              </a:ext>
            </a:extLst>
          </p:cNvPr>
          <p:cNvSpPr/>
          <p:nvPr/>
        </p:nvSpPr>
        <p:spPr>
          <a:xfrm>
            <a:off x="7550605" y="6947837"/>
            <a:ext cx="139607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2" name="Line">
            <a:extLst>
              <a:ext uri="{FF2B5EF4-FFF2-40B4-BE49-F238E27FC236}">
                <a16:creationId xmlns:a16="http://schemas.microsoft.com/office/drawing/2014/main" id="{98509E77-091E-7E49-AE22-7375C02ABC6D}"/>
              </a:ext>
            </a:extLst>
          </p:cNvPr>
          <p:cNvSpPr/>
          <p:nvPr/>
        </p:nvSpPr>
        <p:spPr>
          <a:xfrm>
            <a:off x="8147188" y="6947837"/>
            <a:ext cx="139608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93" name="Table">
            <a:extLst>
              <a:ext uri="{FF2B5EF4-FFF2-40B4-BE49-F238E27FC236}">
                <a16:creationId xmlns:a16="http://schemas.microsoft.com/office/drawing/2014/main" id="{758715C0-EB73-7043-8893-88379593C6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563162"/>
              </p:ext>
            </p:extLst>
          </p:nvPr>
        </p:nvGraphicFramePr>
        <p:xfrm>
          <a:off x="7169368" y="6507474"/>
          <a:ext cx="342900" cy="800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4" name="Table">
            <a:extLst>
              <a:ext uri="{FF2B5EF4-FFF2-40B4-BE49-F238E27FC236}">
                <a16:creationId xmlns:a16="http://schemas.microsoft.com/office/drawing/2014/main" id="{EF1DB40A-D87E-0D41-B2EF-431D91972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98615"/>
              </p:ext>
            </p:extLst>
          </p:nvPr>
        </p:nvGraphicFramePr>
        <p:xfrm>
          <a:off x="7734302" y="6449854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5" name="Table">
            <a:extLst>
              <a:ext uri="{FF2B5EF4-FFF2-40B4-BE49-F238E27FC236}">
                <a16:creationId xmlns:a16="http://schemas.microsoft.com/office/drawing/2014/main" id="{F1B25941-D75A-6E42-9B69-09C15E0906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661392"/>
              </p:ext>
            </p:extLst>
          </p:nvPr>
        </p:nvGraphicFramePr>
        <p:xfrm>
          <a:off x="7734302" y="6884295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6" name="Table">
            <a:extLst>
              <a:ext uri="{FF2B5EF4-FFF2-40B4-BE49-F238E27FC236}">
                <a16:creationId xmlns:a16="http://schemas.microsoft.com/office/drawing/2014/main" id="{A7DA1569-4338-FB40-8057-75A6866D7F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712845"/>
              </p:ext>
            </p:extLst>
          </p:nvPr>
        </p:nvGraphicFramePr>
        <p:xfrm>
          <a:off x="7734302" y="7183832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" name="Table">
            <a:extLst>
              <a:ext uri="{FF2B5EF4-FFF2-40B4-BE49-F238E27FC236}">
                <a16:creationId xmlns:a16="http://schemas.microsoft.com/office/drawing/2014/main" id="{84BE9FE7-E7F0-0B4D-B930-8F88D4E81C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619349"/>
              </p:ext>
            </p:extLst>
          </p:nvPr>
        </p:nvGraphicFramePr>
        <p:xfrm>
          <a:off x="8378296" y="6671535"/>
          <a:ext cx="2286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4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8" name="Line">
            <a:extLst>
              <a:ext uri="{FF2B5EF4-FFF2-40B4-BE49-F238E27FC236}">
                <a16:creationId xmlns:a16="http://schemas.microsoft.com/office/drawing/2014/main" id="{B87C6069-293C-6541-8737-3771F9DCE700}"/>
              </a:ext>
            </a:extLst>
          </p:cNvPr>
          <p:cNvSpPr/>
          <p:nvPr/>
        </p:nvSpPr>
        <p:spPr>
          <a:xfrm>
            <a:off x="7602390" y="5837594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99" name="Table">
            <a:extLst>
              <a:ext uri="{FF2B5EF4-FFF2-40B4-BE49-F238E27FC236}">
                <a16:creationId xmlns:a16="http://schemas.microsoft.com/office/drawing/2014/main" id="{4D44FD49-6CCB-3747-B4FC-4C332597F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054571"/>
              </p:ext>
            </p:extLst>
          </p:nvPr>
        </p:nvGraphicFramePr>
        <p:xfrm>
          <a:off x="7175473" y="5662398"/>
          <a:ext cx="3429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0" name="Table">
            <a:extLst>
              <a:ext uri="{FF2B5EF4-FFF2-40B4-BE49-F238E27FC236}">
                <a16:creationId xmlns:a16="http://schemas.microsoft.com/office/drawing/2014/main" id="{7B63F723-8450-3144-A86D-D41406988B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907733"/>
              </p:ext>
            </p:extLst>
          </p:nvPr>
        </p:nvGraphicFramePr>
        <p:xfrm>
          <a:off x="7819667" y="5662398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1" name="Table">
            <a:extLst>
              <a:ext uri="{FF2B5EF4-FFF2-40B4-BE49-F238E27FC236}">
                <a16:creationId xmlns:a16="http://schemas.microsoft.com/office/drawing/2014/main" id="{2BA77880-B562-304D-AEE3-065BCE2B5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125105"/>
              </p:ext>
            </p:extLst>
          </p:nvPr>
        </p:nvGraphicFramePr>
        <p:xfrm>
          <a:off x="9427655" y="5552692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02" name="Group">
            <a:extLst>
              <a:ext uri="{FF2B5EF4-FFF2-40B4-BE49-F238E27FC236}">
                <a16:creationId xmlns:a16="http://schemas.microsoft.com/office/drawing/2014/main" id="{BD5982DB-BB97-FB45-BC1A-6DB7A6E12D00}"/>
              </a:ext>
            </a:extLst>
          </p:cNvPr>
          <p:cNvGrpSpPr/>
          <p:nvPr/>
        </p:nvGrpSpPr>
        <p:grpSpPr>
          <a:xfrm>
            <a:off x="9427654" y="5729627"/>
            <a:ext cx="342906" cy="232054"/>
            <a:chOff x="-1" y="-1"/>
            <a:chExt cx="342905" cy="232053"/>
          </a:xfrm>
        </p:grpSpPr>
        <p:sp>
          <p:nvSpPr>
            <p:cNvPr id="303" name="Line">
              <a:extLst>
                <a:ext uri="{FF2B5EF4-FFF2-40B4-BE49-F238E27FC236}">
                  <a16:creationId xmlns:a16="http://schemas.microsoft.com/office/drawing/2014/main" id="{04B458B0-9E1D-5A4C-9EA3-3916320DBAA0}"/>
                </a:ext>
              </a:extLst>
            </p:cNvPr>
            <p:cNvSpPr/>
            <p:nvPr/>
          </p:nvSpPr>
          <p:spPr>
            <a:xfrm>
              <a:off x="-2" y="109957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Line">
              <a:extLst>
                <a:ext uri="{FF2B5EF4-FFF2-40B4-BE49-F238E27FC236}">
                  <a16:creationId xmlns:a16="http://schemas.microsoft.com/office/drawing/2014/main" id="{B3C1E9E9-825F-264C-A5C4-12A7B92DC522}"/>
                </a:ext>
              </a:extLst>
            </p:cNvPr>
            <p:cNvSpPr/>
            <p:nvPr/>
          </p:nvSpPr>
          <p:spPr>
            <a:xfrm>
              <a:off x="-2" y="232050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Line">
              <a:extLst>
                <a:ext uri="{FF2B5EF4-FFF2-40B4-BE49-F238E27FC236}">
                  <a16:creationId xmlns:a16="http://schemas.microsoft.com/office/drawing/2014/main" id="{1837B30C-2520-3B40-B55F-D7C7D370A4BE}"/>
                </a:ext>
              </a:extLst>
            </p:cNvPr>
            <p:cNvSpPr/>
            <p:nvPr/>
          </p:nvSpPr>
          <p:spPr>
            <a:xfrm>
              <a:off x="-2" y="-2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aphicFrame>
        <p:nvGraphicFramePr>
          <p:cNvPr id="306" name="Table">
            <a:extLst>
              <a:ext uri="{FF2B5EF4-FFF2-40B4-BE49-F238E27FC236}">
                <a16:creationId xmlns:a16="http://schemas.microsoft.com/office/drawing/2014/main" id="{549327C8-982D-3442-B56A-BCD549908D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950857"/>
              </p:ext>
            </p:extLst>
          </p:nvPr>
        </p:nvGraphicFramePr>
        <p:xfrm>
          <a:off x="9427655" y="6714365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2A10885-368D-4344-A200-0BA3AA3B5A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572" y="9831159"/>
            <a:ext cx="777704" cy="90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842362" y="10337514"/>
            <a:ext cx="12833138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t>Four Column Layout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>
                <a:hlinkClick r:id="rId3"/>
              </a:rPr>
              <a:t>CC BY SA</a:t>
            </a:r>
            <a:r>
              <a:t> •  </a:t>
            </a:r>
            <a:r>
              <a:rPr lang="en-US" err="1"/>
              <a:t>sykdomspulsen@fhi.no</a:t>
            </a:r>
            <a:r>
              <a:t>  •  Learn more at </a:t>
            </a:r>
            <a:r>
              <a:rPr lang="en-US" err="1"/>
              <a:t>docs.sykdomspulsen.no</a:t>
            </a:r>
            <a:r>
              <a:rPr lang="en-US"/>
              <a:t>/PKGNAME</a:t>
            </a:r>
            <a:r>
              <a:t>   •  package version  0.5.0 •  Updated: 2017-01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2932209"/>
            <a:ext cx="3093870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015693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583048" y="2331453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589203" y="6495822"/>
            <a:ext cx="2483944" cy="276126"/>
            <a:chOff x="0" y="0"/>
            <a:chExt cx="2483943" cy="276124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23328" y="7098955"/>
            <a:ext cx="3078715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163" name="Use visual emphasis (like color, size, and font weight) to make important information easy to find."/>
          <p:cNvSpPr txBox="1"/>
          <p:nvPr/>
        </p:nvSpPr>
        <p:spPr>
          <a:xfrm>
            <a:off x="323328" y="8750206"/>
            <a:ext cx="3078715" cy="58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164" name="dplyr::lag() - Offset elements by 1…"/>
          <p:cNvSpPr txBox="1"/>
          <p:nvPr/>
        </p:nvSpPr>
        <p:spPr>
          <a:xfrm>
            <a:off x="653726" y="9432114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165" name="Each cheatsheet should be licensed under the creative commons license.…"/>
          <p:cNvSpPr txBox="1"/>
          <p:nvPr/>
        </p:nvSpPr>
        <p:spPr>
          <a:xfrm>
            <a:off x="3777692" y="8618211"/>
            <a:ext cx="3129507" cy="116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http://creativecommons.org/licenses/by/4.0/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3860953" y="4195895"/>
            <a:ext cx="2818195" cy="228904"/>
            <a:chOff x="0" y="0"/>
            <a:chExt cx="2818195" cy="228902"/>
          </a:xfrm>
        </p:grpSpPr>
        <p:sp>
          <p:nvSpPr>
            <p:cNvPr id="166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16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1710180"/>
            <a:ext cx="291230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3738753" y="3206077"/>
            <a:ext cx="3207385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171" name="Fit sections to content. Try several different layouts.…"/>
          <p:cNvSpPr txBox="1"/>
          <p:nvPr/>
        </p:nvSpPr>
        <p:spPr>
          <a:xfrm>
            <a:off x="3738753" y="5163510"/>
            <a:ext cx="2537609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3795729" y="2206592"/>
            <a:ext cx="827380" cy="215902"/>
            <a:chOff x="0" y="-1"/>
            <a:chExt cx="827379" cy="215901"/>
          </a:xfrm>
        </p:grpSpPr>
        <p:sp>
          <p:nvSpPr>
            <p:cNvPr id="172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4754687" y="2201870"/>
            <a:ext cx="840853" cy="397497"/>
            <a:chOff x="0" y="-1"/>
            <a:chExt cx="840852" cy="397496"/>
          </a:xfrm>
        </p:grpSpPr>
        <p:sp>
          <p:nvSpPr>
            <p:cNvPr id="175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6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5720637" y="2204195"/>
            <a:ext cx="840343" cy="679875"/>
            <a:chOff x="0" y="-1"/>
            <a:chExt cx="840342" cy="679874"/>
          </a:xfrm>
        </p:grpSpPr>
        <p:sp>
          <p:nvSpPr>
            <p:cNvPr id="178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9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3860953" y="3694243"/>
            <a:ext cx="2815850" cy="431802"/>
            <a:chOff x="0" y="-1"/>
            <a:chExt cx="2815850" cy="431801"/>
          </a:xfrm>
        </p:grpSpPr>
        <p:sp>
          <p:nvSpPr>
            <p:cNvPr id="181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2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4" name="SUBSUBTITLE"/>
          <p:cNvSpPr txBox="1"/>
          <p:nvPr/>
        </p:nvSpPr>
        <p:spPr>
          <a:xfrm>
            <a:off x="3860953" y="452639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219199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186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Copyright"/>
          <p:cNvSpPr txBox="1"/>
          <p:nvPr/>
        </p:nvSpPr>
        <p:spPr>
          <a:xfrm>
            <a:off x="3667488" y="8139981"/>
            <a:ext cx="1343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sp>
        <p:nvSpPr>
          <p:cNvPr id="188" name="Line"/>
          <p:cNvSpPr/>
          <p:nvPr/>
        </p:nvSpPr>
        <p:spPr>
          <a:xfrm>
            <a:off x="3635278" y="817608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21919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0573099" y="121696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93" name="Table"/>
          <p:cNvGraphicFramePr/>
          <p:nvPr/>
        </p:nvGraphicFramePr>
        <p:xfrm>
          <a:off x="7387981" y="9076514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    "/>
          <p:cNvSpPr txBox="1"/>
          <p:nvPr/>
        </p:nvSpPr>
        <p:spPr>
          <a:xfrm>
            <a:off x="7387981" y="4508935"/>
            <a:ext cx="2015956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195" name="These are just font awesome characters"/>
          <p:cNvSpPr txBox="1"/>
          <p:nvPr/>
        </p:nvSpPr>
        <p:spPr>
          <a:xfrm>
            <a:off x="7346923" y="4249426"/>
            <a:ext cx="27630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These are just f</a:t>
            </a:r>
            <a:r>
              <a:rPr b="1"/>
              <a:t>ont awesome</a:t>
            </a:r>
            <a:r>
              <a:t> characters</a:t>
            </a:r>
          </a:p>
        </p:txBody>
      </p:sp>
      <p:sp>
        <p:nvSpPr>
          <p:cNvPr id="202" name="ICONS"/>
          <p:cNvSpPr txBox="1"/>
          <p:nvPr/>
        </p:nvSpPr>
        <p:spPr>
          <a:xfrm>
            <a:off x="7189707" y="4060795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203" name="MOCK TABLES"/>
          <p:cNvSpPr txBox="1"/>
          <p:nvPr/>
        </p:nvSpPr>
        <p:spPr>
          <a:xfrm>
            <a:off x="7189707" y="5303186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04" name="MOCK GRAPHS"/>
          <p:cNvSpPr txBox="1"/>
          <p:nvPr/>
        </p:nvSpPr>
        <p:spPr>
          <a:xfrm>
            <a:off x="7189707" y="7605712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05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06" name="CODE"/>
          <p:cNvSpPr txBox="1"/>
          <p:nvPr/>
        </p:nvSpPr>
        <p:spPr>
          <a:xfrm>
            <a:off x="7189707" y="1857135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207" name="ggplot(mpg, aes(hwy, cty)) +…"/>
          <p:cNvSpPr txBox="1"/>
          <p:nvPr/>
        </p:nvSpPr>
        <p:spPr>
          <a:xfrm>
            <a:off x="7394331" y="2512088"/>
            <a:ext cx="2805496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geom_point(aes(size = fl))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346923" y="2034030"/>
            <a:ext cx="2763056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209" name="can help explain"/>
          <p:cNvSpPr/>
          <p:nvPr/>
        </p:nvSpPr>
        <p:spPr>
          <a:xfrm>
            <a:off x="8357143" y="3131961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can help explain </a:t>
            </a:r>
          </a:p>
        </p:txBody>
      </p:sp>
      <p:sp>
        <p:nvSpPr>
          <p:cNvPr id="210" name="Word balloons"/>
          <p:cNvSpPr/>
          <p:nvPr/>
        </p:nvSpPr>
        <p:spPr>
          <a:xfrm>
            <a:off x="7387981" y="3127595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sp>
        <p:nvSpPr>
          <p:cNvPr id="221" name="code"/>
          <p:cNvSpPr/>
          <p:nvPr/>
        </p:nvSpPr>
        <p:spPr>
          <a:xfrm>
            <a:off x="9326304" y="3127992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222" name="Line"/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7148465" y="40056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>
            <a:off x="714846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714846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7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642182" y="2148297"/>
            <a:ext cx="2818196" cy="133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fortawesome.github.io/Font-Awesome/get-started/</a:t>
            </a:r>
          </a:p>
        </p:txBody>
      </p:sp>
      <p:sp>
        <p:nvSpPr>
          <p:cNvPr id="228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642182" y="3748683"/>
            <a:ext cx="2912301" cy="813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7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229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642182" y="7500524"/>
            <a:ext cx="2912301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4570" tIns="54570" rIns="54570" bIns="54570" anchor="b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230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642182" y="5651058"/>
            <a:ext cx="2912301" cy="9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31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32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33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34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49" name="Group"/>
          <p:cNvGrpSpPr/>
          <p:nvPr/>
        </p:nvGrpSpPr>
        <p:grpSpPr>
          <a:xfrm>
            <a:off x="392579" y="4503609"/>
            <a:ext cx="2877191" cy="1066589"/>
            <a:chOff x="0" y="0"/>
            <a:chExt cx="2877189" cy="1066587"/>
          </a:xfrm>
        </p:grpSpPr>
        <p:pic>
          <p:nvPicPr>
            <p:cNvPr id="237" name="ggplot2-cheatsheet.png" descr="ggplot2-cheatsheet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40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238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39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8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241" name="ggplot2-cheatsheet.png" descr="ggplot2-cheatsheet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242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3" name="ggplot2-cheatsheet.png" descr="ggplot2-cheatsheet.png"/>
              <p:cNvPicPr>
                <a:picLocks noChangeAspect="1"/>
              </p:cNvPicPr>
              <p:nvPr/>
            </p:nvPicPr>
            <p:blipFill>
              <a:blip r:embed="rId8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4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5" name="ggplot2-cheatsheet.png" descr="ggplot2-cheatsheet.png"/>
              <p:cNvPicPr>
                <a:picLocks noChangeAspect="1"/>
              </p:cNvPicPr>
              <p:nvPr/>
            </p:nvPicPr>
            <p:blipFill>
              <a:blip r:embed="rId8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6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7" name="ggplot2-cheatsheet.png" descr="ggplot2-cheatsheet.png"/>
              <p:cNvPicPr>
                <a:picLocks noChangeAspect="1"/>
              </p:cNvPicPr>
              <p:nvPr/>
            </p:nvPicPr>
            <p:blipFill>
              <a:blip r:embed="rId8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57" name="Group"/>
          <p:cNvGrpSpPr/>
          <p:nvPr/>
        </p:nvGrpSpPr>
        <p:grpSpPr>
          <a:xfrm>
            <a:off x="583598" y="7724812"/>
            <a:ext cx="2495155" cy="781282"/>
            <a:chOff x="0" y="0"/>
            <a:chExt cx="2495153" cy="781280"/>
          </a:xfrm>
        </p:grpSpPr>
        <p:sp>
          <p:nvSpPr>
            <p:cNvPr id="250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253" name="Group"/>
            <p:cNvGrpSpPr/>
            <p:nvPr/>
          </p:nvGrpSpPr>
          <p:grpSpPr>
            <a:xfrm>
              <a:off x="0" y="406"/>
              <a:ext cx="360853" cy="358035"/>
              <a:chOff x="0" y="0"/>
              <a:chExt cx="360852" cy="358033"/>
            </a:xfrm>
          </p:grpSpPr>
          <p:pic>
            <p:nvPicPr>
              <p:cNvPr id="251" name="Image" descr="Image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2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56" name="Group"/>
            <p:cNvGrpSpPr/>
            <p:nvPr/>
          </p:nvGrpSpPr>
          <p:grpSpPr>
            <a:xfrm>
              <a:off x="2533" y="396945"/>
              <a:ext cx="360324" cy="358034"/>
              <a:chOff x="0" y="0"/>
              <a:chExt cx="360322" cy="358033"/>
            </a:xfrm>
          </p:grpSpPr>
          <p:pic>
            <p:nvPicPr>
              <p:cNvPr id="254" name="Image" descr="Image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5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258" name="rstudio.png" descr="rstudio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devtools.png" descr="devtools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0018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forcats.png" descr="forcat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13992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tibble.png" descr="tibbl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07967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3841" y="7960462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7" name="Group"/>
          <p:cNvGrpSpPr/>
          <p:nvPr/>
        </p:nvGrpSpPr>
        <p:grpSpPr>
          <a:xfrm>
            <a:off x="9616599" y="7962483"/>
            <a:ext cx="444501" cy="444501"/>
            <a:chOff x="0" y="0"/>
            <a:chExt cx="444500" cy="4445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72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1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73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4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5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6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9059438" y="7960461"/>
            <a:ext cx="448425" cy="448545"/>
            <a:chOff x="0" y="0"/>
            <a:chExt cx="448424" cy="448544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0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1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2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7949040" y="7960462"/>
            <a:ext cx="448425" cy="448544"/>
            <a:chOff x="0" y="0"/>
            <a:chExt cx="448424" cy="448543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5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8504239" y="7960462"/>
            <a:ext cx="448425" cy="448544"/>
            <a:chOff x="0" y="0"/>
            <a:chExt cx="448424" cy="448543"/>
          </a:xfrm>
        </p:grpSpPr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90" name="rstudi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94644" y="200716"/>
            <a:ext cx="1386697" cy="1596802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Line">
            <a:extLst>
              <a:ext uri="{FF2B5EF4-FFF2-40B4-BE49-F238E27FC236}">
                <a16:creationId xmlns:a16="http://schemas.microsoft.com/office/drawing/2014/main" id="{0462D4C8-9856-1847-B067-4CC280BE2E9A}"/>
              </a:ext>
            </a:extLst>
          </p:cNvPr>
          <p:cNvSpPr/>
          <p:nvPr/>
        </p:nvSpPr>
        <p:spPr>
          <a:xfrm>
            <a:off x="7550605" y="6947837"/>
            <a:ext cx="139607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2" name="Line">
            <a:extLst>
              <a:ext uri="{FF2B5EF4-FFF2-40B4-BE49-F238E27FC236}">
                <a16:creationId xmlns:a16="http://schemas.microsoft.com/office/drawing/2014/main" id="{98509E77-091E-7E49-AE22-7375C02ABC6D}"/>
              </a:ext>
            </a:extLst>
          </p:cNvPr>
          <p:cNvSpPr/>
          <p:nvPr/>
        </p:nvSpPr>
        <p:spPr>
          <a:xfrm>
            <a:off x="8147188" y="6947837"/>
            <a:ext cx="139608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93" name="Table">
            <a:extLst>
              <a:ext uri="{FF2B5EF4-FFF2-40B4-BE49-F238E27FC236}">
                <a16:creationId xmlns:a16="http://schemas.microsoft.com/office/drawing/2014/main" id="{758715C0-EB73-7043-8893-88379593C66D}"/>
              </a:ext>
            </a:extLst>
          </p:cNvPr>
          <p:cNvGraphicFramePr/>
          <p:nvPr/>
        </p:nvGraphicFramePr>
        <p:xfrm>
          <a:off x="7169368" y="6507474"/>
          <a:ext cx="342900" cy="800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4" name="Table">
            <a:extLst>
              <a:ext uri="{FF2B5EF4-FFF2-40B4-BE49-F238E27FC236}">
                <a16:creationId xmlns:a16="http://schemas.microsoft.com/office/drawing/2014/main" id="{EF1DB40A-D87E-0D41-B2EF-431D919724FF}"/>
              </a:ext>
            </a:extLst>
          </p:cNvPr>
          <p:cNvGraphicFramePr/>
          <p:nvPr/>
        </p:nvGraphicFramePr>
        <p:xfrm>
          <a:off x="7734302" y="6449854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5" name="Table">
            <a:extLst>
              <a:ext uri="{FF2B5EF4-FFF2-40B4-BE49-F238E27FC236}">
                <a16:creationId xmlns:a16="http://schemas.microsoft.com/office/drawing/2014/main" id="{F1B25941-D75A-6E42-9B69-09C15E090669}"/>
              </a:ext>
            </a:extLst>
          </p:cNvPr>
          <p:cNvGraphicFramePr/>
          <p:nvPr/>
        </p:nvGraphicFramePr>
        <p:xfrm>
          <a:off x="7734302" y="6884295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6" name="Table">
            <a:extLst>
              <a:ext uri="{FF2B5EF4-FFF2-40B4-BE49-F238E27FC236}">
                <a16:creationId xmlns:a16="http://schemas.microsoft.com/office/drawing/2014/main" id="{A7DA1569-4338-FB40-8057-75A6866D7F44}"/>
              </a:ext>
            </a:extLst>
          </p:cNvPr>
          <p:cNvGraphicFramePr/>
          <p:nvPr/>
        </p:nvGraphicFramePr>
        <p:xfrm>
          <a:off x="7734302" y="7183832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" name="Table">
            <a:extLst>
              <a:ext uri="{FF2B5EF4-FFF2-40B4-BE49-F238E27FC236}">
                <a16:creationId xmlns:a16="http://schemas.microsoft.com/office/drawing/2014/main" id="{84BE9FE7-E7F0-0B4D-B930-8F88D4E81C63}"/>
              </a:ext>
            </a:extLst>
          </p:cNvPr>
          <p:cNvGraphicFramePr/>
          <p:nvPr/>
        </p:nvGraphicFramePr>
        <p:xfrm>
          <a:off x="8378296" y="6671535"/>
          <a:ext cx="2286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4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8" name="Line">
            <a:extLst>
              <a:ext uri="{FF2B5EF4-FFF2-40B4-BE49-F238E27FC236}">
                <a16:creationId xmlns:a16="http://schemas.microsoft.com/office/drawing/2014/main" id="{B87C6069-293C-6541-8737-3771F9DCE700}"/>
              </a:ext>
            </a:extLst>
          </p:cNvPr>
          <p:cNvSpPr/>
          <p:nvPr/>
        </p:nvSpPr>
        <p:spPr>
          <a:xfrm>
            <a:off x="7602390" y="5837594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99" name="Table">
            <a:extLst>
              <a:ext uri="{FF2B5EF4-FFF2-40B4-BE49-F238E27FC236}">
                <a16:creationId xmlns:a16="http://schemas.microsoft.com/office/drawing/2014/main" id="{4D44FD49-6CCB-3747-B4FC-4C332597F2C0}"/>
              </a:ext>
            </a:extLst>
          </p:cNvPr>
          <p:cNvGraphicFramePr/>
          <p:nvPr/>
        </p:nvGraphicFramePr>
        <p:xfrm>
          <a:off x="7175473" y="5662398"/>
          <a:ext cx="3429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0" name="Table">
            <a:extLst>
              <a:ext uri="{FF2B5EF4-FFF2-40B4-BE49-F238E27FC236}">
                <a16:creationId xmlns:a16="http://schemas.microsoft.com/office/drawing/2014/main" id="{7B63F723-8450-3144-A86D-D41406988BD5}"/>
              </a:ext>
            </a:extLst>
          </p:cNvPr>
          <p:cNvGraphicFramePr/>
          <p:nvPr/>
        </p:nvGraphicFramePr>
        <p:xfrm>
          <a:off x="7819667" y="5662398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1" name="Table">
            <a:extLst>
              <a:ext uri="{FF2B5EF4-FFF2-40B4-BE49-F238E27FC236}">
                <a16:creationId xmlns:a16="http://schemas.microsoft.com/office/drawing/2014/main" id="{2BA77880-B562-304D-AEE3-065BCE2B5CE0}"/>
              </a:ext>
            </a:extLst>
          </p:cNvPr>
          <p:cNvGraphicFramePr/>
          <p:nvPr/>
        </p:nvGraphicFramePr>
        <p:xfrm>
          <a:off x="9427655" y="5552692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02" name="Group">
            <a:extLst>
              <a:ext uri="{FF2B5EF4-FFF2-40B4-BE49-F238E27FC236}">
                <a16:creationId xmlns:a16="http://schemas.microsoft.com/office/drawing/2014/main" id="{BD5982DB-BB97-FB45-BC1A-6DB7A6E12D00}"/>
              </a:ext>
            </a:extLst>
          </p:cNvPr>
          <p:cNvGrpSpPr/>
          <p:nvPr/>
        </p:nvGrpSpPr>
        <p:grpSpPr>
          <a:xfrm>
            <a:off x="9427654" y="5729627"/>
            <a:ext cx="342906" cy="232054"/>
            <a:chOff x="-1" y="-1"/>
            <a:chExt cx="342905" cy="232053"/>
          </a:xfrm>
        </p:grpSpPr>
        <p:sp>
          <p:nvSpPr>
            <p:cNvPr id="303" name="Line">
              <a:extLst>
                <a:ext uri="{FF2B5EF4-FFF2-40B4-BE49-F238E27FC236}">
                  <a16:creationId xmlns:a16="http://schemas.microsoft.com/office/drawing/2014/main" id="{04B458B0-9E1D-5A4C-9EA3-3916320DBAA0}"/>
                </a:ext>
              </a:extLst>
            </p:cNvPr>
            <p:cNvSpPr/>
            <p:nvPr/>
          </p:nvSpPr>
          <p:spPr>
            <a:xfrm>
              <a:off x="-2" y="109957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Line">
              <a:extLst>
                <a:ext uri="{FF2B5EF4-FFF2-40B4-BE49-F238E27FC236}">
                  <a16:creationId xmlns:a16="http://schemas.microsoft.com/office/drawing/2014/main" id="{B3C1E9E9-825F-264C-A5C4-12A7B92DC522}"/>
                </a:ext>
              </a:extLst>
            </p:cNvPr>
            <p:cNvSpPr/>
            <p:nvPr/>
          </p:nvSpPr>
          <p:spPr>
            <a:xfrm>
              <a:off x="-2" y="232050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Line">
              <a:extLst>
                <a:ext uri="{FF2B5EF4-FFF2-40B4-BE49-F238E27FC236}">
                  <a16:creationId xmlns:a16="http://schemas.microsoft.com/office/drawing/2014/main" id="{1837B30C-2520-3B40-B55F-D7C7D370A4BE}"/>
                </a:ext>
              </a:extLst>
            </p:cNvPr>
            <p:cNvSpPr/>
            <p:nvPr/>
          </p:nvSpPr>
          <p:spPr>
            <a:xfrm>
              <a:off x="-2" y="-2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aphicFrame>
        <p:nvGraphicFramePr>
          <p:cNvPr id="306" name="Table">
            <a:extLst>
              <a:ext uri="{FF2B5EF4-FFF2-40B4-BE49-F238E27FC236}">
                <a16:creationId xmlns:a16="http://schemas.microsoft.com/office/drawing/2014/main" id="{549327C8-982D-3442-B56A-BCD549908D40}"/>
              </a:ext>
            </a:extLst>
          </p:cNvPr>
          <p:cNvGraphicFramePr/>
          <p:nvPr/>
        </p:nvGraphicFramePr>
        <p:xfrm>
          <a:off x="9427655" y="6714365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2A10885-368D-4344-A200-0BA3AA3B5A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572" y="9831159"/>
            <a:ext cx="777704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714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4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5" name="Square"/>
          <p:cNvSpPr/>
          <p:nvPr/>
        </p:nvSpPr>
        <p:spPr>
          <a:xfrm>
            <a:off x="1198395" y="7193656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6" name="Rectangle"/>
          <p:cNvSpPr/>
          <p:nvPr/>
        </p:nvSpPr>
        <p:spPr>
          <a:xfrm>
            <a:off x="1198395" y="6805227"/>
            <a:ext cx="3556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317" name="Table"/>
          <p:cNvGraphicFramePr/>
          <p:nvPr/>
        </p:nvGraphicFramePr>
        <p:xfrm>
          <a:off x="9552767" y="9368497"/>
          <a:ext cx="3343020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2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324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325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29" name="Group"/>
          <p:cNvGrpSpPr/>
          <p:nvPr/>
        </p:nvGrpSpPr>
        <p:grpSpPr>
          <a:xfrm>
            <a:off x="8014905" y="2881105"/>
            <a:ext cx="2818195" cy="228904"/>
            <a:chOff x="0" y="0"/>
            <a:chExt cx="2818195" cy="228902"/>
          </a:xfrm>
        </p:grpSpPr>
        <p:sp>
          <p:nvSpPr>
            <p:cNvPr id="327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28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33" name="Group"/>
          <p:cNvGrpSpPr/>
          <p:nvPr/>
        </p:nvGrpSpPr>
        <p:grpSpPr>
          <a:xfrm>
            <a:off x="1202352" y="5963994"/>
            <a:ext cx="2483944" cy="276125"/>
            <a:chOff x="0" y="0"/>
            <a:chExt cx="2483943" cy="276124"/>
          </a:xfrm>
        </p:grpSpPr>
        <p:pic>
          <p:nvPicPr>
            <p:cNvPr id="33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336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337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338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339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342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43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4841546" y="2388628"/>
            <a:ext cx="827382" cy="215902"/>
            <a:chOff x="0" y="-1"/>
            <a:chExt cx="827379" cy="215901"/>
          </a:xfrm>
        </p:grpSpPr>
        <p:sp>
          <p:nvSpPr>
            <p:cNvPr id="344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45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5800505" y="2383906"/>
            <a:ext cx="840853" cy="397497"/>
            <a:chOff x="0" y="-1"/>
            <a:chExt cx="840852" cy="397496"/>
          </a:xfrm>
        </p:grpSpPr>
        <p:sp>
          <p:nvSpPr>
            <p:cNvPr id="347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6766455" y="2386230"/>
            <a:ext cx="840343" cy="679876"/>
            <a:chOff x="0" y="-1"/>
            <a:chExt cx="840342" cy="679874"/>
          </a:xfrm>
        </p:grpSpPr>
        <p:sp>
          <p:nvSpPr>
            <p:cNvPr id="350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1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8014905" y="2379453"/>
            <a:ext cx="2815850" cy="431802"/>
            <a:chOff x="0" y="-1"/>
            <a:chExt cx="2815850" cy="431801"/>
          </a:xfrm>
        </p:grpSpPr>
        <p:sp>
          <p:nvSpPr>
            <p:cNvPr id="353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54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56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57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8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9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fortawesome.github.io/Font-Awesome/get-started/</a:t>
            </a:r>
          </a:p>
        </p:txBody>
      </p:sp>
      <p:sp>
        <p:nvSpPr>
          <p:cNvPr id="361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6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362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63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64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365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66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67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368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sp>
        <p:nvSpPr>
          <p:cNvPr id="37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7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7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7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7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81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385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6" name="COPYRIGHT"/>
          <p:cNvSpPr txBox="1"/>
          <p:nvPr/>
        </p:nvSpPr>
        <p:spPr>
          <a:xfrm>
            <a:off x="230622" y="87842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387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388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pic>
        <p:nvPicPr>
          <p:cNvPr id="399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2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400" name="ggplot2-cheatsheet.png" descr="ggplot2-cheatsheet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403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401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2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11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404" name="ggplot2-cheatsheet.png" descr="ggplot2-cheatsheet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405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6" name="ggplot2-cheatsheet.png" descr="ggplot2-cheatsheet.png"/>
              <p:cNvPicPr>
                <a:picLocks noChangeAspect="1"/>
              </p:cNvPicPr>
              <p:nvPr/>
            </p:nvPicPr>
            <p:blipFill>
              <a:blip r:embed="rId8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7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8" name="ggplot2-cheatsheet.png" descr="ggplot2-cheatsheet.png"/>
              <p:cNvPicPr>
                <a:picLocks noChangeAspect="1"/>
              </p:cNvPicPr>
              <p:nvPr/>
            </p:nvPicPr>
            <p:blipFill>
              <a:blip r:embed="rId8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9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10" name="ggplot2-cheatsheet.png" descr="ggplot2-cheatsheet.png"/>
              <p:cNvPicPr>
                <a:picLocks noChangeAspect="1"/>
              </p:cNvPicPr>
              <p:nvPr/>
            </p:nvPicPr>
            <p:blipFill>
              <a:blip r:embed="rId8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20" name="Group"/>
          <p:cNvGrpSpPr/>
          <p:nvPr/>
        </p:nvGrpSpPr>
        <p:grpSpPr>
          <a:xfrm>
            <a:off x="1196148" y="6796480"/>
            <a:ext cx="2495155" cy="781281"/>
            <a:chOff x="0" y="0"/>
            <a:chExt cx="2495153" cy="781280"/>
          </a:xfrm>
        </p:grpSpPr>
        <p:sp>
          <p:nvSpPr>
            <p:cNvPr id="413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416" name="Group"/>
            <p:cNvGrpSpPr/>
            <p:nvPr/>
          </p:nvGrpSpPr>
          <p:grpSpPr>
            <a:xfrm>
              <a:off x="0" y="406"/>
              <a:ext cx="360853" cy="358035"/>
              <a:chOff x="0" y="0"/>
              <a:chExt cx="360852" cy="358033"/>
            </a:xfrm>
          </p:grpSpPr>
          <p:pic>
            <p:nvPicPr>
              <p:cNvPr id="414" name="Image" descr="Image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5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419" name="Group"/>
            <p:cNvGrpSpPr/>
            <p:nvPr/>
          </p:nvGrpSpPr>
          <p:grpSpPr>
            <a:xfrm>
              <a:off x="2533" y="396945"/>
              <a:ext cx="360324" cy="358034"/>
              <a:chOff x="0" y="0"/>
              <a:chExt cx="360322" cy="358033"/>
            </a:xfrm>
          </p:grpSpPr>
          <p:pic>
            <p:nvPicPr>
              <p:cNvPr id="417" name="Image" descr="Image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8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43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42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3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42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43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436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442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7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445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6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75" name="Line">
            <a:extLst>
              <a:ext uri="{FF2B5EF4-FFF2-40B4-BE49-F238E27FC236}">
                <a16:creationId xmlns:a16="http://schemas.microsoft.com/office/drawing/2014/main" id="{136A2DE8-246E-D341-B205-638FCAC50C10}"/>
              </a:ext>
            </a:extLst>
          </p:cNvPr>
          <p:cNvSpPr/>
          <p:nvPr/>
        </p:nvSpPr>
        <p:spPr>
          <a:xfrm>
            <a:off x="11012823" y="7457624"/>
            <a:ext cx="139607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A784F01C-B116-2A44-B1D2-50192D07F9C4}"/>
              </a:ext>
            </a:extLst>
          </p:cNvPr>
          <p:cNvSpPr/>
          <p:nvPr/>
        </p:nvSpPr>
        <p:spPr>
          <a:xfrm>
            <a:off x="11609406" y="7457624"/>
            <a:ext cx="139608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177" name="Table">
            <a:extLst>
              <a:ext uri="{FF2B5EF4-FFF2-40B4-BE49-F238E27FC236}">
                <a16:creationId xmlns:a16="http://schemas.microsoft.com/office/drawing/2014/main" id="{319A884D-02B6-0A4E-89CD-2E9B618D0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0653"/>
              </p:ext>
            </p:extLst>
          </p:nvPr>
        </p:nvGraphicFramePr>
        <p:xfrm>
          <a:off x="10631586" y="7017261"/>
          <a:ext cx="342900" cy="800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8" name="Table">
            <a:extLst>
              <a:ext uri="{FF2B5EF4-FFF2-40B4-BE49-F238E27FC236}">
                <a16:creationId xmlns:a16="http://schemas.microsoft.com/office/drawing/2014/main" id="{80EC5E01-5FBB-584A-905E-396D4D3DC7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932259"/>
              </p:ext>
            </p:extLst>
          </p:nvPr>
        </p:nvGraphicFramePr>
        <p:xfrm>
          <a:off x="11196520" y="6959641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9" name="Table">
            <a:extLst>
              <a:ext uri="{FF2B5EF4-FFF2-40B4-BE49-F238E27FC236}">
                <a16:creationId xmlns:a16="http://schemas.microsoft.com/office/drawing/2014/main" id="{D9C65BE7-74F9-8542-8382-0DB0A8D22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402295"/>
              </p:ext>
            </p:extLst>
          </p:nvPr>
        </p:nvGraphicFramePr>
        <p:xfrm>
          <a:off x="11196520" y="7394082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0" name="Table">
            <a:extLst>
              <a:ext uri="{FF2B5EF4-FFF2-40B4-BE49-F238E27FC236}">
                <a16:creationId xmlns:a16="http://schemas.microsoft.com/office/drawing/2014/main" id="{AFA6A18A-E48A-514B-A205-ADBB65EDF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866611"/>
              </p:ext>
            </p:extLst>
          </p:nvPr>
        </p:nvGraphicFramePr>
        <p:xfrm>
          <a:off x="11196520" y="7693619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1" name="Table">
            <a:extLst>
              <a:ext uri="{FF2B5EF4-FFF2-40B4-BE49-F238E27FC236}">
                <a16:creationId xmlns:a16="http://schemas.microsoft.com/office/drawing/2014/main" id="{791A5D2B-71CF-FC4E-8E1A-D0164DAC68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90303"/>
              </p:ext>
            </p:extLst>
          </p:nvPr>
        </p:nvGraphicFramePr>
        <p:xfrm>
          <a:off x="11840514" y="7181322"/>
          <a:ext cx="2286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4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2" name="Line">
            <a:extLst>
              <a:ext uri="{FF2B5EF4-FFF2-40B4-BE49-F238E27FC236}">
                <a16:creationId xmlns:a16="http://schemas.microsoft.com/office/drawing/2014/main" id="{7668FFBE-924A-3044-A9A0-8EEB7253E34D}"/>
              </a:ext>
            </a:extLst>
          </p:cNvPr>
          <p:cNvSpPr/>
          <p:nvPr/>
        </p:nvSpPr>
        <p:spPr>
          <a:xfrm>
            <a:off x="12866067" y="7291200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183" name="Table">
            <a:extLst>
              <a:ext uri="{FF2B5EF4-FFF2-40B4-BE49-F238E27FC236}">
                <a16:creationId xmlns:a16="http://schemas.microsoft.com/office/drawing/2014/main" id="{A50D0E72-EF97-3840-882F-CE5B3084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450728"/>
              </p:ext>
            </p:extLst>
          </p:nvPr>
        </p:nvGraphicFramePr>
        <p:xfrm>
          <a:off x="12439150" y="7116004"/>
          <a:ext cx="3429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4" name="Table">
            <a:extLst>
              <a:ext uri="{FF2B5EF4-FFF2-40B4-BE49-F238E27FC236}">
                <a16:creationId xmlns:a16="http://schemas.microsoft.com/office/drawing/2014/main" id="{AB9362DD-A8C0-E745-B66A-4250FE0C2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394784"/>
              </p:ext>
            </p:extLst>
          </p:nvPr>
        </p:nvGraphicFramePr>
        <p:xfrm>
          <a:off x="13083344" y="7116004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5" name="Table">
            <a:extLst>
              <a:ext uri="{FF2B5EF4-FFF2-40B4-BE49-F238E27FC236}">
                <a16:creationId xmlns:a16="http://schemas.microsoft.com/office/drawing/2014/main" id="{854CD4DE-C3DD-2D40-AA0F-1291E84CA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214817"/>
              </p:ext>
            </p:extLst>
          </p:nvPr>
        </p:nvGraphicFramePr>
        <p:xfrm>
          <a:off x="9799374" y="7252421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6" name="Group">
            <a:extLst>
              <a:ext uri="{FF2B5EF4-FFF2-40B4-BE49-F238E27FC236}">
                <a16:creationId xmlns:a16="http://schemas.microsoft.com/office/drawing/2014/main" id="{FD970B2C-1BBB-704C-BFFD-BFEAEC9598FE}"/>
              </a:ext>
            </a:extLst>
          </p:cNvPr>
          <p:cNvGrpSpPr/>
          <p:nvPr/>
        </p:nvGrpSpPr>
        <p:grpSpPr>
          <a:xfrm>
            <a:off x="9799373" y="7429356"/>
            <a:ext cx="342906" cy="232054"/>
            <a:chOff x="-1" y="-1"/>
            <a:chExt cx="342905" cy="232053"/>
          </a:xfrm>
        </p:grpSpPr>
        <p:sp>
          <p:nvSpPr>
            <p:cNvPr id="187" name="Line">
              <a:extLst>
                <a:ext uri="{FF2B5EF4-FFF2-40B4-BE49-F238E27FC236}">
                  <a16:creationId xmlns:a16="http://schemas.microsoft.com/office/drawing/2014/main" id="{0CF46EAC-19A8-F64B-8560-02E99563BD82}"/>
                </a:ext>
              </a:extLst>
            </p:cNvPr>
            <p:cNvSpPr/>
            <p:nvPr/>
          </p:nvSpPr>
          <p:spPr>
            <a:xfrm>
              <a:off x="-2" y="109957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Line">
              <a:extLst>
                <a:ext uri="{FF2B5EF4-FFF2-40B4-BE49-F238E27FC236}">
                  <a16:creationId xmlns:a16="http://schemas.microsoft.com/office/drawing/2014/main" id="{FFD19EEF-A400-0942-AB84-4E3ACBD3BFF1}"/>
                </a:ext>
              </a:extLst>
            </p:cNvPr>
            <p:cNvSpPr/>
            <p:nvPr/>
          </p:nvSpPr>
          <p:spPr>
            <a:xfrm>
              <a:off x="-2" y="232050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Line">
              <a:extLst>
                <a:ext uri="{FF2B5EF4-FFF2-40B4-BE49-F238E27FC236}">
                  <a16:creationId xmlns:a16="http://schemas.microsoft.com/office/drawing/2014/main" id="{20178EA7-38AE-8A49-90C0-ADB8E17CA850}"/>
                </a:ext>
              </a:extLst>
            </p:cNvPr>
            <p:cNvSpPr/>
            <p:nvPr/>
          </p:nvSpPr>
          <p:spPr>
            <a:xfrm>
              <a:off x="-2" y="-2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58" name="Line">
            <a:extLst>
              <a:ext uri="{FF2B5EF4-FFF2-40B4-BE49-F238E27FC236}">
                <a16:creationId xmlns:a16="http://schemas.microsoft.com/office/drawing/2014/main" id="{6E9E9B2F-1517-E147-916D-28A0B5AC88F9}"/>
              </a:ext>
            </a:extLst>
          </p:cNvPr>
          <p:cNvSpPr/>
          <p:nvPr/>
        </p:nvSpPr>
        <p:spPr>
          <a:xfrm>
            <a:off x="842362" y="10337514"/>
            <a:ext cx="12833138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9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292BC96D-B572-C043-BB09-E8EB63E25E32}"/>
              </a:ext>
            </a:extLst>
          </p:cNvPr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>
                <a:hlinkClick r:id="rId9"/>
              </a:rPr>
              <a:t>CC BY SA</a:t>
            </a:r>
            <a:r>
              <a:t> •  </a:t>
            </a:r>
            <a:r>
              <a:rPr lang="en-US" err="1"/>
              <a:t>sykdomspulsen@fhi.no</a:t>
            </a:r>
            <a:r>
              <a:t>  •  Learn more at </a:t>
            </a:r>
            <a:r>
              <a:rPr lang="en-US" err="1"/>
              <a:t>docs.sykdomspulsen.no</a:t>
            </a:r>
            <a:r>
              <a:rPr lang="en-US"/>
              <a:t>/PKGNAME</a:t>
            </a:r>
            <a:r>
              <a:t>   •  package version  0.5.0 •  Updated: 2017-01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51A24EA7-4F2D-8349-AAC4-E282764EE5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72" y="9831159"/>
            <a:ext cx="777704" cy="900000"/>
          </a:xfrm>
          <a:prstGeom prst="rect">
            <a:avLst/>
          </a:prstGeom>
        </p:spPr>
      </p:pic>
      <p:pic>
        <p:nvPicPr>
          <p:cNvPr id="161" name="rstudio.png">
            <a:extLst>
              <a:ext uri="{FF2B5EF4-FFF2-40B4-BE49-F238E27FC236}">
                <a16:creationId xmlns:a16="http://schemas.microsoft.com/office/drawing/2014/main" id="{D58BBF55-96EA-7844-8AA1-19BA596DBF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94644" y="200716"/>
            <a:ext cx="1386697" cy="1596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HI_TopicTaxHTField xmlns="9e7c1b5f-6b93-4ee4-9fa2-fda8f1b47cf5">
      <Terms xmlns="http://schemas.microsoft.com/office/infopath/2007/PartnerControls"/>
    </FHI_TopicTaxHTField>
    <TaxCatchAll xmlns="ef5dd856-6a32-4f72-920b-b3c650540c6d" xsi:nil="true"/>
    <TaxKeywordTaxHTField xmlns="ef5dd856-6a32-4f72-920b-b3c650540c6d">
      <Terms xmlns="http://schemas.microsoft.com/office/infopath/2007/PartnerControls"/>
    </TaxKeywordTaxHTField>
    <d03b2acdc0904ed5b54b2c96476ff0da xmlns="ef5dd856-6a32-4f72-920b-b3c650540c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5CD9422D4BDE46A334095E56D78D07" ma:contentTypeVersion="26" ma:contentTypeDescription="Opprett et nytt dokument." ma:contentTypeScope="" ma:versionID="cbf0f1eeef5256d6d287c35de3a3e91b">
  <xsd:schema xmlns:xsd="http://www.w3.org/2001/XMLSchema" xmlns:xs="http://www.w3.org/2001/XMLSchema" xmlns:p="http://schemas.microsoft.com/office/2006/metadata/properties" xmlns:ns2="ef5dd856-6a32-4f72-920b-b3c650540c6d" xmlns:ns3="9e7c1b5f-6b93-4ee4-9fa2-fda8f1b47cf5" xmlns:ns4="8e6eb821-ce73-48ba-8377-72b4b239edb4" targetNamespace="http://schemas.microsoft.com/office/2006/metadata/properties" ma:root="true" ma:fieldsID="a2120274e44de8dc9a67bbdb5058ac9f" ns2:_="" ns3:_="" ns4:_="">
    <xsd:import namespace="ef5dd856-6a32-4f72-920b-b3c650540c6d"/>
    <xsd:import namespace="9e7c1b5f-6b93-4ee4-9fa2-fda8f1b47cf5"/>
    <xsd:import namespace="8e6eb821-ce73-48ba-8377-72b4b239edb4"/>
    <xsd:element name="properties">
      <xsd:complexType>
        <xsd:sequence>
          <xsd:element name="documentManagement">
            <xsd:complexType>
              <xsd:all>
                <xsd:element ref="ns2:d03b2acdc0904ed5b54b2c96476ff0da" minOccurs="0"/>
                <xsd:element ref="ns2:TaxCatchAll" minOccurs="0"/>
                <xsd:element ref="ns2:TaxKeywordTaxHTField" minOccurs="0"/>
                <xsd:element ref="ns3:FHI_TopicTaxHTField" minOccurs="0"/>
                <xsd:element ref="ns4:MediaServiceMetadata" minOccurs="0"/>
                <xsd:element ref="ns4:MediaServiceFastMetadata" minOccurs="0"/>
                <xsd:element ref="ns2:SharedWithUsers" minOccurs="0"/>
                <xsd:element ref="ns2:SharedWithDetail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5dd856-6a32-4f72-920b-b3c650540c6d" elementFormDefault="qualified">
    <xsd:import namespace="http://schemas.microsoft.com/office/2006/documentManagement/types"/>
    <xsd:import namespace="http://schemas.microsoft.com/office/infopath/2007/PartnerControls"/>
    <xsd:element name="d03b2acdc0904ed5b54b2c96476ff0da" ma:index="5" nillable="true" ma:displayName="Topic_0" ma:hidden="true" ma:internalName="d03b2acdc0904ed5b54b2c96476ff0da" ma:readOnly="false">
      <xsd:simpleType>
        <xsd:restriction base="dms:Note"/>
      </xsd:simpleType>
    </xsd:element>
    <xsd:element name="TaxCatchAll" ma:index="6" nillable="true" ma:displayName="Taxonomy Catch All Column" ma:hidden="true" ma:list="{63cf7381-35d2-4339-a987-eeebc04d6b4e}" ma:internalName="TaxCatchAll" ma:showField="CatchAllData" ma:web="ef5dd856-6a32-4f72-920b-b3c650540c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8" nillable="true" ma:taxonomy="true" ma:internalName="TaxKeywordTaxHTField" ma:taxonomyFieldName="TaxKeyword" ma:displayName="Organisasjonsnøkkelord" ma:fieldId="{23f27201-bee3-471e-b2e7-b64fd8b7ca38}" ma:taxonomyMulti="true" ma:sspId="e7140caa-8402-4c36-9a5d-f51276ec0a9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c1b5f-6b93-4ee4-9fa2-fda8f1b47cf5" elementFormDefault="qualified">
    <xsd:import namespace="http://schemas.microsoft.com/office/2006/documentManagement/types"/>
    <xsd:import namespace="http://schemas.microsoft.com/office/infopath/2007/PartnerControls"/>
    <xsd:element name="FHI_TopicTaxHTField" ma:index="13" nillable="true" ma:taxonomy="true" ma:internalName="FHI_TopicTaxHTField" ma:taxonomyFieldName="FHI_Topic" ma:displayName="Tema" ma:default="" ma:fieldId="{5eb9fa72-8a58-4312-8bc5-a126a30b4fb3}" ma:taxonomyMulti="true" ma:sspId="e7140caa-8402-4c36-9a5d-f51276ec0a9c" ma:termSetId="10ab213d-8882-42de-b940-43a869fe753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eb821-ce73-48ba-8377-72b4b239ed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97C913-CF67-4D4B-B20C-8D2FAA47BA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D19A56-9F48-4776-A41F-6747BEDA6F33}">
  <ds:schemaRefs>
    <ds:schemaRef ds:uri="9e7c1b5f-6b93-4ee4-9fa2-fda8f1b47cf5"/>
    <ds:schemaRef ds:uri="ef5dd856-6a32-4f72-920b-b3c650540c6d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83A975-4F25-4246-81DE-A14BB813E029}">
  <ds:schemaRefs>
    <ds:schemaRef ds:uri="8e6eb821-ce73-48ba-8377-72b4b239edb4"/>
    <ds:schemaRef ds:uri="9e7c1b5f-6b93-4ee4-9fa2-fda8f1b47cf5"/>
    <ds:schemaRef ds:uri="ef5dd856-6a32-4f72-920b-b3c650540c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1995</Words>
  <Application>Microsoft Macintosh PowerPoint</Application>
  <PresentationFormat>Custom</PresentationFormat>
  <Paragraphs>204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Avenir</vt:lpstr>
      <vt:lpstr>FontAwesome</vt:lpstr>
      <vt:lpstr>Helvetica Light</vt:lpstr>
      <vt:lpstr>Helvetica Neue</vt:lpstr>
      <vt:lpstr>Menlo</vt:lpstr>
      <vt:lpstr>Source Sans Pro</vt:lpstr>
      <vt:lpstr>Source Sans Pro Light</vt:lpstr>
      <vt:lpstr>Source Sans Pro Regular</vt:lpstr>
      <vt:lpstr>Source Sans Pro Semibold</vt:lpstr>
      <vt:lpstr>White</vt:lpstr>
      <vt:lpstr>Creating outputs with splstyle : : CHEAT SHEET </vt:lpstr>
      <vt:lpstr>Four Column Layout : : CHEAT SHEET </vt:lpstr>
      <vt:lpstr>Three Column Layout: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White, Richard Aubrey</cp:lastModifiedBy>
  <cp:revision>1</cp:revision>
  <dcterms:modified xsi:type="dcterms:W3CDTF">2022-01-17T07:40:10Z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0x010100015CD9422D4BDE46A334095E56D78D07</vt:lpwstr>
  </property>
  <property fmtid="{D5CDD505-2E9C-101B-9397-08002B2CF9AE}" pid="4" name="FHITopic">
    <vt:lpwstr/>
  </property>
  <property fmtid="{D5CDD505-2E9C-101B-9397-08002B2CF9AE}" pid="5" name="FHI_Topic">
    <vt:lpwstr/>
  </property>
</Properties>
</file>